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8"/>
  </p:notesMasterIdLst>
  <p:sldIdLst>
    <p:sldId id="286" r:id="rId2"/>
    <p:sldId id="327" r:id="rId3"/>
    <p:sldId id="316" r:id="rId4"/>
    <p:sldId id="339" r:id="rId5"/>
    <p:sldId id="331" r:id="rId6"/>
    <p:sldId id="333" r:id="rId7"/>
    <p:sldId id="319" r:id="rId8"/>
    <p:sldId id="296" r:id="rId9"/>
    <p:sldId id="322" r:id="rId10"/>
    <p:sldId id="346" r:id="rId11"/>
    <p:sldId id="344" r:id="rId12"/>
    <p:sldId id="298" r:id="rId13"/>
    <p:sldId id="299" r:id="rId14"/>
    <p:sldId id="301" r:id="rId15"/>
    <p:sldId id="312" r:id="rId16"/>
    <p:sldId id="302" r:id="rId17"/>
    <p:sldId id="304" r:id="rId18"/>
    <p:sldId id="335" r:id="rId19"/>
    <p:sldId id="336" r:id="rId20"/>
    <p:sldId id="337" r:id="rId21"/>
    <p:sldId id="347" r:id="rId22"/>
    <p:sldId id="310" r:id="rId23"/>
    <p:sldId id="291" r:id="rId24"/>
    <p:sldId id="325" r:id="rId25"/>
    <p:sldId id="329" r:id="rId26"/>
    <p:sldId id="289" r:id="rId27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74" autoAdjust="0"/>
    <p:restoredTop sz="94718" autoAdjust="0"/>
  </p:normalViewPr>
  <p:slideViewPr>
    <p:cSldViewPr>
      <p:cViewPr varScale="1">
        <p:scale>
          <a:sx n="74" d="100"/>
          <a:sy n="74" d="100"/>
        </p:scale>
        <p:origin x="128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8DC6BD-CA60-46B0-A2B5-5F64A1784A59}" type="datetimeFigureOut">
              <a:rPr lang="en-US" smtClean="0"/>
              <a:t>12/30/2020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EEA19C-B622-404E-9E62-20231C35A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824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BC7B3A-912B-465D-918D-A626A8289A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880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6373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2605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3990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3619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1978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009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1761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9209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3519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74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BC7B3A-912B-465D-918D-A626A8289A8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636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0528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5444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1139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7075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638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2574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18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109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065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BC7B3A-912B-465D-918D-A626A8289A8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079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BC7B3A-912B-465D-918D-A626A8289A8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0111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BC7B3A-912B-465D-918D-A626A8289A8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0285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6702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EA19C-B622-404E-9E62-20231C35AA2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633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4E31798-F5CA-4494-A6B7-674AE9D905E8}" type="datetimeFigureOut">
              <a:rPr lang="en-US" smtClean="0"/>
              <a:t>12/30/2020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0091D03-6F17-47F7-9CCD-F097152127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E31798-F5CA-4494-A6B7-674AE9D905E8}" type="datetimeFigureOut">
              <a:rPr lang="en-US" smtClean="0"/>
              <a:t>12/30/2020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091D03-6F17-47F7-9CCD-F097152127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E31798-F5CA-4494-A6B7-674AE9D905E8}" type="datetimeFigureOut">
              <a:rPr lang="en-US" smtClean="0"/>
              <a:t>12/30/2020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091D03-6F17-47F7-9CCD-F097152127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E31798-F5CA-4494-A6B7-674AE9D905E8}" type="datetimeFigureOut">
              <a:rPr lang="en-US" smtClean="0"/>
              <a:t>12/30/2020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091D03-6F17-47F7-9CCD-F0971521274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E31798-F5CA-4494-A6B7-674AE9D905E8}" type="datetimeFigureOut">
              <a:rPr lang="en-US" smtClean="0"/>
              <a:t>12/30/2020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091D03-6F17-47F7-9CCD-F0971521274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E31798-F5CA-4494-A6B7-674AE9D905E8}" type="datetimeFigureOut">
              <a:rPr lang="en-US" smtClean="0"/>
              <a:t>12/30/2020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091D03-6F17-47F7-9CCD-F0971521274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E31798-F5CA-4494-A6B7-674AE9D905E8}" type="datetimeFigureOut">
              <a:rPr lang="en-US" smtClean="0"/>
              <a:t>12/30/2020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091D03-6F17-47F7-9CCD-F0971521274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E31798-F5CA-4494-A6B7-674AE9D905E8}" type="datetimeFigureOut">
              <a:rPr lang="en-US" smtClean="0"/>
              <a:t>12/30/2020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091D03-6F17-47F7-9CCD-F0971521274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E31798-F5CA-4494-A6B7-674AE9D905E8}" type="datetimeFigureOut">
              <a:rPr lang="en-US" smtClean="0"/>
              <a:t>12/30/2020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091D03-6F17-47F7-9CCD-F097152127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4E31798-F5CA-4494-A6B7-674AE9D905E8}" type="datetimeFigureOut">
              <a:rPr lang="en-US" smtClean="0"/>
              <a:t>12/30/2020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091D03-6F17-47F7-9CCD-F0971521274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4E31798-F5CA-4494-A6B7-674AE9D905E8}" type="datetimeFigureOut">
              <a:rPr lang="en-US" smtClean="0"/>
              <a:t>12/30/2020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0091D03-6F17-47F7-9CCD-F0971521274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4E31798-F5CA-4494-A6B7-674AE9D905E8}" type="datetimeFigureOut">
              <a:rPr lang="en-US" smtClean="0"/>
              <a:t>12/30/2020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0091D03-6F17-47F7-9CCD-F0971521274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p3"/><Relationship Id="rId2" Type="http://schemas.microsoft.com/office/2007/relationships/media" Target="../media/media3.mp3"/><Relationship Id="rId1" Type="http://schemas.openxmlformats.org/officeDocument/2006/relationships/tags" Target="../tags/tag11.xml"/><Relationship Id="rId6" Type="http://schemas.openxmlformats.org/officeDocument/2006/relationships/image" Target="../media/image14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7" Type="http://schemas.openxmlformats.org/officeDocument/2006/relationships/image" Target="../media/image16.png"/><Relationship Id="rId2" Type="http://schemas.microsoft.com/office/2007/relationships/media" Target="../media/media4.mp4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2" Type="http://schemas.microsoft.com/office/2007/relationships/media" Target="../media/media5.mp4"/><Relationship Id="rId1" Type="http://schemas.openxmlformats.org/officeDocument/2006/relationships/tags" Target="../tags/tag22.xml"/><Relationship Id="rId6" Type="http://schemas.openxmlformats.org/officeDocument/2006/relationships/image" Target="../media/image17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video" Target="../media/media6.mp4"/><Relationship Id="rId2" Type="http://schemas.microsoft.com/office/2007/relationships/media" Target="../media/media6.mp4"/><Relationship Id="rId1" Type="http://schemas.openxmlformats.org/officeDocument/2006/relationships/tags" Target="../tags/tag23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video" Target="../media/media7.mp4"/><Relationship Id="rId2" Type="http://schemas.microsoft.com/office/2007/relationships/media" Target="../media/media7.mp4"/><Relationship Id="rId1" Type="http://schemas.openxmlformats.org/officeDocument/2006/relationships/tags" Target="../tags/tag26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9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296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4" descr="vogel1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646" flipH="1">
            <a:off x="-143780" y="470982"/>
            <a:ext cx="26670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Text Box 23"/>
          <p:cNvSpPr txBox="1">
            <a:spLocks noChangeArrowheads="1"/>
          </p:cNvSpPr>
          <p:nvPr/>
        </p:nvSpPr>
        <p:spPr bwMode="auto">
          <a:xfrm>
            <a:off x="1418063" y="3276600"/>
            <a:ext cx="6210300" cy="327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vi-VN" sz="1800" b="1" dirty="0" err="1" smtClean="0">
                <a:latin typeface="Times New Roman" pitchFamily="18" charset="0"/>
              </a:rPr>
              <a:t>Giáo</a:t>
            </a:r>
            <a:r>
              <a:rPr lang="en-US" altLang="vi-VN" sz="1800" b="1" dirty="0" smtClean="0">
                <a:latin typeface="Times New Roman" pitchFamily="18" charset="0"/>
              </a:rPr>
              <a:t> </a:t>
            </a:r>
            <a:r>
              <a:rPr lang="en-US" altLang="vi-VN" sz="1800" b="1" dirty="0" err="1" smtClean="0">
                <a:latin typeface="Times New Roman" pitchFamily="18" charset="0"/>
              </a:rPr>
              <a:t>viên</a:t>
            </a:r>
            <a:r>
              <a:rPr lang="en-US" altLang="vi-VN" sz="1800" b="1" dirty="0" smtClean="0">
                <a:latin typeface="Times New Roman" pitchFamily="18" charset="0"/>
              </a:rPr>
              <a:t>: </a:t>
            </a:r>
            <a:r>
              <a:rPr lang="en-US" altLang="vi-VN" sz="1800" b="1" dirty="0" err="1" smtClean="0">
                <a:latin typeface="Times New Roman" pitchFamily="18" charset="0"/>
              </a:rPr>
              <a:t>Trần</a:t>
            </a:r>
            <a:r>
              <a:rPr lang="en-US" altLang="vi-VN" sz="1800" b="1" dirty="0" smtClean="0">
                <a:latin typeface="Times New Roman" pitchFamily="18" charset="0"/>
              </a:rPr>
              <a:t> </a:t>
            </a:r>
            <a:r>
              <a:rPr lang="en-US" altLang="vi-VN" sz="1800" b="1" dirty="0" err="1" smtClean="0">
                <a:latin typeface="Times New Roman" pitchFamily="18" charset="0"/>
              </a:rPr>
              <a:t>Thị</a:t>
            </a:r>
            <a:r>
              <a:rPr lang="en-US" altLang="vi-VN" sz="1800" b="1" dirty="0" smtClean="0">
                <a:latin typeface="Times New Roman" pitchFamily="18" charset="0"/>
              </a:rPr>
              <a:t> </a:t>
            </a:r>
            <a:r>
              <a:rPr lang="en-US" altLang="vi-VN" sz="1800" b="1" dirty="0" err="1" smtClean="0">
                <a:latin typeface="Times New Roman" pitchFamily="18" charset="0"/>
              </a:rPr>
              <a:t>Thanh</a:t>
            </a:r>
            <a:r>
              <a:rPr lang="en-US" altLang="vi-VN" sz="1800" b="1" dirty="0" smtClean="0">
                <a:latin typeface="Times New Roman" pitchFamily="18" charset="0"/>
              </a:rPr>
              <a:t> </a:t>
            </a:r>
            <a:r>
              <a:rPr lang="en-US" altLang="vi-VN" sz="1800" b="1" dirty="0" err="1" smtClean="0">
                <a:latin typeface="Times New Roman" pitchFamily="18" charset="0"/>
              </a:rPr>
              <a:t>Dịu</a:t>
            </a:r>
            <a:endParaRPr lang="en-US" altLang="vi-VN" sz="1800" b="1" dirty="0" smtClean="0">
              <a:latin typeface="Times New Roman" pitchFamily="18" charset="0"/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vi-VN" sz="1800" b="1" dirty="0" smtClean="0">
                <a:latin typeface="Times New Roman" pitchFamily="18" charset="0"/>
              </a:rPr>
              <a:t>Th.nh.tttdiu@dongtrieu.edu.vn</a:t>
            </a: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vi-VN" sz="1800" b="1" dirty="0" err="1" smtClean="0">
                <a:latin typeface="Times New Roman" pitchFamily="18" charset="0"/>
              </a:rPr>
              <a:t>Điện</a:t>
            </a:r>
            <a:r>
              <a:rPr lang="en-US" altLang="vi-VN" sz="1800" b="1" dirty="0" smtClean="0">
                <a:latin typeface="Times New Roman" pitchFamily="18" charset="0"/>
              </a:rPr>
              <a:t> </a:t>
            </a:r>
            <a:r>
              <a:rPr lang="en-US" altLang="vi-VN" sz="1800" b="1" dirty="0" err="1" smtClean="0">
                <a:latin typeface="Times New Roman" pitchFamily="18" charset="0"/>
              </a:rPr>
              <a:t>thoại</a:t>
            </a:r>
            <a:r>
              <a:rPr lang="en-US" altLang="vi-VN" sz="1800" b="1" dirty="0">
                <a:latin typeface="Times New Roman" pitchFamily="18" charset="0"/>
              </a:rPr>
              <a:t> </a:t>
            </a:r>
            <a:r>
              <a:rPr lang="en-US" altLang="vi-VN" sz="1800" b="1" dirty="0" smtClean="0">
                <a:latin typeface="Times New Roman" pitchFamily="18" charset="0"/>
              </a:rPr>
              <a:t>di </a:t>
            </a:r>
            <a:r>
              <a:rPr lang="en-US" altLang="vi-VN" sz="1800" b="1" dirty="0" err="1" smtClean="0">
                <a:latin typeface="Times New Roman" pitchFamily="18" charset="0"/>
              </a:rPr>
              <a:t>động</a:t>
            </a:r>
            <a:r>
              <a:rPr lang="en-US" altLang="vi-VN" sz="1800" b="1" dirty="0" smtClean="0">
                <a:latin typeface="Times New Roman" pitchFamily="18" charset="0"/>
              </a:rPr>
              <a:t>: 0704160582</a:t>
            </a: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vi-VN" sz="1800" b="1" dirty="0" err="1" smtClean="0">
                <a:latin typeface="Times New Roman" pitchFamily="18" charset="0"/>
              </a:rPr>
              <a:t>Trường</a:t>
            </a:r>
            <a:r>
              <a:rPr lang="en-US" altLang="vi-VN" sz="1800" b="1" dirty="0" smtClean="0">
                <a:latin typeface="Times New Roman" pitchFamily="18" charset="0"/>
              </a:rPr>
              <a:t> </a:t>
            </a:r>
            <a:r>
              <a:rPr lang="en-US" altLang="vi-VN" sz="1800" b="1" dirty="0" err="1" smtClean="0">
                <a:latin typeface="Times New Roman" pitchFamily="18" charset="0"/>
              </a:rPr>
              <a:t>Tiểu</a:t>
            </a:r>
            <a:r>
              <a:rPr lang="en-US" altLang="vi-VN" sz="1800" b="1" dirty="0" smtClean="0">
                <a:latin typeface="Times New Roman" pitchFamily="18" charset="0"/>
              </a:rPr>
              <a:t> </a:t>
            </a:r>
            <a:r>
              <a:rPr lang="en-US" altLang="vi-VN" sz="1800" b="1" dirty="0" err="1" smtClean="0">
                <a:latin typeface="Times New Roman" pitchFamily="18" charset="0"/>
              </a:rPr>
              <a:t>học</a:t>
            </a:r>
            <a:r>
              <a:rPr lang="en-US" altLang="vi-VN" sz="1800" b="1" dirty="0" smtClean="0">
                <a:latin typeface="Times New Roman" pitchFamily="18" charset="0"/>
              </a:rPr>
              <a:t> </a:t>
            </a:r>
            <a:r>
              <a:rPr lang="en-US" altLang="vi-VN" sz="1800" b="1" dirty="0" err="1" smtClean="0">
                <a:latin typeface="Times New Roman" pitchFamily="18" charset="0"/>
              </a:rPr>
              <a:t>Nguyễn</a:t>
            </a:r>
            <a:r>
              <a:rPr lang="en-US" altLang="vi-VN" sz="1800" b="1" dirty="0" smtClean="0">
                <a:latin typeface="Times New Roman" pitchFamily="18" charset="0"/>
              </a:rPr>
              <a:t> </a:t>
            </a:r>
            <a:r>
              <a:rPr lang="en-US" altLang="vi-VN" sz="1800" b="1" dirty="0" err="1" smtClean="0">
                <a:latin typeface="Times New Roman" pitchFamily="18" charset="0"/>
              </a:rPr>
              <a:t>Huệ</a:t>
            </a:r>
            <a:endParaRPr lang="en-US" altLang="vi-VN" sz="1800" b="1" dirty="0" smtClean="0">
              <a:latin typeface="Times New Roman" pitchFamily="18" charset="0"/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vi-VN" sz="1800" b="1" dirty="0" err="1" smtClean="0">
                <a:latin typeface="Times New Roman" pitchFamily="18" charset="0"/>
              </a:rPr>
              <a:t>Thôn</a:t>
            </a:r>
            <a:r>
              <a:rPr lang="en-US" altLang="vi-VN" sz="1800" b="1" dirty="0" smtClean="0">
                <a:latin typeface="Times New Roman" pitchFamily="18" charset="0"/>
              </a:rPr>
              <a:t> 9, </a:t>
            </a:r>
            <a:r>
              <a:rPr lang="en-US" altLang="vi-VN" sz="1800" b="1" dirty="0" err="1" smtClean="0">
                <a:latin typeface="Times New Roman" pitchFamily="18" charset="0"/>
              </a:rPr>
              <a:t>xã</a:t>
            </a:r>
            <a:r>
              <a:rPr lang="en-US" altLang="vi-VN" sz="1800" b="1" dirty="0" smtClean="0">
                <a:latin typeface="Times New Roman" pitchFamily="18" charset="0"/>
              </a:rPr>
              <a:t> </a:t>
            </a:r>
            <a:r>
              <a:rPr lang="en-US" altLang="vi-VN" sz="1800" b="1" dirty="0" err="1" smtClean="0">
                <a:latin typeface="Times New Roman" pitchFamily="18" charset="0"/>
              </a:rPr>
              <a:t>Nguyễn</a:t>
            </a:r>
            <a:r>
              <a:rPr lang="en-US" altLang="vi-VN" sz="1800" b="1" dirty="0" smtClean="0">
                <a:latin typeface="Times New Roman" pitchFamily="18" charset="0"/>
              </a:rPr>
              <a:t> </a:t>
            </a:r>
            <a:r>
              <a:rPr lang="en-US" altLang="vi-VN" sz="1800" b="1" dirty="0" err="1" smtClean="0">
                <a:latin typeface="Times New Roman" pitchFamily="18" charset="0"/>
              </a:rPr>
              <a:t>Huệ</a:t>
            </a:r>
            <a:r>
              <a:rPr lang="en-US" altLang="vi-VN" sz="1800" b="1" dirty="0" smtClean="0">
                <a:latin typeface="Times New Roman" pitchFamily="18" charset="0"/>
              </a:rPr>
              <a:t>, </a:t>
            </a:r>
            <a:r>
              <a:rPr lang="en-US" altLang="vi-VN" sz="1800" b="1" dirty="0" err="1" smtClean="0">
                <a:latin typeface="Times New Roman" pitchFamily="18" charset="0"/>
              </a:rPr>
              <a:t>thị</a:t>
            </a:r>
            <a:r>
              <a:rPr lang="en-US" altLang="vi-VN" sz="1800" b="1" dirty="0" smtClean="0">
                <a:latin typeface="Times New Roman" pitchFamily="18" charset="0"/>
              </a:rPr>
              <a:t> </a:t>
            </a:r>
            <a:r>
              <a:rPr lang="en-US" altLang="vi-VN" sz="1800" b="1" dirty="0" err="1" smtClean="0">
                <a:latin typeface="Times New Roman" pitchFamily="18" charset="0"/>
              </a:rPr>
              <a:t>xã</a:t>
            </a:r>
            <a:r>
              <a:rPr lang="en-US" altLang="vi-VN" sz="1800" b="1" dirty="0" smtClean="0">
                <a:latin typeface="Times New Roman" pitchFamily="18" charset="0"/>
              </a:rPr>
              <a:t> </a:t>
            </a:r>
            <a:r>
              <a:rPr lang="en-US" altLang="vi-VN" sz="1800" b="1" dirty="0" err="1" smtClean="0">
                <a:latin typeface="Times New Roman" pitchFamily="18" charset="0"/>
              </a:rPr>
              <a:t>Đông</a:t>
            </a:r>
            <a:r>
              <a:rPr lang="en-US" altLang="vi-VN" sz="1800" b="1" dirty="0" smtClean="0">
                <a:latin typeface="Times New Roman" pitchFamily="18" charset="0"/>
              </a:rPr>
              <a:t> </a:t>
            </a:r>
            <a:r>
              <a:rPr lang="en-US" altLang="vi-VN" sz="1800" b="1" dirty="0" err="1" smtClean="0">
                <a:latin typeface="Times New Roman" pitchFamily="18" charset="0"/>
              </a:rPr>
              <a:t>Triều</a:t>
            </a:r>
            <a:r>
              <a:rPr lang="en-US" altLang="vi-VN" sz="1800" b="1" dirty="0" smtClean="0">
                <a:latin typeface="Times New Roman" pitchFamily="18" charset="0"/>
              </a:rPr>
              <a:t>, </a:t>
            </a:r>
            <a:r>
              <a:rPr lang="en-US" altLang="vi-VN" sz="1800" b="1" dirty="0" err="1" smtClean="0">
                <a:latin typeface="Times New Roman" pitchFamily="18" charset="0"/>
              </a:rPr>
              <a:t>Tỉnh</a:t>
            </a:r>
            <a:r>
              <a:rPr lang="en-US" altLang="vi-VN" sz="1800" b="1" dirty="0" smtClean="0">
                <a:latin typeface="Times New Roman" pitchFamily="18" charset="0"/>
              </a:rPr>
              <a:t> </a:t>
            </a:r>
            <a:r>
              <a:rPr lang="en-US" altLang="vi-VN" sz="1800" b="1" dirty="0" err="1" smtClean="0">
                <a:latin typeface="Times New Roman" pitchFamily="18" charset="0"/>
              </a:rPr>
              <a:t>Quảng</a:t>
            </a:r>
            <a:r>
              <a:rPr lang="en-US" altLang="vi-VN" sz="1800" b="1" dirty="0" smtClean="0">
                <a:latin typeface="Times New Roman" pitchFamily="18" charset="0"/>
              </a:rPr>
              <a:t> </a:t>
            </a:r>
            <a:r>
              <a:rPr lang="en-US" altLang="vi-VN" sz="1800" b="1" dirty="0" err="1" smtClean="0">
                <a:latin typeface="Times New Roman" pitchFamily="18" charset="0"/>
              </a:rPr>
              <a:t>Ninh</a:t>
            </a:r>
            <a:endParaRPr lang="en-US" altLang="vi-VN" sz="1800" b="1" i="1" dirty="0" smtClean="0">
              <a:latin typeface="Times New Roman" pitchFamily="18" charset="0"/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vi-VN" sz="1800" b="1" i="1" dirty="0" err="1" smtClean="0">
                <a:latin typeface="Times New Roman" pitchFamily="18" charset="0"/>
              </a:rPr>
              <a:t>Tháng</a:t>
            </a:r>
            <a:r>
              <a:rPr lang="en-US" altLang="vi-VN" sz="1800" b="1" i="1" dirty="0" smtClean="0">
                <a:latin typeface="Times New Roman" pitchFamily="18" charset="0"/>
              </a:rPr>
              <a:t> 12/ 2020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57200" y="152400"/>
            <a:ext cx="8077200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000" dirty="0">
                <a:solidFill>
                  <a:srgbClr val="FF0000"/>
                </a:solidFill>
              </a:rPr>
              <a:t>       </a:t>
            </a:r>
            <a:r>
              <a:rPr lang="en-US" dirty="0" smtClean="0"/>
              <a:t>PHÒNG </a:t>
            </a:r>
            <a:r>
              <a:rPr lang="en-US" dirty="0"/>
              <a:t>GIÁO </a:t>
            </a:r>
            <a:r>
              <a:rPr lang="en-US" dirty="0" smtClean="0"/>
              <a:t>DỤC &amp; ĐÀO TẠO ĐÔNG TRIỀU</a:t>
            </a:r>
            <a:endParaRPr lang="en-US" dirty="0"/>
          </a:p>
          <a:p>
            <a:pPr algn="ctr" eaLnBrk="1" hangingPunct="1">
              <a:spcBef>
                <a:spcPct val="50000"/>
              </a:spcBef>
            </a:pPr>
            <a:r>
              <a:rPr lang="en-US" b="1" dirty="0"/>
              <a:t>         </a:t>
            </a:r>
            <a:r>
              <a:rPr lang="en-US" b="1" dirty="0" smtClean="0"/>
              <a:t> </a:t>
            </a:r>
            <a:r>
              <a:rPr lang="en-US" dirty="0" err="1" smtClean="0"/>
              <a:t>Cuộc</a:t>
            </a:r>
            <a:r>
              <a:rPr lang="en-US" dirty="0" smtClean="0"/>
              <a:t> </a:t>
            </a:r>
            <a:r>
              <a:rPr lang="en-US" dirty="0" err="1" smtClean="0"/>
              <a:t>thi</a:t>
            </a:r>
            <a:r>
              <a:rPr lang="en-US" dirty="0" smtClean="0"/>
              <a:t> </a:t>
            </a:r>
            <a:r>
              <a:rPr lang="en-US" dirty="0" err="1" smtClean="0"/>
              <a:t>cấp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thết</a:t>
            </a:r>
            <a:r>
              <a:rPr lang="en-US" dirty="0" smtClean="0"/>
              <a:t> </a:t>
            </a:r>
            <a:r>
              <a:rPr lang="en-US" dirty="0" err="1" smtClean="0"/>
              <a:t>kế</a:t>
            </a:r>
            <a:r>
              <a:rPr lang="en-US" dirty="0" smtClean="0"/>
              <a:t> </a:t>
            </a: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giảng</a:t>
            </a:r>
            <a:r>
              <a:rPr lang="en-US" dirty="0" smtClean="0"/>
              <a:t> e-Leaning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dirty="0" err="1" smtClean="0"/>
              <a:t>Năm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 2020-2021</a:t>
            </a:r>
          </a:p>
          <a:p>
            <a:pPr algn="ctr" eaLnBrk="1" hangingPunct="1">
              <a:spcBef>
                <a:spcPct val="50000"/>
              </a:spcBef>
            </a:pP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84613" y="1895903"/>
            <a:ext cx="8077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 smtClean="0"/>
              <a:t>TIẾT 14: HỌC HÁT BÀI QUÊ HƯƠNG TƯƠI ĐẸP</a:t>
            </a:r>
          </a:p>
        </p:txBody>
      </p:sp>
      <p:sp>
        <p:nvSpPr>
          <p:cNvPr id="4" name="Rectangle 3"/>
          <p:cNvSpPr/>
          <p:nvPr/>
        </p:nvSpPr>
        <p:spPr>
          <a:xfrm>
            <a:off x="3283756" y="2724862"/>
            <a:ext cx="2204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209800" y="1548481"/>
            <a:ext cx="4800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 smtClean="0"/>
              <a:t>CHỦ </a:t>
            </a:r>
            <a:r>
              <a:rPr lang="en-US" b="1" smtClean="0"/>
              <a:t>ĐỀ 4: EM </a:t>
            </a:r>
            <a:r>
              <a:rPr lang="en-US" b="1" dirty="0" smtClean="0"/>
              <a:t>YÊU QUÊ HƯƠNG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278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4647"/>
    </mc:Choice>
    <mc:Fallback xmlns="">
      <p:transition spd="slow" advClick="0" advTm="24647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95400" y="457200"/>
            <a:ext cx="72390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smtClean="0">
                <a:latin typeface="Times New Roman" pitchFamily="18" charset="0"/>
                <a:cs typeface="Times New Roman" pitchFamily="18" charset="0"/>
              </a:rPr>
              <a:t>Quê Hương tươi đẹp</a:t>
            </a:r>
          </a:p>
          <a:p>
            <a:pPr algn="r"/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Dân ca Nùng</a:t>
            </a:r>
          </a:p>
          <a:p>
            <a:pPr algn="r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Đặt lời : Anh Hoàng</a:t>
            </a:r>
          </a:p>
          <a:p>
            <a:pPr algn="ctr"/>
            <a:endParaRPr lang="en-US" sz="320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algn="ctr"/>
            <a:r>
              <a:rPr lang="en-US" sz="3200" smtClean="0">
                <a:latin typeface="Times New Roman" panose="02020603050405020304" pitchFamily="18" charset="0"/>
                <a:cs typeface="Times New Roman" pitchFamily="18" charset="0"/>
              </a:rPr>
              <a:t>Quê </a:t>
            </a:r>
            <a:r>
              <a:rPr lang="en-US" sz="3200">
                <a:latin typeface="Times New Roman" panose="02020603050405020304" pitchFamily="18" charset="0"/>
                <a:cs typeface="Times New Roman" pitchFamily="18" charset="0"/>
              </a:rPr>
              <a:t>hương em biết bao tươi </a:t>
            </a:r>
            <a:r>
              <a:rPr lang="en-US" sz="3200" smtClean="0">
                <a:latin typeface="Times New Roman" panose="02020603050405020304" pitchFamily="18" charset="0"/>
                <a:cs typeface="Times New Roman" pitchFamily="18" charset="0"/>
              </a:rPr>
              <a:t>đẹp</a:t>
            </a:r>
          </a:p>
          <a:p>
            <a:pPr algn="ctr"/>
            <a:r>
              <a:rPr lang="en-US" sz="3200" smtClean="0">
                <a:latin typeface="Times New Roman" panose="02020603050405020304" pitchFamily="18" charset="0"/>
                <a:cs typeface="Times New Roman" pitchFamily="18" charset="0"/>
              </a:rPr>
              <a:t>  Đồng </a:t>
            </a:r>
            <a:r>
              <a:rPr lang="en-US" sz="3200">
                <a:latin typeface="Times New Roman" panose="02020603050405020304" pitchFamily="18" charset="0"/>
                <a:cs typeface="Times New Roman" pitchFamily="18" charset="0"/>
              </a:rPr>
              <a:t>lúa xanh núi rừng ngàn cây</a:t>
            </a:r>
          </a:p>
          <a:p>
            <a:pPr algn="ctr"/>
            <a:r>
              <a:rPr lang="en-US" sz="3200" smtClean="0">
                <a:latin typeface="Times New Roman" panose="02020603050405020304" pitchFamily="18" charset="0"/>
                <a:cs typeface="Times New Roman" pitchFamily="18" charset="0"/>
              </a:rPr>
              <a:t>       Khi </a:t>
            </a:r>
            <a:r>
              <a:rPr lang="en-US" sz="3200">
                <a:latin typeface="Times New Roman" panose="02020603050405020304" pitchFamily="18" charset="0"/>
                <a:cs typeface="Times New Roman" pitchFamily="18" charset="0"/>
              </a:rPr>
              <a:t>mùa xuân thắm tươi đang trở </a:t>
            </a:r>
            <a:r>
              <a:rPr lang="en-US" sz="3200" smtClean="0">
                <a:latin typeface="Times New Roman" panose="02020603050405020304" pitchFamily="18" charset="0"/>
                <a:cs typeface="Times New Roman" pitchFamily="18" charset="0"/>
              </a:rPr>
              <a:t>về</a:t>
            </a:r>
          </a:p>
          <a:p>
            <a:r>
              <a:rPr lang="en-US" sz="320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3200" smtClean="0">
                <a:latin typeface="Times New Roman" panose="02020603050405020304" pitchFamily="18" charset="0"/>
                <a:cs typeface="Times New Roman" pitchFamily="18" charset="0"/>
              </a:rPr>
              <a:t>        Ngàn </a:t>
            </a:r>
            <a:r>
              <a:rPr lang="en-US" sz="3200">
                <a:latin typeface="Times New Roman" panose="02020603050405020304" pitchFamily="18" charset="0"/>
                <a:cs typeface="Times New Roman" pitchFamily="18" charset="0"/>
              </a:rPr>
              <a:t>lời ca vui mừng chào </a:t>
            </a:r>
            <a:r>
              <a:rPr lang="en-US" sz="3200" smtClean="0">
                <a:latin typeface="Times New Roman" panose="02020603050405020304" pitchFamily="18" charset="0"/>
                <a:cs typeface="Times New Roman" pitchFamily="18" charset="0"/>
              </a:rPr>
              <a:t>đón  </a:t>
            </a:r>
          </a:p>
          <a:p>
            <a:r>
              <a:rPr lang="en-US" sz="3200" smtClean="0">
                <a:latin typeface="Times New Roman" panose="02020603050405020304" pitchFamily="18" charset="0"/>
                <a:cs typeface="Times New Roman" pitchFamily="18" charset="0"/>
              </a:rPr>
              <a:t>         Thiết </a:t>
            </a:r>
            <a:r>
              <a:rPr lang="en-US" sz="3200">
                <a:latin typeface="Times New Roman" panose="02020603050405020304" pitchFamily="18" charset="0"/>
                <a:cs typeface="Times New Roman" pitchFamily="18" charset="0"/>
              </a:rPr>
              <a:t>tha tình quê hương</a:t>
            </a:r>
          </a:p>
          <a:p>
            <a:endParaRPr lang="en-US" sz="3200">
              <a:latin typeface="Times New Roman" panose="02020603050405020304" pitchFamily="18" charset="0"/>
              <a:cs typeface="Times New Roman" pitchFamily="18" charset="0"/>
            </a:endParaRPr>
          </a:p>
          <a:p>
            <a:pPr algn="r"/>
            <a:r>
              <a:rPr lang="en-US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endParaRPr lang="en-US">
              <a:latin typeface="Times New Roman" panose="02020603050405020304" pitchFamily="18" charset="0"/>
              <a:cs typeface="Times New Roman" pitchFamily="18" charset="0"/>
            </a:endParaRPr>
          </a:p>
          <a:p>
            <a:pPr algn="r"/>
            <a:endParaRPr lang="en-US">
              <a:latin typeface="Times New Roman" panose="02020603050405020304" pitchFamily="18" charset="0"/>
              <a:cs typeface="Times New Roman" pitchFamily="18" charset="0"/>
            </a:endParaRPr>
          </a:p>
          <a:p>
            <a:pPr algn="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đọc lời ca (online-audio-converter.com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5800" y="2286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411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2941"/>
    </mc:Choice>
    <mc:Fallback xmlns="">
      <p:transition spd="slow" advClick="0" advTm="229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219199" y="4071724"/>
            <a:ext cx="71155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smtClean="0">
                <a:latin typeface="Times New Roman" panose="02020603050405020304" pitchFamily="18" charset="0"/>
                <a:cs typeface="Times New Roman" pitchFamily="18" charset="0"/>
              </a:rPr>
              <a:t>Câu 4:Ngàn </a:t>
            </a:r>
            <a:r>
              <a:rPr lang="en-US" sz="3200">
                <a:latin typeface="Times New Roman" pitchFamily="18" charset="0"/>
                <a:cs typeface="Times New Roman" pitchFamily="18" charset="0"/>
              </a:rPr>
              <a:t>lời ca vui mừng chào </a:t>
            </a:r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đón</a:t>
            </a:r>
            <a:endParaRPr lang="en-US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19199" y="4728869"/>
            <a:ext cx="64234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smtClean="0">
                <a:latin typeface="Times New Roman" panose="02020603050405020304" pitchFamily="18" charset="0"/>
                <a:cs typeface="Times New Roman" pitchFamily="18" charset="0"/>
              </a:rPr>
              <a:t>Câu 5: Thiết </a:t>
            </a:r>
            <a:r>
              <a:rPr lang="en-US" sz="3200">
                <a:latin typeface="Times New Roman" pitchFamily="18" charset="0"/>
                <a:cs typeface="Times New Roman" pitchFamily="18" charset="0"/>
              </a:rPr>
              <a:t>tha tình quê hương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19200" y="2165360"/>
            <a:ext cx="73164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smtClean="0">
                <a:latin typeface="Times New Roman" panose="02020603050405020304" pitchFamily="18" charset="0"/>
                <a:cs typeface="Times New Roman" pitchFamily="18" charset="0"/>
              </a:rPr>
              <a:t>Câu 1: Quê </a:t>
            </a:r>
            <a:r>
              <a:rPr lang="en-US" sz="3200">
                <a:latin typeface="Times New Roman" panose="02020603050405020304" pitchFamily="18" charset="0"/>
                <a:cs typeface="Times New Roman" pitchFamily="18" charset="0"/>
              </a:rPr>
              <a:t>hương em biết bao tươi đẹp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219199" y="3461284"/>
            <a:ext cx="73164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smtClean="0">
                <a:latin typeface="Times New Roman" panose="02020603050405020304" pitchFamily="18" charset="0"/>
                <a:cs typeface="Times New Roman" pitchFamily="18" charset="0"/>
              </a:rPr>
              <a:t>Câu 3: Khi </a:t>
            </a:r>
            <a:r>
              <a:rPr lang="en-US" sz="3200">
                <a:latin typeface="Times New Roman" panose="02020603050405020304" pitchFamily="18" charset="0"/>
                <a:cs typeface="Times New Roman" pitchFamily="18" charset="0"/>
              </a:rPr>
              <a:t>mùa xuân thắm tươi đang trở về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219199" y="2887710"/>
            <a:ext cx="71155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smtClean="0">
                <a:latin typeface="Times New Roman" panose="02020603050405020304" pitchFamily="18" charset="0"/>
                <a:cs typeface="Times New Roman" pitchFamily="18" charset="0"/>
              </a:rPr>
              <a:t>Câu 2: Đồng lúa xanh núi rừng ngàn cây</a:t>
            </a:r>
            <a:endParaRPr lang="en-US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857862" y="381000"/>
            <a:ext cx="57847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smtClean="0">
                <a:latin typeface="Times New Roman" pitchFamily="18" charset="0"/>
                <a:cs typeface="Times New Roman" pitchFamily="18" charset="0"/>
              </a:rPr>
              <a:t>Chia bài hát thành 5 câu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491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4225"/>
    </mc:Choice>
    <mc:Fallback xmlns="">
      <p:transition spd="slow" advClick="0" advTm="242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10 cách luyện thanh nhạc cơ bản để có giọng hát hay hơn"/>
          <p:cNvSpPr>
            <a:spLocks noChangeAspect="1" noChangeArrowheads="1"/>
          </p:cNvSpPr>
          <p:nvPr/>
        </p:nvSpPr>
        <p:spPr bwMode="auto">
          <a:xfrm>
            <a:off x="7696200" y="42225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10 cách luyện thanh nhạc cơ bản để có giọng hát hay hơ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10 cách luyện thanh nhạc cơ bản để có giọng hát hay hơn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0" descr="10 cách luyện thanh nhạc cơ bản để có giọng hát hay hơn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2" descr="10 cách luyện thanh nhạc cơ bản để có giọng hát hay hơn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14" descr="10 cách luyện thanh nhạc cơ bản để có giọng hát hay hơn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luyện thanh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5366" y="3124200"/>
            <a:ext cx="9144000" cy="43434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181" y="793658"/>
            <a:ext cx="6781800" cy="2257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2895600" y="135793"/>
            <a:ext cx="3866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Luyện thanh theo mẫu</a:t>
            </a: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014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801"/>
    </mc:Choice>
    <mc:Fallback xmlns="">
      <p:transition spd="slow" advClick="0" advTm="1808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62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8425" name="Rectangle 9"/>
          <p:cNvSpPr>
            <a:spLocks noChangeArrowheads="1"/>
          </p:cNvSpPr>
          <p:nvPr/>
        </p:nvSpPr>
        <p:spPr bwMode="auto">
          <a:xfrm>
            <a:off x="-152400" y="0"/>
            <a:ext cx="92964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Tập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Times New Roman" pitchFamily="18" charset="0"/>
              </a:rPr>
              <a:t>hát</a:t>
            </a:r>
            <a:r>
              <a:rPr lang="en-US" sz="36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Times New Roman" pitchFamily="18" charset="0"/>
              </a:rPr>
              <a:t>từng</a:t>
            </a:r>
            <a:r>
              <a:rPr lang="en-US" sz="36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Times New Roman" pitchFamily="18" charset="0"/>
              </a:rPr>
              <a:t>câu</a:t>
            </a:r>
            <a:r>
              <a:rPr lang="en-US" sz="3600" b="1" dirty="0">
                <a:solidFill>
                  <a:srgbClr val="FF0066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2" name="Rectangle 1"/>
          <p:cNvSpPr/>
          <p:nvPr/>
        </p:nvSpPr>
        <p:spPr>
          <a:xfrm>
            <a:off x="1676400" y="2369318"/>
            <a:ext cx="61734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smtClean="0">
                <a:latin typeface="Times New Roman" pitchFamily="18" charset="0"/>
                <a:cs typeface="Times New Roman" pitchFamily="18" charset="0"/>
              </a:rPr>
              <a:t>                      Câu 1</a:t>
            </a:r>
          </a:p>
          <a:p>
            <a:r>
              <a:rPr lang="en-US" sz="3600" smtClean="0">
                <a:latin typeface="Times New Roman" pitchFamily="18" charset="0"/>
                <a:cs typeface="Times New Roman" pitchFamily="18" charset="0"/>
              </a:rPr>
              <a:t>Quê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tươi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đẹp</a:t>
            </a:r>
            <a:endParaRPr 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600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471"/>
    </mc:Choice>
    <mc:Fallback xmlns="">
      <p:transition spd="slow" advClick="0" advTm="20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8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5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-762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8425" name="Rectangle 9"/>
          <p:cNvSpPr>
            <a:spLocks noChangeArrowheads="1"/>
          </p:cNvSpPr>
          <p:nvPr/>
        </p:nvSpPr>
        <p:spPr bwMode="auto">
          <a:xfrm>
            <a:off x="-152400" y="-152400"/>
            <a:ext cx="9296399" cy="102387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Tập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Times New Roman" pitchFamily="18" charset="0"/>
              </a:rPr>
              <a:t>hát</a:t>
            </a:r>
            <a:r>
              <a:rPr lang="en-US" sz="36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Times New Roman" pitchFamily="18" charset="0"/>
              </a:rPr>
              <a:t>từng</a:t>
            </a:r>
            <a:r>
              <a:rPr lang="en-US" sz="36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Times New Roman" pitchFamily="18" charset="0"/>
              </a:rPr>
              <a:t>câu</a:t>
            </a:r>
            <a:r>
              <a:rPr lang="en-US" sz="3600" b="1" dirty="0">
                <a:solidFill>
                  <a:srgbClr val="FF0066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2" name="Rectangle 1"/>
          <p:cNvSpPr/>
          <p:nvPr/>
        </p:nvSpPr>
        <p:spPr>
          <a:xfrm>
            <a:off x="1392282" y="2201840"/>
            <a:ext cx="63594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smtClean="0">
                <a:latin typeface="Times New Roman" pitchFamily="18" charset="0"/>
                <a:cs typeface="Times New Roman" pitchFamily="18" charset="0"/>
              </a:rPr>
              <a:t>Câu 2:</a:t>
            </a:r>
            <a:endParaRPr lang="en-US" sz="3600" smtClean="0"/>
          </a:p>
          <a:p>
            <a:r>
              <a:rPr lang="en-US" sz="3600" smtClean="0">
                <a:latin typeface="Times New Roman" pitchFamily="18" charset="0"/>
                <a:cs typeface="Times New Roman" pitchFamily="18" charset="0"/>
              </a:rPr>
              <a:t>Đồng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lúa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ngàn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cây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367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4191"/>
    </mc:Choice>
    <mc:Fallback xmlns="">
      <p:transition spd="slow" advClick="0" advTm="141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8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8425" name="Rectangle 9"/>
          <p:cNvSpPr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Hát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nối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1, 2</a:t>
            </a:r>
            <a:endParaRPr lang="en-US" sz="3600" b="1" dirty="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34368" y="2209800"/>
            <a:ext cx="635943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err="1">
                <a:latin typeface="Times New Roman" pitchFamily="18" charset="0"/>
                <a:cs typeface="Times New Roman" pitchFamily="18" charset="0"/>
              </a:rPr>
              <a:t>tươi</a:t>
            </a:r>
            <a:r>
              <a:rPr lang="en-US" sz="36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smtClean="0">
                <a:latin typeface="Times New Roman" pitchFamily="18" charset="0"/>
                <a:cs typeface="Times New Roman" pitchFamily="18" charset="0"/>
              </a:rPr>
              <a:t>đẹp</a:t>
            </a:r>
          </a:p>
          <a:p>
            <a:r>
              <a:rPr lang="en-US" sz="3600">
                <a:latin typeface="Times New Roman" pitchFamily="18" charset="0"/>
                <a:cs typeface="Times New Roman" pitchFamily="18" charset="0"/>
              </a:rPr>
              <a:t>Đồng lúa xanh núi rừng ngàn cây</a:t>
            </a:r>
          </a:p>
          <a:p>
            <a:endParaRPr 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640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6277"/>
    </mc:Choice>
    <mc:Fallback xmlns="">
      <p:transition spd="slow" advClick="0" advTm="162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8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8425" name="Rectangle 9"/>
          <p:cNvSpPr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Tập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Times New Roman" pitchFamily="18" charset="0"/>
              </a:rPr>
              <a:t>hát</a:t>
            </a:r>
            <a:r>
              <a:rPr lang="en-US" sz="36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Times New Roman" pitchFamily="18" charset="0"/>
              </a:rPr>
              <a:t>từng</a:t>
            </a:r>
            <a:r>
              <a:rPr lang="en-US" sz="36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Times New Roman" pitchFamily="18" charset="0"/>
              </a:rPr>
              <a:t>câu</a:t>
            </a:r>
            <a:r>
              <a:rPr lang="en-US" sz="3600" b="1" dirty="0">
                <a:solidFill>
                  <a:srgbClr val="FF0066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2" name="Rectangle 1"/>
          <p:cNvSpPr/>
          <p:nvPr/>
        </p:nvSpPr>
        <p:spPr>
          <a:xfrm>
            <a:off x="1295400" y="2971800"/>
            <a:ext cx="70262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thắm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tươi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4174393" y="2057400"/>
            <a:ext cx="12682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3:</a:t>
            </a: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367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4303"/>
    </mc:Choice>
    <mc:Fallback xmlns="">
      <p:transition spd="slow" advClick="0" advTm="14303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8425" name="Rectangle 9"/>
          <p:cNvSpPr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Tập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Times New Roman" pitchFamily="18" charset="0"/>
              </a:rPr>
              <a:t>hát</a:t>
            </a:r>
            <a:r>
              <a:rPr lang="en-US" sz="36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Times New Roman" pitchFamily="18" charset="0"/>
              </a:rPr>
              <a:t>từng</a:t>
            </a:r>
            <a:r>
              <a:rPr lang="en-US" sz="36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Times New Roman" pitchFamily="18" charset="0"/>
              </a:rPr>
              <a:t>câu</a:t>
            </a:r>
            <a:r>
              <a:rPr lang="en-US" sz="3600" b="1" dirty="0">
                <a:solidFill>
                  <a:srgbClr val="FF0066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2" name="Rectangle 1"/>
          <p:cNvSpPr/>
          <p:nvPr/>
        </p:nvSpPr>
        <p:spPr>
          <a:xfrm>
            <a:off x="1485257" y="2971800"/>
            <a:ext cx="61734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Ngàn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chào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đón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14800" y="2057400"/>
            <a:ext cx="12682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367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844"/>
    </mc:Choice>
    <mc:Fallback xmlns="">
      <p:transition spd="slow" advClick="0" advTm="10844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8425" name="Rectangle 9"/>
          <p:cNvSpPr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Tập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Times New Roman" pitchFamily="18" charset="0"/>
              </a:rPr>
              <a:t>hát</a:t>
            </a:r>
            <a:r>
              <a:rPr lang="en-US" sz="36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Times New Roman" pitchFamily="18" charset="0"/>
              </a:rPr>
              <a:t>từng</a:t>
            </a:r>
            <a:r>
              <a:rPr lang="en-US" sz="36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Times New Roman" pitchFamily="18" charset="0"/>
              </a:rPr>
              <a:t>câu</a:t>
            </a:r>
            <a:r>
              <a:rPr lang="en-US" sz="3600" b="1" dirty="0">
                <a:solidFill>
                  <a:srgbClr val="FF0066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2" name="Rectangle 1"/>
          <p:cNvSpPr/>
          <p:nvPr/>
        </p:nvSpPr>
        <p:spPr>
          <a:xfrm>
            <a:off x="2313024" y="3105834"/>
            <a:ext cx="48718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>
                <a:latin typeface="Times New Roman" pitchFamily="18" charset="0"/>
                <a:cs typeface="Times New Roman" pitchFamily="18" charset="0"/>
              </a:rPr>
              <a:t>Thiết tha tình quê hương.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14800" y="2057400"/>
            <a:ext cx="12682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5:</a:t>
            </a: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378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627"/>
    </mc:Choice>
    <mc:Fallback xmlns="">
      <p:transition spd="slow" advClick="0" advTm="15627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8425" name="Rectangle 9"/>
          <p:cNvSpPr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0066"/>
                </a:solidFill>
                <a:latin typeface="Times New Roman" pitchFamily="18" charset="0"/>
              </a:rPr>
              <a:t>Hát nối câu 3,4, 5</a:t>
            </a:r>
            <a:endParaRPr lang="en-US" sz="3600" b="1" dirty="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1600" y="2267964"/>
            <a:ext cx="702628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3600">
                <a:latin typeface="Times New Roman" pitchFamily="18" charset="0"/>
                <a:cs typeface="Times New Roman" pitchFamily="18" charset="0"/>
              </a:rPr>
              <a:t>Khi mùa xuân thắm tươi đang trở về </a:t>
            </a:r>
          </a:p>
          <a:p>
            <a:pPr algn="just"/>
            <a:r>
              <a:rPr lang="en-US" sz="3600">
                <a:latin typeface="Times New Roman" pitchFamily="18" charset="0"/>
                <a:cs typeface="Times New Roman" pitchFamily="18" charset="0"/>
              </a:rPr>
              <a:t>Ngàn lời ca vui mừng chào đón</a:t>
            </a:r>
          </a:p>
          <a:p>
            <a:pPr algn="just"/>
            <a:r>
              <a:rPr lang="en-US" sz="3600">
                <a:latin typeface="Times New Roman" pitchFamily="18" charset="0"/>
                <a:cs typeface="Times New Roman" pitchFamily="18" charset="0"/>
              </a:rPr>
              <a:t>Thiết tha tình quê hương</a:t>
            </a:r>
            <a:endParaRPr 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177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194"/>
    </mc:Choice>
    <mc:Fallback xmlns="">
      <p:transition spd="slow" advClick="0" advTm="25194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380" y="5576"/>
            <a:ext cx="9296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4" descr="vogel1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646" flipH="1">
            <a:off x="-143780" y="470982"/>
            <a:ext cx="26670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828800" y="1981200"/>
            <a:ext cx="56388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 i="1" smtClean="0"/>
              <a:t>CHÀO MỪNG CÁC EM ĐẾN VỚI TIẾT HỌC ÂM NHẠC LỚP 1</a:t>
            </a:r>
            <a:endParaRPr lang="en-US" sz="4000" b="1" i="1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874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608"/>
    </mc:Choice>
    <mc:Fallback xmlns="">
      <p:transition spd="slow" advClick="0" advTm="17608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8425" name="Rectangle 9"/>
          <p:cNvSpPr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0066"/>
                </a:solidFill>
                <a:latin typeface="Times New Roman" pitchFamily="18" charset="0"/>
              </a:rPr>
              <a:t>Tập hát cả bài</a:t>
            </a:r>
            <a:endParaRPr lang="en-US" sz="3600" b="1" dirty="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0" y="1066800"/>
            <a:ext cx="723900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smtClean="0">
                <a:latin typeface="Times New Roman" pitchFamily="18" charset="0"/>
                <a:cs typeface="Times New Roman" pitchFamily="18" charset="0"/>
              </a:rPr>
              <a:t>Quê </a:t>
            </a:r>
            <a:r>
              <a:rPr lang="en-US" sz="4000" b="1">
                <a:latin typeface="Times New Roman" pitchFamily="18" charset="0"/>
                <a:cs typeface="Times New Roman" pitchFamily="18" charset="0"/>
              </a:rPr>
              <a:t>hương tươi đẹp</a:t>
            </a:r>
            <a:endParaRPr lang="en-US" sz="4000" i="1">
              <a:latin typeface="Times New Roman" pitchFamily="18" charset="0"/>
              <a:cs typeface="Times New Roman" pitchFamily="18" charset="0"/>
            </a:endParaRPr>
          </a:p>
          <a:p>
            <a:endParaRPr lang="en-US" sz="1400" i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Dân </a:t>
            </a:r>
            <a:r>
              <a:rPr lang="en-US" sz="2400" i="1">
                <a:latin typeface="Times New Roman" pitchFamily="18" charset="0"/>
                <a:cs typeface="Times New Roman" pitchFamily="18" charset="0"/>
              </a:rPr>
              <a:t>ca Nùng</a:t>
            </a:r>
            <a:br>
              <a:rPr lang="en-US" sz="2400" i="1">
                <a:latin typeface="Times New Roman" pitchFamily="18" charset="0"/>
                <a:cs typeface="Times New Roman" pitchFamily="18" charset="0"/>
              </a:rPr>
            </a:br>
            <a:r>
              <a:rPr lang="en-US" sz="2400" i="1">
                <a:latin typeface="Times New Roman" pitchFamily="18" charset="0"/>
                <a:cs typeface="Times New Roman" pitchFamily="18" charset="0"/>
              </a:rPr>
              <a:t>Đặt lời: Anh </a:t>
            </a:r>
            <a:r>
              <a:rPr lang="en-US" sz="2400" i="1" smtClean="0">
                <a:latin typeface="Times New Roman" pitchFamily="18" charset="0"/>
                <a:cs typeface="Times New Roman" pitchFamily="18" charset="0"/>
              </a:rPr>
              <a:t>Hoàng </a:t>
            </a:r>
            <a:endParaRPr lang="en-US" sz="2400" i="1">
              <a:latin typeface="Times New Roman" pitchFamily="18" charset="0"/>
              <a:cs typeface="Times New Roman" pitchFamily="18" charset="0"/>
            </a:endParaRPr>
          </a:p>
          <a:p>
            <a:endParaRPr lang="en-US" sz="12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Quê </a:t>
            </a:r>
            <a:r>
              <a:rPr lang="en-US" sz="3200">
                <a:latin typeface="Times New Roman" pitchFamily="18" charset="0"/>
                <a:cs typeface="Times New Roman" pitchFamily="18" charset="0"/>
              </a:rPr>
              <a:t>hương em biết bao tươi đẹp</a:t>
            </a:r>
          </a:p>
          <a:p>
            <a:pPr algn="just"/>
            <a:r>
              <a:rPr lang="en-US" sz="3200">
                <a:latin typeface="Times New Roman" pitchFamily="18" charset="0"/>
                <a:cs typeface="Times New Roman" pitchFamily="18" charset="0"/>
              </a:rPr>
              <a:t>Đồng lúa xanh núi rừng ngàn cây</a:t>
            </a:r>
          </a:p>
          <a:p>
            <a:pPr algn="just"/>
            <a:r>
              <a:rPr lang="en-US" sz="3200">
                <a:latin typeface="Times New Roman" pitchFamily="18" charset="0"/>
                <a:cs typeface="Times New Roman" pitchFamily="18" charset="0"/>
              </a:rPr>
              <a:t>Khi mùa xuân thắm tươi đang trở về</a:t>
            </a:r>
          </a:p>
          <a:p>
            <a:pPr algn="just"/>
            <a:r>
              <a:rPr lang="en-US" sz="3200">
                <a:latin typeface="Times New Roman" pitchFamily="18" charset="0"/>
                <a:cs typeface="Times New Roman" pitchFamily="18" charset="0"/>
              </a:rPr>
              <a:t>Ngàn lời ca vui mừng chào đón</a:t>
            </a:r>
          </a:p>
          <a:p>
            <a:pPr algn="just"/>
            <a:r>
              <a:rPr lang="en-US" sz="3200">
                <a:latin typeface="Times New Roman" pitchFamily="18" charset="0"/>
                <a:cs typeface="Times New Roman" pitchFamily="18" charset="0"/>
              </a:rPr>
              <a:t>Thiết tha tình quê hương.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622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5929"/>
    </mc:Choice>
    <mc:Fallback xmlns="">
      <p:transition spd="slow" advClick="0" advTm="45929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uyện tập theo nhạc đệm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8991600" cy="67818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1630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4024"/>
    </mc:Choice>
    <mc:Fallback xmlns="">
      <p:transition spd="slow" advClick="0" advTm="740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8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uyện hát gõ đệm theo phách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600" y="-169572"/>
            <a:ext cx="8763000" cy="7010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4846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3870"/>
    </mc:Choice>
    <mc:Fallback xmlns="">
      <p:transition spd="slow" advClick="0" advTm="538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0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1600" y="1342226"/>
            <a:ext cx="8382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“ Quê hương tươi đẹp” là bài hát của dân tộc nào?</a:t>
            </a:r>
          </a:p>
          <a:p>
            <a:pPr>
              <a:spcBef>
                <a:spcPct val="50000"/>
              </a:spcBef>
            </a:pPr>
            <a:r>
              <a:rPr lang="en-US" sz="2400" b="1" smtClean="0">
                <a:latin typeface="Times New Roman" pitchFamily="18" charset="0"/>
              </a:rPr>
              <a:t>                  </a:t>
            </a:r>
            <a:r>
              <a:rPr lang="en-US" sz="2400" b="1" dirty="0" smtClean="0">
                <a:latin typeface="Times New Roman" pitchFamily="18" charset="0"/>
              </a:rPr>
              <a:t>A</a:t>
            </a:r>
            <a:r>
              <a:rPr lang="en-US" sz="2400" b="1" dirty="0">
                <a:latin typeface="Times New Roman" pitchFamily="18" charset="0"/>
              </a:rPr>
              <a:t>.    </a:t>
            </a:r>
            <a:r>
              <a:rPr lang="en-US" sz="2400" b="1" dirty="0" smtClean="0">
                <a:latin typeface="Times New Roman" pitchFamily="18" charset="0"/>
              </a:rPr>
              <a:t>Dao</a:t>
            </a:r>
            <a:endParaRPr lang="en-US" sz="2400" b="1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400" b="1" dirty="0" smtClean="0">
                <a:latin typeface="Times New Roman" pitchFamily="18" charset="0"/>
              </a:rPr>
              <a:t>                  B.    </a:t>
            </a:r>
            <a:r>
              <a:rPr lang="en-US" sz="2400" b="1" dirty="0" err="1" smtClean="0">
                <a:latin typeface="Times New Roman" pitchFamily="18" charset="0"/>
              </a:rPr>
              <a:t>Nùng</a:t>
            </a:r>
            <a:endParaRPr lang="en-US" sz="2400" b="1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sz="2400" b="1" dirty="0" smtClean="0">
                <a:latin typeface="Times New Roman" pitchFamily="18" charset="0"/>
              </a:rPr>
              <a:t>C</a:t>
            </a:r>
            <a:r>
              <a:rPr lang="en-US" sz="2400" b="1" smtClean="0">
                <a:latin typeface="Times New Roman" pitchFamily="18" charset="0"/>
              </a:rPr>
              <a:t>.    Thái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81051" y="3733800"/>
            <a:ext cx="723627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?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spcBef>
                <a:spcPct val="50000"/>
              </a:spcBef>
              <a:buAutoNum type="alphaUcPeriod"/>
            </a:pP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lúa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ngàn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cây</a:t>
            </a:r>
            <a:endParaRPr lang="en-US" sz="2400" b="1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400" b="1" i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Ngàn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chào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đón</a:t>
            </a:r>
            <a:endParaRPr lang="en-US" sz="2400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tha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hương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2590800" y="2404055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</a:rPr>
              <a:t>B</a:t>
            </a:r>
            <a:endParaRPr lang="en-US" sz="2800" b="1" i="0" u="none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" name="Oval 5"/>
          <p:cNvSpPr>
            <a:spLocks noChangeArrowheads="1"/>
          </p:cNvSpPr>
          <p:nvPr/>
        </p:nvSpPr>
        <p:spPr bwMode="auto">
          <a:xfrm>
            <a:off x="1524000" y="4578192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800" b="1" i="0" u="none" dirty="0" smtClean="0">
                <a:solidFill>
                  <a:srgbClr val="FF0000"/>
                </a:solidFill>
                <a:latin typeface="Times New Roman" pitchFamily="18" charset="0"/>
              </a:rPr>
              <a:t>A</a:t>
            </a:r>
            <a:endParaRPr lang="en-US" sz="2800" b="1" i="0" u="none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525503"/>
            <a:ext cx="8763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 nắm rõ nội dung bài học cô mời các con trả lời các câu hỏi sau</a:t>
            </a:r>
            <a:endParaRPr lang="en-US" sz="2400" i="1">
              <a:solidFill>
                <a:srgbClr val="FF0000"/>
              </a:solidFill>
            </a:endParaRPr>
          </a:p>
        </p:txBody>
      </p:sp>
      <p:sp>
        <p:nvSpPr>
          <p:cNvPr id="3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55000" cap="flat" cmpd="thickThin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55000" cap="flat" cmpd="thickThin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7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120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4"/>
          <a:stretch>
            <a:fillRect/>
          </a:stretch>
        </p:blipFill>
        <p:spPr>
          <a:xfrm>
            <a:off x="533400" y="304800"/>
            <a:ext cx="8153400" cy="5638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6197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3800"/>
    </mc:Choice>
    <mc:Fallback xmlns="">
      <p:transition spd="slow" advClick="0" advTm="138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ết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318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800"/>
    </mc:Choice>
    <mc:Fallback xmlns="">
      <p:transition spd="slow" advClick="0" advTm="25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8" t="3334" r="29514" b="8888"/>
          <a:stretch>
            <a:fillRect/>
          </a:stretch>
        </p:blipFill>
        <p:spPr bwMode="auto">
          <a:xfrm>
            <a:off x="381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9449" name="Rectangle 9"/>
          <p:cNvSpPr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mềm,nguồn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khảo</a:t>
            </a:r>
            <a:endParaRPr lang="en-US" sz="3200" b="1" dirty="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7929" y="2397948"/>
            <a:ext cx="6324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/>
              <a:t>[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1]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Hoàng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Long (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kiêm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 –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Nam.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>
                <a:latin typeface="Times New Roman" pitchFamily="18" charset="0"/>
                <a:cs typeface="Times New Roman" pitchFamily="18" charset="0"/>
              </a:rPr>
              <a:t>[2]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Hoàng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Long (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Việt Nam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]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mềm:Microsoft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PowerPoint,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iSpring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Suite 9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Camtasia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Studio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 Format-fectory </a:t>
            </a:r>
          </a:p>
          <a:p>
            <a:pPr algn="just"/>
            <a:r>
              <a:rPr lang="en-US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4]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video: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YouTube.Com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Mp3.zing.vn.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731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4446"/>
    </mc:Choice>
    <mc:Fallback xmlns="">
      <p:transition spd="slow" advClick="0" advTm="14446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665" y="4056517"/>
            <a:ext cx="3702843" cy="1927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5" descr="Nhà ở Đồng bằng sông Cửu Long | Hội Kiến Trúc Sư Việt Na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914400" y="3497143"/>
            <a:ext cx="2566194" cy="457199"/>
          </a:xfrm>
        </p:spPr>
        <p:txBody>
          <a:bodyPr>
            <a:no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ắc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752600" y="5952025"/>
            <a:ext cx="2133600" cy="457199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phố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649344" y="915536"/>
            <a:ext cx="8237480" cy="457199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? Con thích phong cảnh ở bức tranh nào nhất?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5037659" y="3413581"/>
            <a:ext cx="3730625" cy="457199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Đồng bằng sông Cửu Long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649344" y="172519"/>
            <a:ext cx="8494655" cy="63200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? Phong cảnh quê hương con tương ứng với phong cảnh trong bức tranh nào?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Du lịch Đồng Bằng Sông Cửu Long: Đã khó lại thêm khó !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665" y="1640683"/>
            <a:ext cx="3622303" cy="1733550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30" y="1683721"/>
            <a:ext cx="3501141" cy="171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73" y="4056517"/>
            <a:ext cx="3536453" cy="1927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6019800" y="6096000"/>
            <a:ext cx="2209799" cy="457199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Miền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núi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"/>
            <a:ext cx="9144000" cy="68500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5894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507"/>
    </mc:Choice>
    <mc:Fallback xmlns="">
      <p:transition spd="slow" advClick="0" advTm="205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7" grpId="0"/>
      <p:bldP spid="18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iới thiệu slide 4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685" y="152400"/>
            <a:ext cx="9119315" cy="63246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4375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294"/>
    </mc:Choice>
    <mc:Fallback xmlns="">
      <p:transition spd="slow" advClick="0" advTm="192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6" name="Picture 4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8" t="3334" r="29514" b="8888"/>
          <a:stretch>
            <a:fillRect/>
          </a:stretch>
        </p:blipFill>
        <p:spPr bwMode="auto">
          <a:xfrm>
            <a:off x="-152400" y="40005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7401" name="Rectangle 9"/>
          <p:cNvSpPr>
            <a:spLocks noChangeArrowheads="1"/>
          </p:cNvSpPr>
          <p:nvPr/>
        </p:nvSpPr>
        <p:spPr bwMode="auto">
          <a:xfrm>
            <a:off x="-152400" y="422352"/>
            <a:ext cx="91440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smtClean="0">
                <a:solidFill>
                  <a:srgbClr val="FF0066"/>
                </a:solidFill>
                <a:latin typeface="Times New Roman" pitchFamily="18" charset="0"/>
              </a:rPr>
              <a:t> Mục tiêu bài học</a:t>
            </a:r>
          </a:p>
        </p:txBody>
      </p:sp>
      <p:sp>
        <p:nvSpPr>
          <p:cNvPr id="4" name="Rectangle 3"/>
          <p:cNvSpPr/>
          <p:nvPr/>
        </p:nvSpPr>
        <p:spPr>
          <a:xfrm>
            <a:off x="1371600" y="1829834"/>
            <a:ext cx="792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>
                <a:latin typeface="Times New Roman" pitchFamily="18" charset="0"/>
                <a:cs typeface="Times New Roman" pitchFamily="18" charset="0"/>
              </a:rPr>
              <a:t>1. Kiến thức:</a:t>
            </a:r>
          </a:p>
          <a:p>
            <a:pPr algn="just"/>
            <a:r>
              <a:rPr lang="en-US">
                <a:latin typeface="Times New Roman" pitchFamily="18" charset="0"/>
                <a:cs typeface="Times New Roman" pitchFamily="18" charset="0"/>
              </a:rPr>
              <a:t>- Biết đây là bài hát Dân ca Nùng- Đặt lời Anh Hoàng</a:t>
            </a:r>
          </a:p>
          <a:p>
            <a:pPr algn="just"/>
            <a:r>
              <a:rPr lang="en-US" smtClean="0">
                <a:latin typeface="Times New Roman" pitchFamily="18" charset="0"/>
                <a:cs typeface="Times New Roman" pitchFamily="18" charset="0"/>
              </a:rPr>
              <a:t>- Biết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hát đúng giai điệu, thuộc lời ca kết hợp gõ đệm theo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phách</a:t>
            </a:r>
          </a:p>
        </p:txBody>
      </p:sp>
      <p:sp>
        <p:nvSpPr>
          <p:cNvPr id="5" name="Rectangle 4"/>
          <p:cNvSpPr/>
          <p:nvPr/>
        </p:nvSpPr>
        <p:spPr>
          <a:xfrm>
            <a:off x="1447800" y="3903524"/>
            <a:ext cx="7772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>
                <a:latin typeface="Times New Roman" pitchFamily="18" charset="0"/>
                <a:cs typeface="Times New Roman" pitchFamily="18" charset="0"/>
              </a:rPr>
              <a:t>3.Phẩm chất:</a:t>
            </a:r>
          </a:p>
          <a:p>
            <a:pPr algn="just"/>
            <a:r>
              <a:rPr lang="en-US" smtClean="0">
                <a:latin typeface="Times New Roman" pitchFamily="18" charset="0"/>
                <a:cs typeface="Times New Roman" pitchFamily="18" charset="0"/>
              </a:rPr>
              <a:t>- Qua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bài hát giáo dục học sinh Yêu quê hương đất nước, biết trân trọng </a:t>
            </a:r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mtClean="0">
                <a:latin typeface="Times New Roman" pitchFamily="18" charset="0"/>
                <a:cs typeface="Times New Roman" pitchFamily="18" charset="0"/>
              </a:rPr>
              <a:t>và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giữ gìn những làn điệu dân ca.</a:t>
            </a:r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371600" y="2999280"/>
            <a:ext cx="7391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>
                <a:latin typeface="Times New Roman" pitchFamily="18" charset="0"/>
                <a:cs typeface="Times New Roman" pitchFamily="18" charset="0"/>
              </a:rPr>
              <a:t>2.Năng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lực: </a:t>
            </a:r>
            <a:endParaRPr lang="en-US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>
                <a:latin typeface="Times New Roman" pitchFamily="18" charset="0"/>
                <a:cs typeface="Times New Roman" pitchFamily="18" charset="0"/>
              </a:rPr>
              <a:t>- Phát triển giọng</a:t>
            </a:r>
            <a:r>
              <a:rPr lang="vi-VN">
                <a:latin typeface="Times New Roman" pitchFamily="18" charset="0"/>
                <a:cs typeface="Times New Roman" pitchFamily="18" charset="0"/>
              </a:rPr>
              <a:t> hát tự nhiên,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khi hát giữ nhịp ổn định 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720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8220"/>
    </mc:Choice>
    <mc:Fallback xmlns="">
      <p:transition spd="slow" advClick="0" advTm="28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6" name="Picture 4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8" t="3334" r="29514" b="8888"/>
          <a:stretch>
            <a:fillRect/>
          </a:stretch>
        </p:blipFill>
        <p:spPr bwMode="auto">
          <a:xfrm>
            <a:off x="-38100" y="206995"/>
            <a:ext cx="8915400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7401" name="Rectangle 9"/>
          <p:cNvSpPr>
            <a:spLocks noChangeArrowheads="1"/>
          </p:cNvSpPr>
          <p:nvPr/>
        </p:nvSpPr>
        <p:spPr bwMode="auto">
          <a:xfrm>
            <a:off x="152400" y="266017"/>
            <a:ext cx="87249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smtClean="0">
                <a:solidFill>
                  <a:srgbClr val="FF0066"/>
                </a:solidFill>
                <a:latin typeface="Times New Roman" pitchFamily="18" charset="0"/>
              </a:rPr>
              <a:t> Một số lưu ý khi sử dụng bài giảng</a:t>
            </a:r>
          </a:p>
        </p:txBody>
      </p:sp>
      <p:sp>
        <p:nvSpPr>
          <p:cNvPr id="4" name="Rectangle 3"/>
          <p:cNvSpPr/>
          <p:nvPr/>
        </p:nvSpPr>
        <p:spPr>
          <a:xfrm>
            <a:off x="838200" y="2001439"/>
            <a:ext cx="7010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mtClean="0">
                <a:latin typeface="Times New Roman" pitchFamily="18" charset="0"/>
                <a:cs typeface="Times New Roman" pitchFamily="18" charset="0"/>
              </a:rPr>
              <a:t>Muốn dừng lại ở bất thời điểm nào của từng trang hay chuyển đến trang tiếp theo hoặc xem lại trang trước con kích chuột vào các biểu tượng trên thanh điều khiển ở phía dưới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2930345"/>
            <a:ext cx="7010400" cy="24199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775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733"/>
    </mc:Choice>
    <mc:Fallback xmlns="">
      <p:transition spd="slow" advClick="0" advTm="187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6" name="Picture 4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8" t="3334" r="29514" b="8888"/>
          <a:stretch>
            <a:fillRect/>
          </a:stretch>
        </p:blipFill>
        <p:spPr bwMode="auto">
          <a:xfrm>
            <a:off x="23611" y="27904"/>
            <a:ext cx="9144000" cy="690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685800" y="990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 thao tác với các bài tập tương tác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3000" y="2133600"/>
            <a:ext cx="7162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Đối với các bài tập trắc nghiệm, sau khi nghe nội dung và hướng dẫn cách sử dụng em  nhấn chọn nút </a:t>
            </a:r>
            <a:r>
              <a:rPr 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“Bắt đầu”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để làm bài.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0854" y="3009275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Tại mỗi câu hỏi và bài tập có phần hướng dẫn thao tác làm bài tập và kiểm tra kết quả. Sau khi nộp bài nhấn vào nút </a:t>
            </a:r>
            <a:r>
              <a:rPr 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“Nộp bài”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để kiểm tra sẽ có thông báo làm đúng hay sai, nếu xuất hiện thông báo làm lại thì nhấn vào nút </a:t>
            </a:r>
            <a:r>
              <a:rPr 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“Thử lại”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rồi thao tác lại các bước như lần thứ nhất.</a:t>
            </a:r>
          </a:p>
        </p:txBody>
      </p:sp>
      <p:sp>
        <p:nvSpPr>
          <p:cNvPr id="9" name="Rectangle 8"/>
          <p:cNvSpPr/>
          <p:nvPr/>
        </p:nvSpPr>
        <p:spPr>
          <a:xfrm>
            <a:off x="1166611" y="4336776"/>
            <a:ext cx="685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Sau khi hoàn tất gói bài tập sẽ xuất hiện thông báo điểm và nhận xét, để xem lại kết qua em nhấn nút </a:t>
            </a:r>
            <a:r>
              <a:rPr 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“Xem lại”;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Để học tiếp em nhấn nút </a:t>
            </a:r>
            <a:r>
              <a:rPr 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“Tiếp tục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” để qua trang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52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007"/>
    </mc:Choice>
    <mc:Fallback xmlns="">
      <p:transition spd="slow" advClick="0" advTm="170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696006" y="152400"/>
            <a:ext cx="7577138" cy="67746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baihatmau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990600"/>
            <a:ext cx="9144000" cy="54102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0174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5081"/>
    </mc:Choice>
    <mc:Fallback xmlns="">
      <p:transition spd="slow" advClick="0" advTm="750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20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714663"/>
              </p:ext>
            </p:extLst>
          </p:nvPr>
        </p:nvGraphicFramePr>
        <p:xfrm>
          <a:off x="0" y="980419"/>
          <a:ext cx="9144000" cy="58775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" name="Bitmap Image" r:id="rId5" imgW="6066667" imgH="5885714" progId="Paint.Picture">
                  <p:embed/>
                </p:oleObj>
              </mc:Choice>
              <mc:Fallback>
                <p:oleObj name="Bitmap Image" r:id="rId5" imgW="6066667" imgH="5885714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980419"/>
                        <a:ext cx="9144000" cy="58775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533400" y="228600"/>
            <a:ext cx="8403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Các con hãy nêu cảm nhận của mình khi nghe bài hát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18683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685"/>
    </mc:Choice>
    <mc:Fallback xmlns="">
      <p:transition spd="slow" advClick="0" advTm="106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7DFB03FE-EFF4-4686-B7F5-B8CD35404C47}"/>
  <p:tag name="ISPRING_PROJECT_VERSION" val="9.3"/>
  <p:tag name="ISPRING_PROJECT_FOLDER_UPDATED" val="1"/>
  <p:tag name="ISPRING_SCREEN_RECS_UPDATED" val="E:\Âm nhạc\B\TEPNGUON\E learning - powerpoint"/>
  <p:tag name="ISPRING_RESOURCE_FOLDER" val="E:\Âm nhạc\B\TEPNGUON\E learning - powerpoint"/>
  <p:tag name="ISPRING_PRESENTATION_PATH" val="E:\Âm nhạc\B\TEPNGUON\E learning - powerpoint.pptx"/>
  <p:tag name="ISPRING_PRESENTATION_TITLE" val="E learning - powerpoint"/>
  <p:tag name="ISPRING_FIRST_PUBLISH" val="1"/>
  <p:tag name="ISPRING_DEFAULT_PRESENTE_ID" val="{7D652421-52CD-4BD7-9440-6718D1C17F98}"/>
  <p:tag name="ISPRING_PRESENTATION_COURSE_TITLE" val="E learning - powerpoint"/>
  <p:tag name="ISPRING_PLAYERS_CUSTOMIZATION_2" val="UEsDBBQAAgAIABtUL0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ByPp5RG0LNKpwFAABVFAAAHQAAAHVuaXZlcnNhbC9jb21tb25fbWVzc2FnZXMubG5nrVhPi9tGFL8H8h0GQaCFdJMUGkrZdZDl2bVYWXKk8e6mpYhZadYeVtK4+uONe+qtx9JjKT2EkraUBnLIaX3oYUu+h/tJ+mYkO3aaRdImYINH8vu9N+/93p+Z3UdP4wjNWJpxkexpD3bua4glgQh5Mt7TRmT/k881lOU0CWkkEranJUJDjzq3b+1GNBkXdMzg9+1bCO3GLMtgmXXk6s0a8XBPG3b9rm4c+sTx9eHQ744IcWzf0rvY0jpdGpzv3qv+fo204QyGuv3Et5wDx++aB1rHEPGUJnNkibH46NOHD58++Ozhx61gvIFuWdtASCF9dr8BkE1cx/IBDVu+jU+I1iEpeARltGgn7IyIZdpY61Q/2kkPXXy0Up2nr18uFz8HtQgj18U28T3L7GHf9HzbIco1Fia4p3WeiAJN6IyhXKAZZxconzAgRc5ThrKIh+pFIOBBUrA6ZT1noJu272KPuKZBTMfWOp5I0/ldBUuLfCJSUJehkGf0NGKh0snlfuD9NGUZqKY50BPBJ59w+KeIKU926lUf25aj9xTnBtjz9ANwM1lvCpC24C94PoF3IRN3QcVFEgkaorOUAaDjITqdRjwo/8m9aSotHEZ0XmuFqx+b9gFw37E8H9u91ROtg5MQ9VIqN9sSxdU97AJASjOW3kDWV9RX4kiPonYIffOgb8GXSBP6fDyJ4Ju3tWOIgQlDltRJAVOxC2z3vGPH7UmngSpE0ZRm2YVIwy2WbsazDti0DQcSwSAb4ERirICBHxxKYZqyIK8HAyt1xe8qr2CrQECfqNogUyoushzSJp5GLGfKWi63QgNFqVN2JiC/IkZnJfdBu0q2Wppb+sg2+n6XrCuqRYskmDSUg+R8Z35sZkMBNNnkfK1NFZrfdU6gumgd22kj4RxCNTxsI/EEe+Bk7NXJ2PqReaCrKEHdWxWlVdELqKwx0RzRIAA5yaYZF0UGT6RLoDSpiGQ77dR4+PEIWGzq1jW1tUQFOqjVmM8Y2JGGLK1VBOXfwD2ZVI9H5pf+vm5auPcO6tE5SkSOaDijScCAbAGVMZ3Du5CH6p2kvdL/TcG/RTSvSv2dqkvYPXxyp609W43lmoygec7iaV6nWjqsMv8mVsgUv9aEJlu/mX7PwLbums6HiUzG4yIqO9B7x2dtWdsY1Rrxnp5qHq0PbYlXthoMA4slW8Hrl+ifH/ly8T3k5XLxojlCX5rQNaHuLS//SJrLmfY+yAzLHgZNzkzORHNp26kAbIFuiuH1wd/K8hMWg5Ov/oybCx/BtrfsP5Ldo7n8Me56JsGrcfaCndbJqvRu3G5Vdt+8z26MsFu9h5jEAqNtABxX42GGIh7znIUNMEcDvPJB2TG2dnIsiihU1SDi56prgHeLmP1/OD5LRayeRjRbZUPZtR69jxXl5txS6bDFeLVO6Mbx2cjnm0fJw7oLU42h24YchfrLxe9zdLpc/NBQELJIusMi3mqaOpxcvZI2XP0l/bu8fD5vCFWe0Hp4Xwe4audEopzz5eXfcUOUt6wxrp4F6Bzkc+Dz8vLX0q4S8YtWkHLyg2KL19Bf2SJn2detQeTO3mAsFz9xFBbgsQB8T+FUCslcC0r07rYxxuTqUhagF/WDrJStDs8r6R5NJiheLp7XHoaJCcz/IKdTWvbHWMTwaKdeLyRWRRGdEN3oDyD3YIol0HYi2XWKNhArlhnOyIXjXZW2hihSGCYIzyOG8FMqk60N6kB3D6EwqwObpN6rMqrP22CoqLaL54b0+nakTUTfiL/dW0mVyzBqJ2N5W/ILcHV5+aw2paULiDn09V5P3R7BhiIenJcTRgjH0aC6RorEWDQFM/q6DU3kLTwW8rwtoIvx+mJIXnmo6wVLUHmN9+93v9XJq869KtFQAct1lUu2KI+B2yDrVaYuAHfvbdwH/gdQSwMEFAACAAgAcj6eUR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ByPp5RsH0vkLUFAABsHgAAJwAAAHVuaXZlcnNhbC9mbGFzaF9wdWJsaXNoaW5nX3NldHRpbmdzLnhtbOVZy24bNxTd+yuIKbKMZcV2HoakwJFGsGBZUqVJk6AoDGqG0rDmkFOSI0VZdZd1l0XRRVCkLYoGyKIra9GFi/yH+iW91Nh6WH5QSRSkycKQh3PP4SUv72uYu/80YqhHpKKC553s+oaDCPdFQHk37zz0yjfvOkhpzAPMBCd5hwsH3S+s5eKkzagKW0RrEFUIaLjaiXXeCbWOdzKZfr+/TlUszVvBEg38at0XUSaWRBGuiczEDA/gRw9iopxTBgsC+IsEP4UV1tYQyqVMByJIGEE0AM05NYvCrMywCp1MKtbG/lFXioQHRcGERLLbzjtfFN1StrR5JpNSlWhEuNkTVYBBM6x3cBBQowVmLfqMoJDQbgjqZje2HNSngQ7zzubGLcMD8plFnjF7unhseIoCdoHr0wkionGANU4f0xkl6RAJ5iCqoGVCgHRubEZSk6d6MpAOBQOOI+p78AaZvco7Je+w6ZbdplsruocPm9VUVWuEV/GqrhWmVa2U3MNa3XNbh3veQXVpkOc+9pYALauZNX2j6bbcmuc2Dx9U6ksi7JWaYtyD3Up1Scwj90Gr4i07U233YFlIY69es8PsPWm4zWqltn/o1etVr9KYosZneOa05jLzBz8HDiISOXu8dZhEbY4pg2Bz7owroiFcMSy7xBNlCt7YwUwRB30bk+6XCWZUD4yHQlQ7IiTeVTHxddN4X94xHuVM6VJCUAxccuLb2/cmrn3n7tzSM+ns02VdqGVuEuwaodDiA2uf3dieqH9v62r1L1E016MBETUs5ThkLS7gWhVuTaNjdvP27au1uGS2HNYa+yGEUn0WCWdHzqSo0R/7mvYgTpNzunYSxlpJHAupp8F0dnCixCU0uY7gc+fPPKO2YMHEbiRqk6CGIzKTgFpHlJdBMuugDngKA4vWY8JRC3NIelSDlf0JgUraSlM9TnblU+ldSTFDwAdZmaCD1oLV/RBLNecaE/uYROMXvq4JTdQ36XanQ5eLjoY/UhQkvIv80fA3jLTEvGuFdXmAShL3IWHbiDcItxHbg4PEzGEi0koJidUSkmiXMRthL3zzGv3zAx0Nn3OkR8NXViCzdahP2jbCj0TCAjQQCWL0iCAtEHhkEsF/IUGzZQPqSBGNR6G00Ugx8BnUo6RPgvs2Ez2BKaIEkFBHxYzodIbvEvoMtUlHSOAluAdGhHGqUv71pYhjrNSUFJ/peCNNvpVayX18wywQBz0Mhcxy5OD4JIr1SvjxAHGhz3CwHT5O4IwYowQ0GL+zWdv625thEnvAzu/JGnP8ikYJw++TfrIhM9QrNPlqZlnG8NdqYD1tiHtjRzfOO6YGF6dgkpQTXviQNyg/zVUWhD7mSHA2QNiHAkqZsNGjIlEwkgaIlFq9vYYpHo7p+KkLOQ5mlAGRVpQb2VubW9u379y9t7Oe+ff7X29eCTotLRsMm+nS2rJ4ZUNijTzX/FyDu6TJsEOdazWuAV3acFjjllXziubDGnlBC2KNPd+IWAMX2pFrkFc0JQvYspCRiTrBgj0v7k8t4BWj9G7Rq3xV8Z5cQDB2hcVSLpcxZebFVee4B/hYi87iyQsfHY2O/9aQKkfHvyB98meEjiiMRDs2wWI/PPnL5CUD0+Ho+OXABlUzwQqaCBvZEuYhikbDl76NdDE8OQZFTl75oX3xp+Wb16PhT749QuHEKjq7LavtqNtI1fdtpJppPdqYqUWtVID6opvmS6gwGI0oOMYHyxbvErutfP09h/2VhcP/R0h750Y6jYmrCWneNIKt7Px+HplnlVb6hLf94/7M9El//3nzGlLXaPjcKjkXx5WLD5WF3beltNCBwM67plz4maJgdPzCqt55TEx1dPKHVUQaHf/OP2jkmveBlntQeVCvlj6DVPGR7mD6NLl6mbtrmdwBzF9OmjcR5TSCbTXN/+RGs7C9tZHLXPxqbQ3Y5m+IC2v/AVBLAwQUAAIACAByPp5Rgst1CnEDAACaDAAAIQAAAHVuaXZlcnNhbC9mbGFzaF9za2luX3NldHRpbmdzLnhtbJVX227iMBB971cg9r200C2tlCJxq1Qt21ZblneHDGDh2JHt0OXvd3wJcSAptFGleuYcey7HYzVSW8pbO5CKCv7U7rYHV61WtMylBK7nkGaMaGjFRMFL8tR+/jubtTsOIpiQH6A15WtlLIWtRREY51oLfr0UXOM+11zIlLD24Mez/Yk6FnmOJTCsSzkrsoTymN79/c3D6BKKP+Nu1J+MH5sIS5FmhO9nYi2uY7LcrqXIeWJC65mvibbZZyAZ5VtE/uw+jCaNSTCq9IuGtBLT9HbanXYvo2QSlAIT0uNk2B3en2UxEgM7ZN+/e7gbXsgpj/q6MUe0HVVUW1q/2+/175poGVlDtcjj6eR20mvGc9y92pUv43IEDf/02cxR/HuQ39pcZHn2HY1kUqxNQY84ffOd5TBBErx+SJg8mu8swSRkDjorSMVogm0QMnFSvDFfE7iplv7PcEhE5m5Lwd5NE46mh1FIzGCgZQ5Rp1g5n9qIz7dc42WCwYowhYDQVILeMcN3kqtim6qtxP2BT8qTAOQNJWIhWJ7C2MUbAKv2Ej8ej+xcCeM72IIAJey8MYiwNJbIVyzrCTIwlsgP0603zvYn8GOP4xR6GBHfzK+rj17gBJdFvYpV4TUnzcwtV8HR3lBgUpHAwMpqTlMwXYs61uZC6pzEFHGyo2ui8V36bXDx3iajos6RwyutXleRpppBndyWIpcKg0H3wmfrO1fjcRT3cKihnsFKF+iqsWyKeS1CLdj1eaX77Q51c+uWxrfkqZ0SuQU5F4Kpdsvz8P7hNu5VPmWYaY1vKcgXvhIXcrjQEO5vk2gCC3cFL4UTrclyk2JITRkcKuoaW9+/yB9b11iepzHIKeqBQiHIqs3hNnS9YfirFxQ+IakSGpyOqTe4HSf0oPfA4AUARC43xW1wC+dJc6Ypgx0UMyUw2ISbMosUqr8uXyOuqiQDy0V69COoFEqIqzpqCAuMS1SHWeg4L3lNYmUTqwyUYraXG1emfTEkjVbD+WjXXkiVjdFfV0BsVaWaJNfiQxOp/abl2qdOdjDkNLXzBx3B8TUex2FCZL4q1lmU98RehmDerMNmqiDUeJooZsoOunUU6zkesXO8nYOVBAjHqzVeBQ/AL9jHgsjk9QCpvAg1bsfGHPHNtNMa53ya6agTmFxzDm3Av/F/ksF/UEsDBBQAAgAIAHI+nlE6om78sAUAAPYdAAAmAAAAdW5pdmVyc2FsL2h0bWxfcHVibGlzaGluZ19zZXR0aW5ncy54bWzdWU1vGzcQvftXEFvkGMuO82lIDhxpDQuRJVXaNAmKwqB2KS1rLrkluVKUU28591gUPQRF2qJogBx6sg49uMj/UH9Jh1p7JVmyTKWWg+QQOMud9zjkcN4MtfmHLyKGukQqKnjB2VzfcBDhvggo7xScJ97ezfsOUhrzADPBScHhwkEPd9bycdJiVIVNojWYKgQ0XG3HuuCEWsfbuVyv11unKpbmrWCJBn617osoF0uiCNdE5mKG+/BH92OinFMGCwL4Fwl+CttZW0MonzIdiCBhBNEAPOfULAqzfR0xJ5datbB/1JEi4UFRMCGR7LQKzhdFt7RZ2jqzSZlKNCLcbInagUEzrLdxEFDjBGZN+pKgkNBOCN5ubtx2UI8GOiw4Wxu3DA/Y52Z5Ruzp2rHhKQrYBK5PJ4iIxgHWOH1MZ5SkTSREg6gdLRMCpFNjE5aavNDZQDoU9DmOqO/BG2S2quCUvMOGu+c23GrRPXzSqKSuWiO8sldxrTDNSrnkHlZrnts83PcOKkuDPPeZtwRoWc+s6esNt+lWPbdx+KhcWxJh79QY4x7slitLYp66j5plb9mZqrsHy0Lq+7WqHWb/ed1tVMrVx4derVbxyvUxanSGJ05rPjd98POQICKRk8dbh0nU4pgy0JpzZ1wRDWrFsOwQT+xRyMY2Zoo46NuYdL5MMKO6bzIURO2IkHhXxcTXDZN9BcdklDOmSwnBMUjJLLfvPMhS+979qaXn0tnHy5rrZT7TunootLhm7zc37mTuP7i92P0LHM13aUBEFUs5kqzZBVzqwq2xOm5u3b272IsLZstjrbEfgpTqMyWcHDmzosZ/7GvaBZ0m53xtJ4w1kzgWUo/FdHIwc+ICmnxb8KnzZ55RS7AgixuJWiSo4giyoL7HHdSG1GAQwlpMOGpiDkWOagirnyFU0lKa6lFx2zu13pUUMwQFDKowQQfNmTD7IZZqKheygJjK4u98XRWaqG/S/U2HLjYdDn6kKEh4B/nDwW8YaYl5xwrr8gCVJO5BgbYxrxNuY7YPJ4eZ00OklRMSqyUs0S5jNsZe+P4d+ucHOhy84kgPB2+tQGbrUI+0bIyfioQFqC8SxOgRQVogSMEkgv+FBE32CagtRTQaZVhppBgkCepS0iPBQ5uJnsMUUQJI6JtiRnQ6w3cJfYlapC0k8BLchSDCOFUp//pSxDFWakyKz3y8kVbbcrXkPrthFoiDLobOZTlyyHQSxXol/LiPuNBnONgOHydwRkxQAhqM3tmsbf3Dw5CJDcT5iqIxxa9olDB8lfTZhkxQrzDkq5llmcBf6oH1tCHujhLdJO+IGlKcQkhSTnjhQ0mh/LQ4WRD6mCPBWR9hHzomZWSjS0WiYCQViJRafbiHKR6O6eipA5cqmFEGRFpRbmze2rp95+69+w+213P/fv/rzYWg016yzrCZLm0miwtvINbIc7edS3AX3CrsUOfuFpeALrxhWOOWdXPBbcMaOefOYY09f/OwBs7cPy5BLriFzGD3hIyM6gQz8Zx/IbWAl43Tu0Wv/FXZez6HYJQKs61cPmf6yvlt5qjpP9dltj5em1k8ee2jo+Hx3xqK4/D4F6RP/ozQEYWRaNtGHh6HJ3+ZSmRgOhwev+nboKpGnuCeYGNbwjxE0XDwxrexLoYnx+DIyVs/tG/3tHz/bjj4ybdHKJxY6bHbtNqOmo1V7bGNVSPtQOsT3aeVC9BRdNIKCT0FoxGFVLi2+vB/1Noqu69Y6FcmgJ+GiM29K9OFKpbq3mpEzBtr1spO7CdcXT5eYD7jnZ6bAmpeJUdNElEDuqaS/ln/pPP+HdSm4eCVVfUtjloTH1oHu5+L0k4GlJt3TD/wM0XB8Pi1VUPzjJj25+QPKwEaHv/Or1Wops9/0z0oP6pVSitNBGqXCZ+E+lzt9qVP2beTqY8l2Y/4018X12B8+lvtztp/UEsDBBQAAgAIAHI+nlHdQrp+vAEAAHoGAAAfAAAAdW5pdmVyc2FsL2h0bWxfc2tpbl9zZXR0aW5ncy5qc42Uz0/CMBTH7/4VZF4NkYEMvAHDhMSDid6Mh248xkLX17RlioT/3XUgdNubsl7ol8++70fXt7/pFI8Xe53Hzr78Xe5fqvtSA6sZtYW7qs5b9MzqnubpEt7SDHgqwKsh+e+rZ/lwIShjT5Sm0e7V2mrHz0P7z4px7eKSsFCEpgktJ7RPQvuiAn9XKjtVdazIaXO0NQZFN0ZhQJiuQJWxkvFun8rHLbAGYw7qH3TFYqiY9ofD+9G0jbw4DqZBOBu7XIyZZGL3jAl2IxZvEoVbsTzF79vl0uudBFUc+OYIPPijaVhJkKfaLAxk9cDz3tyf++2kVKA1nOKOw4k/GZIwZxFwt6BgMBpM/kArxs2G1ug81an5pQM/6AcDl5YsgUaXZvOwF/armCi8Gt1sBD9yBr5MWzGSsx2oa6xQbuUVBygVJrYjTTSwi0Q5smUqkiMXju0iOZustW37NsqJ0Y1QLc9fxb1dLtNoRuWaYe2arYlbm7UNlysmgyEvt65FfabmAqdEKi4SmqRezslkTH3S2P17UTZTG1BviLwYnvZQQBfDBNRCrNAKzBgWr7NCK8r5cAcFmXl8dY21NG8OP1BLAwQUAAIACAByPp5RlBOzImkAAABuAAAAHAAAAHVuaXZlcnNhbC9sb2NhbF9zZXR0aW5ncy54bWwNzDEOgzAMQNGdU1jeKe3WgcDGVpbSA1jERZEcG5GA4PZk+8PTb/szChy8pWDq8PV4IrDO5oMuDn/TUL8RUib1JKbsUA2h76pWbCb5cs4FJliFLt4mjiUyjxSLHHYRqOFTXv/AHpuuugFQSwMEFAACAAgAcz6eURaJOT4GMwAAHk4AABcAAAB1bml2ZXJzYWwvdW5pdmVyc2FsLnBuZ+18e1xS2d63M001jqY1ztjNS9aMUzOmllNqKqR2PVlWVmaK5qhZKpKaqCjQxbQ5ltBVG0syKysnzBuICExaBxOVLhrKFsi8ixsSBMIt8ILd7Jx53vc57+Xzfj7PM38oH9be67e+v+v6rr3X4tft2zbO+mrBV0ZGRrM2b1q308joCwsjo89PfzlD30Kzfz2q//gsaedGHyNyq9WQ/ssX0d5bvY2MygkmE+HT9d+ND28KSjIyMmsw/H3GRt2ONDLaWrl5nfeu1FBQoCNkdGJ5ak3pG2tcedQynxXeE2t9FlftjJv99crz3+/r3GF17MpSt51Wy4y9txGty9jXHvLLv0zYXxF+PM9u4e8doZc6UqtWb2uM7rWe+QvX7zRb0tfenO6W5I4I20aS3A1QpG7yT05pvxdMpYtbx9JSduO1JQv1oI4umWev/zDauMLP8JH7S77hw+qR82f6D7e/h3+u/zh8oTjbWKRuTRkLO+E7ZuORt0Df5pW7wH7McjbPauRZenMIxsjoj2Rnv5qN97dIVyQN6Tvzul+G+6C6F+X8MI4hXIw1NjKqycgyVpliPnwL7T9M2J8njOh/Ns3IiHwivN7rOAJDuLzF3MjNv4yh5LeUljEx8qafyroyNOKwvCN9fazpapSPFnBucu62eTSX+VqKEtW/GIDrTkp6+s9NM2r119pqzqAyiunXiEcEfaxZxXD2QvuuYme/l45ZxkZ/uL+O+2IzvQm/ZMOVR87dIh3kJJzg+GPvpgvc57roNRx/QY0H9OIGdBlyEIWHFATyRuZq/AQbPzG+MYKpbkHB+DzJroZMuPo8nOZVguHdDFH9xBoflSSrZhm5wRmPTnxXfSb1QrjPjOn+miciXEB1x+P6H2xZ8jKN4qrJtSSHXGv7iae2mh3UjGmV24XUva1o/JtsfKq8vQynUGzpf7yYjjhom+hJWE5KkeYzx246MbTCePW+gWpvQndHeL3S6g5M/Vg0GI8PZKnSSTSGQKm5IF8+wFdpLtq6YVjZXxhdIaEfLNrM2OD5xrkoa/r8pZHh56m246+dWAlYWOvnToBXG2qL7d152AM+llXqumDIUho0yHMd78sLY2qWQ35p//ClP4GNXf7afHlYidKNPxPa4sQ4AlW7HVl7uLUhM8bDqGP3jMPw8WK48haHD6BIN4ny5bYDsivZacG8li/1RgCPe5/DnEl9He5juYZemEAU5R7YcX6l3+1HW+PPi2PeEGU4gaPJrRDlebxUQzUpaYO2xgpggKaLq5kAozrJgtWq3TzrAM+HznY54xiW9by25xOl6B1X1idnzQIVCocTI0tsowu6opugeyPin8LUTWClTSI2/jnsvmw10JUcdzM+bzoOmafaojzLkZmeWHMpjgQgCXdyezhhWhnIBmEBTBv3/rjzyPREBJIUwR0IDKOOY/ooacEkcY4T882t6IO9uMTO8gNmFhJMc38FoiETjPCw5anbClGd9rx2NAB5/Gz0cqI32mozv/3UTFv73mXtDE6ApRdKZ4IfRe84r6pc2rS4hOHYcLSORFW7mbBCSCWHeGBigdB5kcnNuEDo9qOdy2/F0EOoiDrrnc029pEJV8QxT68StlD8aY4mYoeK2KcFnMq1ZUC/BrNsHSOMyjleW6JEJOruCEXJcd/z+moS4cl4dU1hEBFoc1lUQViwqLcH5C1xQjRGzf+yVx6nKsD2jmNeihQrs7uYEqcoet2ZBfa9PSM/QGVFG+IDZDjscsKKpPwn6c39GY3ulVi0dzqk1MTlyVf4Hg8p/CwYdAF6K/hspdZs1keHPgn3oROHLp7cDgFch4mKtU0QDUTPfuqYKpS9oDIS0rK+YECP7xdRF/EdLyitBxCPRvTxSpVXb2pdnEJP5X5OtWR0Blrybwrwwhefr6k4KOmMz+vZrNAi2C+aQGrD39EsEMmP/qaKHcxHppuMZ3jF5D/zuCTkxUHulOFaEExMc/R44Wtu8AqFVy1FcbOVtXUt7GTBO5iMk4bkcxtyDqcf3bzqu0EBRQCT8lB75b9nCusHyNOfKmVYdlrg6BO8S5HlY4gicjwHgLF2hRzZ2k5JSZzqqYSFZXWt8uuQsAQoIXdFb4/pDzEkBlANSQV4uuhsxOPX39sGzq9oS1YknjL9iTLtV9+rgLMdleuSLEvYzR18DHVSlOUMlq+hDtH3E2+ELrGZiDIDt1hQ+g69AEXejc/vA9H2bYtvx8z1TCuIdox8kMSLpSchpH3mwMmdUqbZMpvYfGKecRy+RwSzhkN3Tx6ugsqmJyivgmKqOhjAVrErxR37GNxSPb5+eSOTPxMpRYPaSlB5eU6nv1fES3IETRz0NQ0RH+DEOqV0S8KrPYzTgsN6Iq72OBelwG7oo17cA2qsFxgdxsnkp78DYx6eMLeoSH18naXpid89wzjtjq9lgtrNv6H1qJ1UZbkFPF6ivfYLTMg8UNeEkxd08PEXoUO6gwjLrQC05kbq7+E+keEhTlG3P/NengUY4HJ/qSGj5nKDO28h3KjsSmnH36TyGMJyLrFx+yJbqu8ZBwmQF9Y7jtYB4U3Km18yIn6NC5iW3RUGjZzoukUu7fZB5CHlCZIkHi8u73JDZoRNJQgCKjm2Ub19YAtsWxocasX2ai4A+jnrj6jB5Vbf3UEaVNhZ6E58tDkYkXdsLeKSHsyRlRkdWstV+roUF5BzB1MQ/XPXqvu3NSUhL4SwqAIQa73ztJleb4H2FkN1Jm5uP23rcqMAyPXrirJ98zbSdaZfVixtdV7EQnI/p6sApcONWBENm+4J5d4bg5WtoTg8STKlIRj34Jh5q8Y2pbFUijtilwu3gfWO4serQWSFqBbBxKkxvbVdgemISIiuTD/1NNxHWo5vjqAwNOgwQF5U2H4eTNT2VZhaVggQ3Ded3+o9Mjzgtrm2dA5hpV8+AjLN+tHkVgT+/L6cZmFy9jfFDZnsc6K7VNYDwnjwZ4TlOQqHJ8FBD1Gk0dcd/M98fmKvwfzyaNC5u4iz/xWMACE+MxqIph8k3kAuuWRt3+t6u3pRE1B34Xro5wkH1S3iRlRYqZtKX6Cb1CAe2qVxOOdffrQs2qatvG3L3OGb00ue2QT0pib6VDuVzksgN2R6mnR3PACKpgi1sr/haVFUePdq9LLIY22AxC4nydZ+3fJXAYUvREzPV+V9l79Mdpgf06X4/WjA3R66tPyq2LnbzpAZekaweRLVFd/yeudjz531tKPV+22rqYVkzjs28Yd6aNK7mVNZwbscn0ozBkqoh4k3KHP0zOJL9JDXAUcvfW0eszQ717a6Xk8SHjgy2M03Z+pnRWG99zn+hnn2XUs6bqryaWNGR+XPg9027QROFWcZPw1eGxJx+JQwYmCnHmPAWzS5NgZiJB58h0NPhELuv5eiZzvTxf/GBatVfm+e5TG/23zuu6GH1sVvMW801/PHo89X+BF/pusVMDK6P7vhi82VC8MNFMzk322uaS70TEuUPy2Bo+XkFK9kIIWlSY83FOeru91vrWFaxebSVLSDjLcgfUwtHMscmvCvraUjji+5NKvKY/VRP9cbWJ/lL/mH0xhSNv46fW9YkVW6NOnZvjMGNx09Oc8+JHTgzbksX065ClaC9ZI3/1CbJ/55ylXG+vG/KWAliCiic6KHV4jepUZG++2yjPN46ASmvnYNkWOIh0fAsftT+oD1dct1v9TLuXARoyVC2cnFSZR7Mex8DHWo3ezrXNpVG+Z7hTM5pYj9VAXFK4oR4cdAUpEzjbOF2wjPv2z4wsho76nw+r5qRGQgA+kfJJ0XgAIowkXdRGBodMEHI9VhTMA2QHlBkbtCQbknWfDdDaFyzdaPMANRRVcxQGGFcMUtIeUQb5GdIr74+RS7KCz5d6jgMrF1xDCSjiISMdTnh/5UOpLqEUkkUqjPh/70cjVgtWbTJhA8wp/iD6GPxzvVkjUrTmS2SYJL3oaRw0Pnbtnw8iq9SgEvPP5xQZxr/d0NUJtc+6edl+i70s2v3ppiNOqTbW+NIg2Qwo789mfd6vwZ0JM/1WUUppD4lhz6MyTQ/8ZAflJolDQYyiwTYgc/CZ2T6GFkepPe8YmCxrXhdPxV8p8JDkDgR9YWCajbgI9Obw8+WCKklPyecvqOoD//mE+6x1XKn/V9jqb7zvwKAIaO/Om4GMBm5fZBwbY/17UNWA0uXDr2H8dDMLhg6RiFd+g/iDYkPfbaE2DPfyQcHYzSX/5kbL5jRSkBpimXKEsGL0fDnnrpb2Py0PrbNky9LWZux08voCuSu9ZLx8ifDM8/qf67IRvb1xalXN02JUsUJ6SpA7r7a8NuGvKbHzjjKwYneaq3zHGv59JNFN826RP9h3vtU3r2Pj5fINUwpVLHF/qykZTLULkfuvexZ6VDk0hTaDvkyOeWW5V61/d9MNaiQ+gPeXbugOt/peZ9jOhC9cOWmbDXLgLxlKi3YQ2Q8Nr+5SgsgBRBWBF+sjLLJaqJxpZoOESTKAeejfRwZi8i4aW1Ks0b/y6l3rxA2XMTp7onAkfs6xOsVGjVCKLkY8i9ftPubCeNPlZIcPF7I6Hiua3r5Xc4owpH23szpjPs1kvEndF4uVKTgaXwqPPtr4R9AEkI8/C7HRN+VfRioKeuZb8dqnIveXoyBRp8bktn/M6ouwsGWPaAhxcDL5I7NyrbhY7AgfAwoEp1OW9O75vh2loBuecxtJtcyr23nAvrYK6zYwvMHPnQlmoWP1oYn20Mrga4q6rDSoQJQ7gP6eWJCxrUX1uW11dbR3qUYFlLczCRjIMac2bPVarTrMbkoEyqk0UjMgm7/FyAfmE4xg905KLBxWtUeRXcWqRXwOI+NCO8ntxzh1NBGqHDqBTw5SLkTFOQ9yPUqEy26nTkURsysaTY+ADezfF9PEUtforCqHziIyT9dqt+8SFPDrJ8mOa+DntFlrD8QiVhwpLJYDYtZmHdvYWouVoaq4sJ27YqvxFiRAhTPGnI+POPsPQWSkZh9dZCbyJQxeYLUUqR2YKduZXW9iPjIXJFs5Yf/WMblhIWKyj7UGzYZZb9yCBTqslLIYqTFIQIrQai5pBOpgkpOX21LCV6WV411IpWJCD2QJJZFkprf2yX8FZg1rxVjY3lVN/cNiFKKLKJTodDMB4aoChrknVTgklYnxFsSWU8wi7HAHxQtlDr0Fy5qOzRKMJkpJapFNBZ/FspzVBuCSwe9bwUe8dXenkmqOnXgAn9sESrNLxo4DdqNTIYog1rp/iHcVJNcYin5vSbGlNMQHqTi8XK7Y0wjD8oekFnoY8JPPqx7OeOr1S7nZI7mFVLqlUFKqpTwcGZX+ghesrtnHI6Qpka+le1UwJNNOhsZxtdLmBaXUemp1mOV+dztcM3v2CYWdtXmWiw7KRmZzv2b9OxqCIR7p6s+aRS+nPbkxtZxod4A7+BSbbgigFNhg09a/ka8id2ZYjvCl/B+qgyGpLsn8aicNjV97cF/cz73B0FiNNNXoOavgr0PP2aGIxZwRSn5s63j8TTkFLzTf0yDBzomyej9Wllq0+cqAsDRqCQ2FQiZ3h8POPnkg+DKJrqXU2UbdrVXtwFtzmx3qJLSHHt2UdJAhy0MpOeO1AUAyeA5WMUmjhJQDU/4/rfoLL9N2tOHOH2ltXJ/pYyumjzMt2ZeW+nUndltIwXmn6PfpR444Juw+m3yXN6wk9reErY35cXJnH87jtE9PuHkwZJr6ITX1q9Td0JP7Mr095OoKTHx5L2T8ocdXE/bPZ2fJz9zNZjb2dzbu8f7m+lv7ls5TbzbWDCz08b+OPfFVoMP89S8mNdy5jjwy0/ldUlAjyWNnnWrjDWWJiWg6epW1OY8vHA1K4B1sSrFqeMiQBXaaroOVXTp5poKIDLp8HvWPfF7gorU+F7O4EyOwJnEsFKmUta1peMk+X9F8qkp+Bp6nbg0WFU+e896cMlcBy0qi/hLbxczeWJYNH4npTPfqdZe2x/01Cm/YG7NvWo6Tc2hElVeztIj8Nw6j7Jq0C5x5FrxEdk7/qGi8c+N+d+cARjfZkNeQL5d6xMNQeTs79FbMHS0Hgsvuc379lIWh68uWZL4cXXA0L1Mcnne+XjcrxYytJ+O1D0vmq2shC6el9chDB4Iganpn/jafW+s1pVgh8vKcMrdBu1iiz2T7rI78zZ74mdFtuzUJSqKdUdUG9NQz0tzX68xdrm0lvk57KMpRheABWrrCSJQ1mJDPjDfNEFlSXDZVyAV9nGe4yF/droQ48/r0oHRoafQByXFRUClKbAaaSOpNKeCKMLJMWkCYFEURxF8jSdhNPoa2ZRcR/PCRahARVOpBLhJpi2ul8LokmaFolSdU8iVg+QpIax8PaJkU9D+ygknSynTDrE8uLY4fFFoat3mGHnr1dehM+4vD5DOk4ZSUofieJp+lbTCFZiZpGv9mRO4ytWiuageiJ13mRYEdnz7PUrlJhyEmx8jF1LpflXS7fo1/V7LKWMRxK7KLvC9WmPX9Vpa/Yvl3HsGjJHnHJUvoWPiMhfIG7QJYRK1eaPn1CisyfE35qv8tsE8nLT3kYeYYXfm5cz8aNnOLDXx0hpEU91Bk7DCU3tPgl0+1BK+eG+oRTi5OIxXoSi3sHe4KPopAsa3mpkCkiNPx+9vY0NHl0MDKDVIZS8PiTiErYK6pIMdDAV91AMLaLGfXC+UcrFEu3G0B+fhArNpv3Nsg8JunxVsd0fBIcrxmuW+x4NmTs/tFcz7tlEhjgJVOrm+bCx+PPUs0VbQs128gQD4j19862aoydzJm0k3Gf8QUqdXCnblxp9DHHiKAXjvg6hE6B0hbrwArR3WB6SytG0r0bSlXSGgy1P9EvjwHmOTN3OHK5QJoGgCuY0ejBs+HAjakB6N1R4XxxkFAUFv1HOn3NT4H+HAMQQnzR9DuddRKgCqWVA5MEn58u2zrLAcBc3uljFkJb0yaNgb2NgWZYxgwNEz2urnBtTLjRbKHOdK0sQvohKpo+7UTmrg2p4UeoaSikGuue9sel+seBWLnXGTHqWcbJo/tJIW/UEhn04rhy74cGKqCIEhhf4vckbh8JKI6dVnkuzzSyeoRdt10OgMpBeDdfjz3PvFX6/oyGzsXJOIpYZfxYU4zaW5p10fpebVlnGIMdKqOfxaT3Sn8ayjKsJwihFAv2gFLFHodzhe8zKF0HxEvIP8JzDodHfZTuzIc/d8JzhZ3Tmj9VE/U0YoI0NKGdZoAUiJUWRkF5wVy/x5bWUzoNpQ18kzZ/MzW0r/G6X6Hgcqxi6w0sXv9uE2HLc38N9PJZ24GwYyOEKcLVitI75FNFlsw96dlQpnRP3E91SdZO6FVsH7swyTmE8PJ7wLpJt7Hvnf0lz6JtvnO0wmA6MOZYSgAfe0ophIrQt29Ri+Ob86q3YwjT1OqRLKRxqJUkcD5vfK7xOyjMeI/tH8V4x29jZdZm/9DsXhVKepN/6h6+5xU5r86S3NcQmIp8YbaWPJrd2223NtqvinDi/TFiF9j8x+2q4JnY7MXpXG7jSobFPEZfDtz9xjn8LVjZSkmLFVkpI6bfoNV5Veui95lYHdlyRsb+KLaiITQjz/bWuxYdhqdpB7dwDtCFjZm/Xk5Veytme1qhlUEtyGpxvQA/tUnGtPuRqVdT2+5q5s/jwW/nD1PGBNX6NtgFxuu0RM4wVM+fGFlRp6ioQmpzZqiEeXNEpeaXMx5h07ztVoh+OJdioffxwPNpCvBqQzfwawIcXWSr78sN9Co136FauT2sO9xnWxM45vWJy4vHsde7Or7jv72IJEHZbJ0lrfyT5I3nanG9VINMpeVOaAG85fEf7bWZEKXZkHDIBhlcXq2j3YNltdK1dabex6m1WueeF19/tCzI5JNoejlZh75zov/DZjKT3RVkSqLmXycZteITCj8sFj+7ZsOqqjkMu7zjp70AKQzxAzwn2ilcHrqiBvy/YtZpnLijtwLfJv8motlOasd1b8B2IruFRuT4OPwgR6CZScDR6TXuPUkvwhMbn1y9934Ov6cEr8clzqZguGReRCP/A/6BK6cSQ5PNAAmCYFcXRxh8Yglj11pvtPf03zVQR7x/FHRGFpvVdLAgMwyr6q/UUQcP6hv0ewabf2l2Zo2cKpBkDHmU63iu3Dw/tXDiV33yg9d+1xL9fyns/G/n/13zA3CI0Y/RRATej38WVpB0rQRWmS9w3z93ZOnQFcGenD+DePXBpHAk3PKvD07llOEWpq2ii3/V7xCb3kqT4ASvpVQj5zmaV2cbqWQdQdouHVja5Cz1UwMfhrc8bRt+fv2jotuFeI71JNkYZTKo32pofDYP8oQe2w1AmjLKMp2m0Up22JZApuyhJfuauqi7Dgv2BuL7AeNybbPybM7gRNm6kn4fX8OiAaqXhLfYl/cxWLgdYGkAg3sBZfDclrczhD9hEt7nIbE7FIEYHifDpQajgoRCO0YiT5ibriBwhUiAE2n+I3iwUAEiDA41aD+S/lsN1csH0bU2oneaIQatnJXDNkEe2sXsuiI3KP8uRraYiy87vWdpQ5pmVBItyfmHWsDKyMcKDF7X9hZCcZ1DxMJrr17j4h5zfPE2uMTy5fvmKuKOmP6z8eRCRd3I39HVWF8p6S/zAfON95aaz0bNM+OENzGOX33ZsyHSIlO0aAfuCTNsXw4FdNM8+WUiYrXTf7D7q/fmmvRqH6xXYWaYynIffQWlxfECeaGDeDfZImbadhUkPBRdk9Y1iGistDPY9WrnQPnIOE2vsYzke1Nvms7ThaNz59f4Urs8y7qLGqLR/eAuVM77eTeHW38EtDM4pATW9SOV5iLMa/GWEyV7kdSAtZGBFJ50MEsEP4s4WPkpLD9IOhkMpphWH/RUJ+t6MQsR2Vvg9MbDS9LY4Zt52HlL6A4/KPge0Y7sM4CREO+81kR4G/74cyTIOuoYKsyGKxngit9vhayH/zqjR59pZmV1a8vQd5NLoBVUnMtuE/qFkIvS4clYMvpoL2ZwY62gX+d6OfjHWFOEFVBF6Qg059Uenfjo1KXRoiu0uXI+BTh/dlaMdd+N+XRPrvUuvIIwfbX1DiatgxZ3nGN4LMTIhK72gvtF89iD66J6+K6XHfL3o/eS3ui3Q6yZkNl9r+rxEu/QXy/Xg8YNQitlOSx1Yz1zOi9pP1FTjp9khpdEecbcl6abPlt0N954RCUasIohM2YmIJjSoAN5L6qXqANGVFz4lMHL4WuwVII70vd4Es6ZT+moxcOjusQdKXKItyPmmoubu9BdYgvea9WkT/eXBvicQ4IKlk9syolf5NS4qQtwoyegym1dxEDV3iEZmwHjIucoURF60T1ulBUV1nlNxrUk5/8de5AwzmgTGXnS11jPCnjD0I0HgqU1ytFq53XkyoGPyD+dGvSRKxpffO7Isau8Ls29kuFlP+O8zELVr2kn6DOPHBgbsrK9suwymPRp+/EbxZE4Z0vbi/ypt9487dz/X1w4Qlp4ze3NsXpLHQKq0C/XuHcVlL7/U0UdzUTDFHX+BVrnzWdTFf7mBeOP//E3I/4XmNP0swWMqqwtEmjGpYGIcrmspCNM8hNPUjfDxbzfnXEpyG0g0FEZG0tSyeP4HJ2HGYLFusP+E7bjoO8Red2pSrqpV8+5hNLGzITMaL6ZJFq97FnUhqS5FQn33IKbZxj51z/EjnX3/VEEZj7JvcO5+vM9gaYqQJlr9drkq29uQqevDYwmOdUIVIi/ooyn1k3r9FifGDRPwcnThEE6UfFnxAYZe0ZZG5+7a4Y9DZRn/dja8Prl9apn+eUlDpviTsQ9uyDLm7f44yAq/J6dNLcilHwH9kn9t/nz7kEBGEuvDmwtvl5V+NWTMh/njVPjxA5H5hxF/AfoL0H8eUO2l8Pps+DgBBdP+GiYOpYKkDBkpxYm0O3cJ+zldUiT+BMjTQefuCJaMJcoY4oS5px7T4nVwFl5uqxt8XNDUl+ZRkcrVqBxZpV0bBdEQrmwQwSwFR6ugjlDXcXfu7U/x6lVwyNSx8pho+Q86RULS4PU35Oljg6ghl8ZBBC4QNAoXVX5zPUVNprCf48iAeLL6nzfopVdVN6J7M5eKIgR9I6pGFpZvN4HqSCe1JXhpJcrhjyQEbFsy5JQxerIArul3RakuA23Mu0KkjJJlTGMyBKw3ebrhM6Ac15ac7LlbOn8Oo+cOdFfT11PrgALKHrHGr4qwETpG2dPmT111hMS6fB/xjXSYjAQ4chz2ynS8ZWfajHWwbWo3oE8Tx5OUrOldDULzLSNnEz/b7Cgys1jZ1nj0mrKdLkLjd9MJSs0FZFJBHQnbD5MlNJWf9gzoefLpEGP5eqvI5KurWQ/KsL0azAvfpnoY9Q6hNI6EpOaV+MY/Z5IeZRQGPYlfmFYQbRcnLSHHiq396QgI10RRuEenHuYlm+/4NAxawcvGAHL48gw1iGU8XAREAmg6BUs9JCrLm9uGDGhDK2QnKWiAH5+eBkYY5NC2IngSj3YOzOb6p+FzFXIuauoL6oguuqqqRKLoFLoBj3e9Uuq4DslLv9RAEY62wSjSEqX8dHZGUAPl0+4tVva9QUZpl73pW6sFlBQ1usChIrboKlVRtvEGyJl2F0F9rE1Kg3C57kAbmIRoY9PIhcuIGkXhqicehWjbHVziJnDgct7e3svfJCMQ2u2fps0grCFzYgMLEaKybG9HA8I+ACnDWQp3Q9RZMpwjACt9SQZ6ZXwKFt4n/blNCUT/GAnUllUxWDHpnmksMuf+tXgSoXKrskDlcu2gSiSU2H2ahE+xWcb7yv6qOH8B+i8MSJbf8AUiXpomFf0TuTFwLHPsmG3yXNtzjsVXej4ijlQ6d3eKMGS60dkj8/+ZaPkX1g12Gj87eelfGOkmXfdP+MPy5jJsBX3e2aoDhoWuqlX9vq+54SmA4CM9+03wwRo3Ov/TzY0Rsyy0Q3BNSe1rjCgFEf1OOMHdL3XoZt6RIi95s4tASidXTjWs9ydGPc6fatAvqj8xZswnhmz7xKu3P/Ho9k+8eY3y14D/iQHJafmvDfsiuDhlkkCMsa7UTG5mmuiack+utX2kt+aY+URzC12oaENKcVxCV93rehMBEqioIQM3Roqpgog97DY6OZCuYQLMvnsocShO8ikTMWwSqBsNHq8jHfNBAT82ZElxkKrLExpBCR3rSWn9FlRUOgA7oJpvP5J+6Xh4vbVBnZdVegWKIWZzN3F6GkUtlEJaSfIy3yzDJg8U51qRI3f2q2J//IhSZuoQY3SWEwvtyivx7LEz0SjHM0J4PO1deq7XieP8W0oRjkxjYtHrc+kULgQ6h6d7Znue79k1BaNKr2Z3nfSycZDfgP5fI6qMc31ipmi0FdBElheqYkcLT6YUqomEgFnTK6750xxOnBqhM8iMrUJ/mqMtTyuuFTrbsTvjA9lXVbGQUjM+wY8OrWrIzMCuTL2NVUjkIQs+mlTi4teI6qh0bl1MS8EGW3YF1UU/vWrnvVwb2x0GtKOkchzlHqfU1JbCTWyExTwg9Ty+ziTHztUEtUUXiejk5UBk/n1GnYCJhasQ03LuZhkrVg0jUnKnaFOsZznnKjtQMz/LvgBEdSNyFA5VcpxwT/VL6fLa9GlH0UZnxfyIGKooWUDBoH1mzFZUZKL1sJXa0jXKuLyyAAoylupV8jGMis+G+xTuJp5EQ8HaiCYwtvzqyWTI7zglLoC7/3bFfREsdpGT3UHS5cO8P/anh4HJKbsbjnouuW7AeCITZG17amZBYae3ToHINrOIIRIfpVs27Xbk+rBc9zf2BZ3msTtvhd4lqgAWjQjGHCVGO8fhe0iJulXfNFI6A73SF5lMWPkjC1SxT1mMshG6q18jTDwvRqdIU+qZp1R5cy6NjN2znlzKhUOxLMuBF1O45YiznYnM4Tq1HSVJxw/sTy9wGASmJ8+wABVgvce0k7We0OM+GlMPmOJdaPdE4iGlchc0QiBI4S7dBGh4It+DqmoBSrkbQJHuEJEAtziFNPBsKneF/3GbE/v/OGEPmFoYXk7R1CPRcB5DcsJ24hGA4Q1NTAkufQ/DRrXU52yup/zXgrmhqd1nVCS8Vu1KdvHbWzqFz3XoXXrsteF9kess45h8olBBLonPnqWPZ1S2Mc2hIWvXtC+v+k8haPo50bAlaOG0YyGXPvOZNRP32lpapzbsw9G8eXz+B5Rhs75hixU+ooOomvVN65TBDvZGmc23r7I1vHjBxWQbq4GvuDCoABWSRxCvubpxyiARZhaJiEIakbqM6+fs51Y2JQbZNvZV/6SsXhI0UzGKzifCG/fyqhsy61q2LBxeczXsU9gCqfqsayiZSADCfbRvfgllEjky9gL9lxmzaUjyFnWgnWdAd92nVqzt+mue+G8xYFpz+HFH6kBhOhnC8pI/PqL6YjPv+f8OKfqr+a/mv5r/av6r+b9286nibONz320+t423xYkxNu4/kP327M/DHZPvlJa/P/Wj72DyYvLMzqSgmv3/xgXDGHiZrNSV9XrUX1DXg/UXTahZChVK22w+0duZ19M82l+TNGH0eq9Md3Vyy5vO/KZQV3LkanvEYgIB0ma8SkDTWlKvvD1b9Op2eL0tTgEXTNBScNcg29rdTaMDcqOj2Uq1E6tmQueqcOtLOMfmfEmoFB8aS3j24aSRVDOT9UJjDsT0Td7d5o+vg3R2dwJtnJZ4tpJLz7I3vzt8tMA+pKnNgzTTyLNKqDtxA3FmENyYJyjHmMzcHLMwoc25SGVbuXva0ewXkI5QVTqHoRms8Njz/hjV0Y158EWr5Oa0XO3Z3ewHvmIs/p8k6Gdsz7vZWl9yp8oOH9me8HoeRmRxKHAJBnoalfL7h9NMhOEVWqL4wx3m/3KH35hh3WuLlRIEGaM5TnW4xzi8VMrQKdH3/LHDujoB11zzRMQEA/HJI2UelaJomPyyK/NFGoBzwvW4ajsXik6QIDULP7CZEkv3VZW3p4f0Umy1r51Y5SxlwllkUkGtIymQywQTbd1brVS+aY2i+kAaAWs1k1Ck0hDRq65TbRFodpNO9L0em6mF/ePrI1fxYJlo4iJLNi3FsZey8kgjklKxqXmtnahtRGzg3TumfWWWJw1kvlCvGRAXnkRHPkWIOBe8fVHHGJMYknk9i6ktsBh8p71qjrvEdEFiGozUheKSwYqyETjUstr8ZgoMtg4ai5fPBp/TW3wfHhpjzn1G3jCmLOZI9gLrT3yH1BvYebPlgXIxtT5YPeu1HXeN2wGSlaOo0qEwePKgsDKSj0Pxp+MsBdUdwmoBWYymiRPOAhTfm3HnkUl17pI9sDKM34Evz7L1ystWA71JLn75PBi7qx/m9OvLnzEikw++mNAhzqFX1TuHV0RYaqsPC35gecXPPdv8NPhnnqpMhW12WbdYlLPAZ4Qfz0umdylqOoQUr9Y6ZDUpeIbZ/G9GAPKYY8GdFFj85BZOebCu38SVBUm1Da8/x5CESJvrWDNGC1ZH+bzkKRTaVXLF4nupivJUg9FtLGRo8rbb9Egvjy14ChC28SKulLBj5pqea4t9uDnbODg71LU4+1nwWmUv9ZHiwjhCBgyAKO7lYurB+LkDgDQCNfu+wd5P+Yqaedb2F3ypYsTqAGnG71pZura7ZXIHTrDWVV3EpIJM5ZDgQFiKNYesAZMakRtYM5BXNkjTV+yzpH2v6x0o0p0e3AhX06kmv9HXtF9XW5WWJWg9xubhuTd4p4S4DfJUGt7dFcBfciWUCtGqob3vC0T+79SjI4dIobi8iQ1p9DcRhcLrNMQVFItAWOHXoaipGQv3wR1G6Ywb6kTQg1XwC321IUxxtgaLodJKu/xz+8iAIDmNP0AEerOfme7DADYLDEY6fUGK/4krHELySm3oKZdX/I5prHAuwF7pjFbyJHJrafq4EgcbBUjieNXehpP63D1NGe/pC2ly59dK8Q1U69L3ZxrPKyyJwYpsNfox6rZ8gfopygGKesrEvmDb4V2Kqg3G26H0ctygO+DjfoQeMMuCb7s/RXP/tzx4lewEXppdhaUAot2W80BUPl883IMBYkkI6uOBPYmmqqDmwwsY0kebQBd0otkYhVZ6xTbNqoTvbxOcHOTVUISF92l8bZM649MhbDW7WkxJtmlbwVMXgvIEOhIRCMUTWBRucvUTzv4KsrTd8cuyqPwnuLA9GXVd1JEUum6NsC2eXqbUBar3KSnzwb3q+WvfRahvlnH1l3VbZn1dQbqLWLfS35KnqG65XotLInEq7pdZlGq/zWy8DhcVdxhSAqNXLhHrMXGbvalXtiCk9w2fRSdGtESVx9IT/65fdEdtl/nGogqGHYHPHsJACoDujOcxwWougnonOrIqrADyVPz2fBDrlLucACaKinbOAjHT6I2vShBrea/qrA9cGCmNL1i/p1cJHAuDvpHG8WDT7rR73AKZ1yVUpqP7P9Yw40jiYXncXHw1lnIPFMOA8AO98+TJtznijOYtRvs6ySldqkPrUHCXu1yWyv0fNK/QlUYHs1k3lZelEdJxYc8NAd4a1RaVfSGpmsG6TLgY0adTnKsyrObPR62oQXWT1kctl2AqrgkosWcf12TYVvzRynNDARbLTBRCHjyPyupmxdI7kgUvmOz1kbO3Q6XHNvTWVOpqyVjT/p4Fi0b45EgWyIwWXyUoGiJxB7uqt8fgD56ZIF6ybcWwivjRdCzgmIyVIsv08Xrn5JaLtk/ktFvj4ZoOtzNC1at8/nq/qpzCs8rlZsWWcHdbcW0cyTtMeIt/y6bUcGRkJ9IiOZQX5Z6XVLBGVdkhvsqmle3zO0BS10hcpBvT4ckIbCHIK6UQRlxOHAsphMgcClsYz8PlBjkMyELwIuljij60m28zc9V8ZNlPIO8umaMswdStY8LTWMyN1ay6e+KdkK4QhMkojrEEqqNHlZKyQjya+Ps+h03PEIbp26adLC/HHWSVThzmN5mfZIDPYAxgF71NwaAy9BXhVmDWl8UnMifLL7tNm+VqQhKuZh9pfHU/RUDZl9lOAY/fsdwSVHOx9vc2HMaEikyxThKsNmnd57AnuQDdvQcYqEUDDt8VC/Aa6q2UztPSBnJuu2NmNJXfc3OG79nP1qEKKBOu1W1RDOigAd+t8YkIno6a+7F+TCIcJdvOLg0h2c4WZzMGkXkGYPybZCkDrPaXrtZP0C1diARDsq2ozil2+I2gLlStiUzocPyj1HQ8EUDXzKkmocvbHUe2gJWWkuonpev3wLi1LRR6Lk3rcd/a7EbtVojWVY09NJfEQErX5HZal6rU3BjeQEjr0Og5eTE2y1fC0jAPsDo35t4TOMYUjAuppKT0uuTOIiThEC9Ck5/b/p4bvdwBrrFVebkUNaFvpmD5JSkFMXm1TBWFpzer1U7clt9st1O5e2rEnSaG6poQ54Ivda9wiyPNuQBEJezJeSh8dZ+BvIPtpwDrQ5TV2APeAIJ9hbCER80reYeykwoi2CvoBscfNEAER889StfaPhU6Qo/7vicFWirA++T4MBGkTGKKU83vwFSNtC7gwI0Ixfsz22vxr2fiD8vHnusZ2ghXO1LQFEUzc/PTzwu2e82xtfGaw5eoDPHzyUCIo8aKlAY1sNXwDsq0k3UtbAC0MJRgq2DLbWD9bep9j6qzj8IFt6yV7aOnHcyW5NSEoHmvS0FyRCv7rBjgBAhuaaAlCtEZUJmcRtftm623HeIFnXVZz5aiN6RgwQB3KnvLRfktJjXoIVUV1HAK0ZCZwRJX+M7oYMSEnS17QLZrLP9YsdMjtxOLHvhr2vwFE63SidaWuaw3j1wVXUlcwYSABaWgqCt2HdVgBiJwL50YtvuA4WxOo/lxBtIQ2GMx+HmnlbXjNcJJnXxjWAfUdqtseeYjDNBdn7G/3FAm2LId7vI3WGYrmk85NCfSlZe/rib5zs1OBqw2NrE72UoYMLw6LWNgdfWme0kueUhUgImuduvyHyPo2KtbqpE/ggnVAyHKQEDJvPSucpWtlyY5DIyl3oE4wC6RytMmsfWCZ1YiVuPqEmMLqmgSartQROZDOVcaGOCGjxQTndp3MTB+5vT580bOgTG3iapjdEUre1fZGX394QH28NPt5vg0upjqqadJSYHqB9USaooGkVeiL0XuVcps4R5U8LZiFWPePcvGs+ufNaLcN1pmA94bWtvXXOJzi3IaQObfWsvoM74D9MynsY8mVfbop64VvCgGCJQhe1MrNExw8UA3mg79fJ1Kmn9PmXqHva7UKzCmZvvKXR1aKhZyNZPhmPpwQF+EYqU/kfAoOnTkA20deb2FNbaF6hTh1rYRJjtbEPbmZFhNmqI98GbOSIFool9MUCYw5Cv6ZjYoZ9ZMLLpka1qqpAY/hbxZSD0lQl+0NUvPIVbF4g3K+TFsC9OByQw/mGZK8aUqD/WaIyz3Br28edZuw93uwNa+K9JOf2UgKcCGwwBuKrVyHKoAybZJsuYyocZy2wrBQT2Tc49i48D0M7BQPiSZZYVG8PYAZzIIQN763tSNrBn0Ne8sv22Nn1sU1Pu9adqtB+VCSKgSTgB4CEU3WTH0dW2ZUL23L5sConIpKw83mqcyAOokQa0yFKJLtlnAZ35DSI6hXPL2aS7RsWk7LYNWLb2iWajdvfApwB1OqxuRfKhtNb6FZ4mss/cVD6LDatO4z/FHgoWicZ5uPEyUMehrO+xYf2PLIFMfysG4vc3mBBC1f4ntANUrW3vp4FvaqPf0DfoM46dAoWESJldjLLfaUIOW3lrDlWJecFet1juuXZ7a+XFJcjg7hQUJXPWLwP7wByicROyK0j3Wqbb2VeyJlzfAJxoE6/OPGAsCpRkZp/RVtt/OkCbZpyal0+o8l+U8/PFEA9bflUXRU/Ek47S6rqmySwoxwwqVlg4uKuKPF+DlKPTc8GffHwkzH+U/Rf7rkmL4/e9PWJta3MCpFPPKku7Bu6pzel6uGGPafmD7H60ljTJTLzQGDLtM7FMvn3BkQJjbrDhElAhgUZ/0uKWaMqS//stKTULEW1aoZs6Dv44Nw0YQiSqqbOY8jZxY23ugkdVxuJHVeDiuc4CJn3W9zy31IEOa868SXtO4WEl/CW64JFQ3eJi2Nd7EiKHTbaIbOLkj/V1hNSxYfWHfqlZwBhJOmc4oTJfQeHC+E5Brusioxi9bG3BrZ1NPVCa7M3mVzC1Nn9q1OTM3/02NemhYtBJGs+ttin1184K0Wm8tuv4HuPoxz2mIMxcOjGlbPzfiiXdqWXfYh8YINzFXEIFLCOennpZzi8l//QS/dGTFGiXhbJQbkUUiMt88cmLihvCBTtmNihnGRlWO3boCzJVcjfpGXwLaSzCQIPuzk3XDt8N9PNtsv0o/LZGzG2XseXhlNF6pJJ2O40Qx4G1fGpXLDCvvljcRd2yi80Sn2cZ/+E3+yIbRUfGBP/tds8mDZEYvlxqeexv9sWNyV+vR4v/ZD6LVt7TozNH/OADttJr3h+HC5vXb1pF99h//H1BLAwQUAAIACABzPp5RDr794UwAAABqAAAAGwAAAHVuaXZlcnNhbC91bml2ZXJzYWwucG5nLnhtbLOxr8jNUShLLSrOzM+zVTLUM1Cyt+PlsikoSi3LTC1XqACKAQUhQEmh0lbJxAjBLc9MKcmwVTI3QVKSkZqZnlFiq2RqagYX1AcaCQBQSwECAAAUAAIACAAbVC9ONmFYAkcDAADhCQAAFAAAAAAAAAABAAAAAAAAAAAAdW5pdmVyc2FsL3BsYXllci54bWxQSwECAAAUAAIACAByPp5RG0LNKpwFAABVFAAAHQAAAAAAAAABAAAAAAB5AwAAdW5pdmVyc2FsL2NvbW1vbl9tZXNzYWdlcy5sbmdQSwECAAAUAAIACAByPp5RFR5gG6MAAAB/AQAALgAAAAAAAAABAAAAAABQCQAAdW5pdmVyc2FsL3BsYXliYWNrX2FuZF9uYXZpZ2F0aW9uX3NldHRpbmdzLnhtbFBLAQIAABQAAgAIAHI+nlGwfS+QtQUAAGweAAAnAAAAAAAAAAEAAAAAAD8KAAB1bml2ZXJzYWwvZmxhc2hfcHVibGlzaGluZ19zZXR0aW5ncy54bWxQSwECAAAUAAIACAByPp5Rgst1CnEDAACaDAAAIQAAAAAAAAABAAAAAAA5EAAAdW5pdmVyc2FsL2ZsYXNoX3NraW5fc2V0dGluZ3MueG1sUEsBAgAAFAACAAgAcj6eUTqibvywBQAA9h0AACYAAAAAAAAAAQAAAAAA6RMAAHVuaXZlcnNhbC9odG1sX3B1Ymxpc2hpbmdfc2V0dGluZ3MueG1sUEsBAgAAFAACAAgAcj6eUd1Cun68AQAAegYAAB8AAAAAAAAAAQAAAAAA3RkAAHVuaXZlcnNhbC9odG1sX3NraW5fc2V0dGluZ3MuanNQSwECAAAUAAIACAByPp5RlBOzImkAAABuAAAAHAAAAAAAAAABAAAAAADWGwAAdW5pdmVyc2FsL2xvY2FsX3NldHRpbmdzLnhtbFBLAQIAABQAAgAIAHM+nlEWiTk+BjMAAB5OAAAXAAAAAAAAAAAAAAAAAHkcAAB1bml2ZXJzYWwvdW5pdmVyc2FsLnBuZ1BLAQIAABQAAgAIAHM+nlEOvv3hTAAAAGoAAAAbAAAAAAAAAAEAAAAAALRPAAB1bml2ZXJzYWwvdW5pdmVyc2FsLnBuZy54bWxQSwUGAAAAAAoACgAGAwAAOVAAAAAA"/>
  <p:tag name="ISPRING_CURRENT_PLAYER_ID" val="universal"/>
  <p:tag name="FLASHSPRING_ZOOM_TAG" val="50"/>
  <p:tag name="ISPRING_PRESENTATION_INFO_2" val="&lt;?xml version=&quot;1.0&quot; encoding=&quot;UTF-8&quot; standalone=&quot;no&quot; ?&gt;&#10;&lt;presentation2&gt;&#10;&#10;  &lt;slides&gt;&#10;    &lt;slide id=&quot;{7939B32E-1EB3-43C6-B58A-A443C4295BAA}&quot; pptId=&quot;286&quot;/&gt;&#10;    &lt;slide id=&quot;{555E235A-B29D-4DA3-825C-781C5C336987}&quot; pptId=&quot;327&quot;/&gt;&#10;    &lt;slide id=&quot;{CF2A24F5-3DA5-423B-9622-2CFDC8D5E915}&quot; pptId=&quot;316&quot;/&gt;&#10;    &lt;slide id=&quot;{8B6B4FB7-7C3B-4D69-87DE-4387FAD5AC23}&quot; pptId=&quot;339&quot;/&gt;&#10;    &lt;slide id=&quot;{1C1FFCA3-3833-41E5-94B8-A00C1187C78C}&quot; pptId=&quot;331&quot;/&gt;&#10;    &lt;slide id=&quot;{B1EA199E-B9B3-496E-A1A4-46DAC7DF497D}&quot; pptId=&quot;333&quot;/&gt;&#10;    &lt;slide id=&quot;{672020DE-7EAB-414E-AD27-8C31FD7BDD1D}&quot; pptId=&quot;319&quot;/&gt;&#10;    &lt;slide id=&quot;{96ED60D8-7A38-4555-8A44-109E71134585}&quot; pptId=&quot;296&quot;/&gt;&#10;    &lt;slide id=&quot;{129DAB63-7AED-4F47-B834-C02B973D202D}&quot; pptId=&quot;322&quot;/&gt;&#10;    &lt;slide id=&quot;{AF29B75C-F48E-4AC6-A0DB-3986333D59D6}&quot; pptId=&quot;346&quot;/&gt;&#10;    &lt;slide id=&quot;{78A0AE91-AEA7-4886-A9DE-4EB36E85566B}&quot; pptId=&quot;344&quot;/&gt;&#10;    &lt;slide id=&quot;{4D7308CE-205A-423F-9DE6-5803C7C7B133}&quot; pptId=&quot;298&quot;/&gt;&#10;    &lt;slide id=&quot;{56A252DA-3773-49DC-8BB5-09B6D9BF4F0F}&quot; pptId=&quot;299&quot;/&gt;&#10;    &lt;slide id=&quot;{CE0230BF-D845-4FD2-ACB2-82CBEBCD85CE}&quot; pptId=&quot;301&quot;/&gt;&#10;    &lt;slide id=&quot;{7F36A586-8E19-481B-B6A3-968486FB7910}&quot; pptId=&quot;312&quot;/&gt;&#10;    &lt;slide id=&quot;{BE02C7E2-80FC-484A-9EFB-06EFD8B14116}&quot; pptId=&quot;302&quot;/&gt;&#10;    &lt;slide id=&quot;{30214E4E-8837-4445-83A6-6F811BD057D7}&quot; pptId=&quot;304&quot;/&gt;&#10;    &lt;slide id=&quot;{7C09E05D-E234-41FB-A74E-E7307326EFD1}&quot; pptId=&quot;335&quot;/&gt;&#10;    &lt;slide id=&quot;{F9560649-2680-4F64-8D19-5B7E2BCEDC02}&quot; pptId=&quot;336&quot;/&gt;&#10;    &lt;slide id=&quot;{7D38A694-DF16-4BA9-9FFA-7AA4CBCE6E6C}&quot; pptId=&quot;337&quot;/&gt;&#10;    &lt;slide id=&quot;{41D42808-8E00-437A-A7B1-B9D6D4DF27AC}&quot; pptId=&quot;347&quot;/&gt;&#10;    &lt;slide id=&quot;{70BFF51A-764D-4B9A-84A5-F3E095E47361}&quot; pptId=&quot;310&quot;/&gt;&#10;    &lt;slide id=&quot;{8F6FE002-9ADF-466F-A052-0207E281DDC4}&quot; pptId=&quot;291&quot;/&gt;&#10;    &lt;slide id=&quot;{27D35779-B83E-4155-BF73-4192EB752A49}&quot; pptId=&quot;325&quot;/&gt;&#10;    &lt;slide id=&quot;{8D58AF44-4CC4-4443-B0C5-D14009D43DDB}&quot; pptId=&quot;329&quot;/&gt;&#10;    &lt;slide id=&quot;{4CE17979-FAB1-4D27-B8BB-63A6BFEC1DC6}&quot; pptId=&quot;289&quot;/&gt;&#10;  &lt;/slides&gt;&#10;&#10;  &lt;narration&gt;&#10;    &lt;audioTracks&gt;&#10;      &lt;audioTrack muted=&quot;false&quot; name=&quot;dcabai&quot; resource=&quot;810d46d5&quot; slideId=&quot;{7939B32E-1EB3-43C6-B58A-A443C4295BAA}&quot; startTime=&quot;0&quot; stepIndex=&quot;0&quot; volume=&quot;1&quot;&gt;&#10;        &lt;audio channels=&quot;2&quot; format=&quot;s16p&quot; sampleRate=&quot;44100&quot;/&gt;&#10;      &lt;/audioTrack&gt;&#10;      &lt;audioTrack muted=&quot;false&quot; name=&quot;S_2&quot; resource=&quot;c49e4676&quot; slideId=&quot;{555E235A-B29D-4DA3-825C-781C5C336987}&quot; startTime=&quot;0&quot; stepIndex=&quot;0&quot; volume=&quot;1&quot;&gt;&#10;        &lt;audio channels=&quot;2&quot; format=&quot;s16p&quot; sampleRate=&quot;44100&quot;/&gt;&#10;      &lt;/audioTrack&gt;&#10;      &lt;audioTrack muted=&quot;false&quot; name=&quot;khoi_dong&quot; resource=&quot;645ede35&quot; slideId=&quot;{CF2A24F5-3DA5-423B-9622-2CFDC8D5E915}&quot; startTime=&quot;0&quot; stepIndex=&quot;0&quot; volume=&quot;1&quot;&gt;&#10;        &lt;audio channels=&quot;2&quot; format=&quot;s16p&quot; sampleRate=&quot;44100&quot;/&gt;&#10;      &lt;/audioTrack&gt;&#10;      &lt;audioTrack muted=&quot;false&quot; name=&quot;m_tieu-&quot; resource=&quot;9835eb78&quot; slideId=&quot;{1C1FFCA3-3833-41E5-94B8-A00C1187C78C}&quot; startTime=&quot;0&quot; stepIndex=&quot;0&quot; volume=&quot;1&quot;&gt;&#10;        &lt;audio channels=&quot;2&quot; format=&quot;s16p&quot; sampleRate=&quot;44100&quot;/&gt;&#10;      &lt;/audioTrack&gt;&#10;      &lt;audioTrack muted=&quot;false&quot; name=&quot;slies_6&quot; resource=&quot;8577e1f6&quot; slideId=&quot;{B1EA199E-B9B3-496E-A1A4-46DAC7DF497D}&quot; startTime=&quot;0&quot; stepIndex=&quot;0&quot; volume=&quot;1&quot;&gt;&#10;        &lt;audio channels=&quot;2&quot; format=&quot;s16p&quot; sampleRate=&quot;44100&quot;/&gt;&#10;      &lt;/audioTrack&gt;&#10;      &lt;audioTrack muted=&quot;false&quot; name=&quot;ForElise-RichardClayderman_3kcsm 00_00_00-00_00_17&quot; resource=&quot;54f6fd1c&quot; slideId=&quot;{672020DE-7EAB-414E-AD27-8C31FD7BDD1D}&quot; startTime=&quot;0&quot; stepIndex=&quot;0&quot; volume=&quot;1&quot;&gt;&#10;        &lt;audio channels=&quot;2&quot; format=&quot;s16p&quot; sampleRate=&quot;44100&quot;/&gt;&#10;      &lt;/audioTrack&gt;&#10;      &lt;audioTrack muted=&quot;false&quot; name=&quot;mau&quot; resource=&quot;0c9d004a&quot; slideId=&quot;{96ED60D8-7A38-4555-8A44-109E71134585}&quot; startTime=&quot;0&quot; stepIndex=&quot;0&quot; volume=&quot;1&quot;&gt;&#10;        &lt;audio channels=&quot;1&quot; format=&quot;s16p&quot; sampleRate=&quot;44100&quot;/&gt;&#10;      &lt;/audioTrack&gt;&#10;      &lt;audioTrack muted=&quot;false&quot; name=&quot;camnhan&quot; resource=&quot;1bdb8fa3&quot; slideId=&quot;{129DAB63-7AED-4F47-B834-C02B973D202D}&quot; startTime=&quot;0&quot; stepIndex=&quot;0&quot; volume=&quot;1&quot;&gt;&#10;        &lt;audio channels=&quot;1&quot; format=&quot;s16p&quot; sampleRate=&quot;44100&quot;/&gt;&#10;      &lt;/audioTrack&gt;&#10;      &lt;audioTrack muted=&quot;false&quot; name=&quot;đọc lời ca (online-audio-converter.com)&quot; resource=&quot;b3450eb0&quot; slideId=&quot;{AF29B75C-F48E-4AC6-A0DB-3986333D59D6}&quot; startTime=&quot;0&quot; stepIndex=&quot;0&quot; volume=&quot;1&quot;&gt;&#10;        &lt;audio channels=&quot;2&quot; format=&quot;s16p&quot; sampleRate=&quot;44100&quot;/&gt;&#10;      &lt;/audioTrack&gt;&#10;      &lt;audioTrack muted=&quot;false&quot; name=&quot;chia cau&quot; resource=&quot;cb0ed8d2&quot; slideId=&quot;{78A0AE91-AEA7-4886-A9DE-4EB36E85566B}&quot; startTime=&quot;0&quot; stepIndex=&quot;0&quot; volume=&quot;1&quot;&gt;&#10;        &lt;audio channels=&quot;1&quot; format=&quot;s16p&quot; sampleRate=&quot;44100&quot;/&gt;&#10;      &lt;/audioTrack&gt;&#10;      &lt;audioTrack muted=&quot;false&quot; name=&quot;cabai1&quot; resource=&quot;9b58b5e9&quot; slideId=&quot;{4CE17979-FAB1-4D27-B8BB-63A6BFEC1DC6}&quot; startTime=&quot;0&quot; stepIndex=&quot;0&quot; volume=&quot;1&quot;&gt;&#10;        &lt;audio channels=&quot;2&quot; format=&quot;s16p&quot; sampleRate=&quot;44100&quot;/&gt;&#10;      &lt;/audioTrack&gt;&#10;    &lt;/audioTracks&gt;&#10;    &lt;videoTracks&gt;&#10;      &lt;videoTrack muted=&quot;false&quot; name=&quot;câu 1&quot; resource=&quot;633ca88a&quot; slideId=&quot;{56A252DA-3773-49DC-8BB5-09B6D9BF4F0F}&quot; startTime=&quot;2545&quot; stepIndex=&quot;0&quot; volume=&quot;1&quot;&gt;&#10;        &lt;video format=&quot;yuv420p&quot; frameRate=&quot;30&quot; height=&quot;400&quot; pixelAspectRatio=&quot;1&quot; width=&quot;450&quot;/&gt;&#10;        &lt;audio channels=&quot;2&quot; format=&quot;fltp&quot; sampleRate=&quot;44100&quot;/&gt;&#10;      &lt;/videoTrack&gt;&#10;      &lt;videoTrack muted=&quot;false&quot; name=&quot;câu 2&quot; resource=&quot;3c90dc78&quot; slideId=&quot;{CE0230BF-D845-4FD2-ACB2-82CBEBCD85CE}&quot; startTime=&quot;0&quot; stepIndex=&quot;0&quot; volume=&quot;1&quot;&gt;&#10;        &lt;video format=&quot;yuv420p&quot; frameRate=&quot;30&quot; height=&quot;400&quot; pixelAspectRatio=&quot;1&quot; width=&quot;450&quot;/&gt;&#10;        &lt;audio channels=&quot;2&quot; format=&quot;fltp&quot; sampleRate=&quot;44100&quot;/&gt;&#10;      &lt;/videoTrack&gt;&#10;      &lt;videoTrack muted=&quot;false&quot; name=&quot;nối câu 1,2&quot; resource=&quot;06d7ed90&quot; slideId=&quot;{7F36A586-8E19-481B-B6A3-968486FB7910}&quot; startTime=&quot;0&quot; stepIndex=&quot;0&quot; volume=&quot;1&quot;&gt;&#10;        &lt;video format=&quot;yuv420p&quot; frameRate=&quot;30&quot; height=&quot;520&quot; pixelAspectRatio=&quot;1&quot; width=&quot;710&quot;/&gt;&#10;        &lt;audio channels=&quot;2&quot; format=&quot;fltp&quot; sampleRate=&quot;44100&quot;/&gt;&#10;      &lt;/videoTrack&gt;&#10;      &lt;videoTrack muted=&quot;false&quot; name=&quot;câu 3&quot; resource=&quot;5007bd30&quot; slideId=&quot;{BE02C7E2-80FC-484A-9EFB-06EFD8B14116}&quot; startTime=&quot;0&quot; stepIndex=&quot;0&quot; volume=&quot;1&quot;&gt;&#10;        &lt;video format=&quot;yuv420p&quot; frameRate=&quot;30&quot; height=&quot;520&quot; pixelAspectRatio=&quot;1&quot; width=&quot;710&quot;/&gt;&#10;        &lt;audio channels=&quot;2&quot; format=&quot;fltp&quot; sampleRate=&quot;44100&quot;/&gt;&#10;      &lt;/videoTrack&gt;&#10;      &lt;videoTrack muted=&quot;false&quot; name=&quot;câu 4&quot; resource=&quot;5ad8f946&quot; slideId=&quot;{30214E4E-8837-4445-83A6-6F811BD057D7}&quot; startTime=&quot;0&quot; stepIndex=&quot;0&quot; volume=&quot;1&quot;&gt;&#10;        &lt;video format=&quot;yuv420p&quot; frameRate=&quot;30&quot; height=&quot;520&quot; pixelAspectRatio=&quot;1&quot; width=&quot;710&quot;/&gt;&#10;        &lt;audio channels=&quot;2&quot; format=&quot;fltp&quot; sampleRate=&quot;44100&quot;/&gt;&#10;      &lt;/videoTrack&gt;&#10;      &lt;videoTrack muted=&quot;false&quot; name=&quot;cau 5&quot; resource=&quot;c8ab1871&quot; slideId=&quot;{7C09E05D-E234-41FB-A74E-E7307326EFD1}&quot; startTime=&quot;0&quot; stepIndex=&quot;0&quot; volume=&quot;1&quot;&gt;&#10;        &lt;video format=&quot;yuv420p&quot; frameRate=&quot;30&quot; height=&quot;520&quot; pixelAspectRatio=&quot;1&quot; width=&quot;710&quot;/&gt;&#10;        &lt;audio channels=&quot;2&quot; format=&quot;fltp&quot; sampleRate=&quot;44100&quot;/&gt;&#10;      &lt;/videoTrack&gt;&#10;      &lt;videoTrack muted=&quot;false&quot; name=&quot;3,4,5&quot; resource=&quot;07c203d9&quot; slideId=&quot;{F9560649-2680-4F64-8D19-5B7E2BCEDC02}&quot; startTime=&quot;0&quot; stepIndex=&quot;0&quot; volume=&quot;1&quot;&gt;&#10;        &lt;video format=&quot;yuv420p&quot; frameRate=&quot;30&quot; height=&quot;520&quot; pixelAspectRatio=&quot;1&quot; width=&quot;710&quot;/&gt;&#10;        &lt;audio channels=&quot;2&quot; format=&quot;fltp&quot; sampleRate=&quot;44100&quot;/&gt;&#10;      &lt;/videoTrack&gt;&#10;      &lt;videoTrack muted=&quot;false&quot; name=&quot;cả bài&quot; resource=&quot;2f0ee851&quot; slideId=&quot;{7D38A694-DF16-4BA9-9FFA-7AA4CBCE6E6C}&quot; startTime=&quot;0&quot; stepIndex=&quot;0&quot; volume=&quot;1&quot;&gt;&#10;        &lt;video format=&quot;yuv420p&quot; frameRate=&quot;30&quot; height=&quot;520&quot; pixelAspectRatio=&quot;1&quot; width=&quot;710&quot;/&gt;&#10;        &lt;audio channels=&quot;2&quot; format=&quot;fltp&quot; sampleRate=&quot;44100&quot;/&gt;&#10;      &lt;/videoTrack&gt;&#10;    &lt;/videoTracks&gt;&#10;  &lt;/narration&gt;&#10;&#10;&lt;/presentation2&gt;&#10;"/>
  <p:tag name="ISPRING_PRESENTER_PHOTO_0" val="jpg|/9j/4QA0RXhpZgAATU0AKgAAAAgAAgESAAMAAAABAAAAAIdpAAQAAAABAAAAJgAAAAAAAAAAAAD/&#10;4AAQSkZJRgABAQAAAQABAAD/2wBDAAIBAQIBAQICAgICAgICAwUDAwMDAwYEBAMFBwYHBwcGBwcI&#10;CQsJCAgKCAcHCg0KCgsMDAwMBwkODw0MDgsMDAz/2wBDAQICAgMDAwYDAwYMCAcIDAwMDAwMDAwM&#10;DAwMDAwMDAwMDAwMDAwMDAwMDAwMDAwMDAwMDAwMDAwMDAwMDAwMDAz/wAARCAawA8MDASIAAhEB&#10;AxEB/8QAHgAAAAYDAQEAAAAAAAAAAAAAAQIDBAUHAAYICQr/xABIEAABAwIFAgUCBQMCBAYAAgsB&#10;AAIDBBEFBhIhMQdBCBMiUWFxgQkUMpGhFSOxQsEWUtHhFyQzYvDxCnKCGDRDkiWyJmOiwv/EAB0B&#10;AAEFAQEBAQAAAAAAAAAAAAIAAQMEBQYHCAn/xAAxEQACAgIBBAICAgIDAAEEAwAAAQIRAwQhBRIx&#10;QQZREyIUYQcyFSNxQhYkUoEIM5H/2gAMAwEAAhEDEQA/AOhXMFh3RSy/wlyzV7IPL+AsxcFW64EC&#10;Q08LC0O4S4Z77W+Fnlhw3FijEnyNw31b7o4iDhfhKNhs3hCI7AdklyJ/0NnRlpOnt7ICzUz1er4S&#10;0jSL2AusbHfcomkPfA3MWk3DbBBpu0n2Tpw2sByi6Q3te6EFSEGgnnZDo25Ry0jewARtIB7XSHVC&#10;LmW35Q/qJ+Eq+MOA90YRC9wkONiwF4ujlgISxhHKBzbHgFISoT0jTYNRGgg905ZCHDhAY/V9UhWh&#10;u6zr3vsiGOzie6deSATYIHRgne10gWN7EOve6x7Lu4390sYQQsMNxyfukKxq6MD4Rom6R7hHMZF7&#10;hYB6NtykO3wEcy5tyhBDBZKRDu7b4WOjb5hPb/KQwV23cFFJaAeLhKSNF9twUTyQ5hISFXADXbb8&#10;/CKI7nlGEWnci4RiN77b7JDBTEHHshDbW2Sjm3btsscAQLbWSFfAiLEnVZYGlpNkpo1G2xRSCD7B&#10;ISEX87m5RdI9k4dELA25RREB2SDsbyNsNggMe1wE4kYCbWCKGWHCRE/ImWC3+UAhDfUNkroF+Vkk&#10;Drem9ikMkIkazqtx3R4m+n49koyIEAc+6OIwGpBRtMTLWhljYEfKR0m25vZKTRF8h32RmUwaEh+4&#10;Q02+AVgi0exS0jAft2RhDqYLhJAK2IM2kB03CM9rf+WyOYCwclYYxcm97dkiW17ESLjhF0FvIIS7&#10;WanXAQ6fMadhskOmIFgAJtukywOdfi6cuhFuUTSCdgLIUxNCWkeyywH2RtB+qzSfoiGoTfGCN+EJ&#10;AdwQlA0E83CKYWsGwSGaaEns3ssDB7JQjf6rLC/CQInoF+LoC+wv39kqQCCL2RXQgG/KFoNBGXPO&#10;10U8pdo3+EUxG99KEfhiSFpsUp5fwFkbA48JCpCTt9+EYtFrkXSjYLm1gAh8k6j7JCoRadIQOGpK&#10;uhARWxG24SE69hLrEr5fwEDozbhIXDE1iM2N1xshdHtwkNQQi5+iKY7uulDHpG5Qab8bpCoIGHud&#10;ljmCxP2Rww91his2w3SG7RryPdAGWKcfl+9lnkW+PsgphiDQdVih0klKOaGkX5RtFhsboklQzsRc&#10;0tdwhLD7HdKAeq190Ja4hP2oXIl5V+eyxrBc/CV07G1kAYbpxqYTy/lA9lmmyV8vflAWHgpOvsVM&#10;RAdpNkRxPBTnSBsCk3su48oKbCEiOLIxaSjsiv2ARg34CdIZtiWhAW2CXsPYINI9k4ybEgy4QOZY&#10;JbSPZA9osNrpDKxENQMHrN9ksWi+33WBrT8pBW/AUtFrgXSTmh3IH/ROHx7ckBEdHZvyhboSsSbG&#10;AUYNuVhab8JQMGg7bp0x6EraSbbojn3d2/dKBh1W7owiAFyE6QnJoRDC4fVYI9A5TjSPZBoBSEnY&#10;3e3WLIGG21rJWSLe4WCGwBskHfIkG2N7oSlfL+AhMQFtgkNQifU21kW21iNkrI3Tb5QsjuN0hrsR&#10;MQA2sEe2ltrbozoiO2yxrbAX7pD+xNsYDibblFezdLPAB2RNi61khPkSDLDeyEN9gf2SjodI+iC5&#10;B2GyFtipewhYR8FZa/O3ylvL1N90Xy9fbjmyS5XImJ2HHZYG2Ox+yXMQYy5F0ADSN01/QXkSJWJc&#10;QNt/2WJdw1G8mG/dELSTt2TgsLR7ohjO9he3sFORqhJwuB2KAA2SrW73QGK55CZuhdoRrdW6HyyR&#10;8o8cRBsEYtdp5QpiQiI9d790Ut33ulhGUQsKLyM0Ivi+T+6Lo2slnsNuyL5ZTWwRMxhwARmMsbIf&#10;LNvn4R2tJ7Xun5EF8sOHcrPLBPdKCMAopZpG3ASSHSA8sNN1lvcBDue2yEC6Qq9hSLjv9kTyrvBS&#10;rW6igeHA7pD1wEkit34RdG/ufqlg0v54RfI9iEmM4/Qk4D6INGp236UoYrkXCM6AAAE7J0KhB8Oo&#10;ci6B1KAGnt3S74bO2/lYGE82I+EhJ/Q3ZTh3JKOYhte9kZ4LTbcBCYyRYDhId+RCWn9VxuAgYzU7&#10;bZKyNcGi9ishit9CkP6ExDc7lGNOA1GjYXHdKaCB2KQDQ2azc7rCwt4F7pcs8occoREXW4SvkGvo&#10;QbAW2JsjmJt9Xt2Sroi4WuED4rttvZINOhvIRId7WuiPj8w2sflOXUwMQ+EWGP0uH7JCsbPYG25W&#10;RsGrlOJIbEd0R8ZG9kiO6Znk7rHMAaQCb9lgabX7rGNud+yRImmJMj8s790BZfuf3S8kfmJPyA4b&#10;A3SFL7CiO/dY69jZYYnAc3uhZEWpApiZjJISiM0FvJQNFykGohZI9bQgEYt3R7Wb7BABcEhIVBfL&#10;Hyg8qxNtro9uB7oLEA3te+yQPsTfEBcE7JJsRaD9E58u+57IHM32ITND26GwiJsefqjeRvzylnMO&#10;kogYRb2CdeBd3oI2nAF+6T8o3Psnbf8A090QtLgkMN3R2HdFLLPFynGg/CTdG0EkpCCCGwNuUJYQ&#10;3dH442CUDAWgndITEmUwAJQyQ7JYggdrIABe1imasexBkd2kWN1jKcMd8JwId7pN0ZIKFx4sSYUR&#10;ge6Hywi+Wb9kOg/CYMIWAk8rNA+UbQfhDoPwkDXITQPlZoHyjeWfhYWEBIftCaAPdFSoYbJMsIPZ&#10;Iagj2+YPosbHYJQCwN734WeUWhIegmgfKzQPlGbGeNlgYSkKgvk3GyB0exsjhh+EBFikJiJiuN7l&#10;B5elpsliLt2QCMkob5HERF6gSbFGMYISgiJQhpGwTJoQjpId8LANTiltOo72QPYSewRPwNyJOjB9&#10;90Pl+nYo/ln4WCMgdkKHEDGdaMYgNzslS21vdA+Ik8oxn9CXlcFu6CWI6b8JYxWjtys8q3ykNdCL&#10;IyW3IWCO57pYs0hY1lwLWCQ3cJFl7crBBrPKW8s3+FhjtvykP3CL4gL2+6IyMuvZOCyxKKGHVtun&#10;sS+xIMPuimIlycOBG2yEtsLi10LVhqQ08ogrHMIdt7pwxhIJ2QNpyd+UyQ7kN3A33CFsbi252H+E&#10;s+DcWCwxuIA7IgH/AGJ+WLbclB5enawH+UuI/oiyRXN7ixSfkSEvLAPdAYxbkhKMgLTfsgMVyAb2&#10;SDteRN8e17lYxt2blKSxm2yARnbhIawghsNySsZGWncCyVdFcbcorwY0gkEe0Bt7ndJeUQd+3CXZ&#10;HrbdCYAO/PykC2NzEXAkcrGQaSL82SzWeq1tljhY/VIcI2P0/KB0Wo9ko0XKwRW3/wB0zYy80EbH&#10;6bIImaLgbpZrCW2P8IrRv9EyXdyGFttuEUU/feyVLCDusEgJsENCE927AbLEv5RO9gsSEbyQNO4t&#10;ZFuGHjcpzJA1wtykdAb22VggqxNzLj6oQy3ZH7oUzQqa4E9J9t1lidkos0k2skhUJFptsEQgCTfn&#10;3TjgpJ7AX3snQlwJSRBw4BQaS42snJZcbImizkNisRdGGkHSQhc0jcDlKuIvvZFkIIs0/sntexhN&#10;rNR3vsjshA7CyxjSG3vchGjkD7+6dj2ENP8AN/hYWWHBS4YLBAY7prQk6E44wO1kEjNR3FwlmM0h&#10;YWXKXchuWIeTa1iEdzARa3CU0bf9lnlpdwhuWWdwiuh1W2vflOvKBKDyt9k1jqTG7YPTe26yNpaT&#10;cJctLXc3QONhuLhOIQLSbmyC1+GpdgFrH7ImggCySkMhF7bbHceyTe2xFgnLxZx1C590mW3OycJJ&#10;hGHSdhZKaQQgLQXAJQsDdgb/AESFS9iLmG9rI49Ld0eNnmWB/wBKx7Q0kchIVCTmEu1Amywk3Q3L&#10;RY3sjWDykNQj34KKHG5tsnLmADi10mAGu7AhIVXyIu9RN90byS9myO5ulwNroW6m73IBSArkbtiN&#10;zsbLGD1H0py1oabHf4ugeAx2yQfA3kY64sOUUt8sJ6zSWWFi4pGWBwdvcXSH/wDRNgaRuCflAYw0&#10;8GxSohsADclC4NLbbXCQyoQ8qxBtsiOYGt2TgnzGkA7or4bN90h+4bmxNjyi67i1rX90sLH2usLL&#10;G/BSF3CIBBFwCivcS+3ZLuA+AUQM9WxuEhmwsTC4W9kBYQOCltYOwABKwO1HeyQk7QgA422+qFzS&#10;4cFKgEv9wgqPQ63CQghALdtrcojBe4CJNJ5JHslaeQPN9kSaHSVWJSNIsN0AgLgdt04l/Te10Qyl&#10;jL8fCaVPhDVfgRt5b9wShLwdhyEYix1Ek3SD5QHHSOENCpipeXC3dHbGQN+UwkrtEgF0s2vI33+E&#10;7HaY6Y4k7hYQC9No6oucRc3S5BDdXuhYmAWWN+fohv8ACENcG3vshbZ4CEdBGsHIHCDy990q0WKG&#10;1+wKQhFzLWsFgb6+OEpJseLIBu76pCphS3UiabHcJcMt8oh4+6QkmghZYDZCR6bBHaNX0WPsPhIa&#10;hANLXbjlD5YafrwlXR2IJ4PCGwJ5/hIf2I+X8Ir4t+OUueUDm6khciHl/BQCIjft9EuG2PuhcLiy&#10;a6G7vQjuOEBZd17pUs25/hZclpFrIXz4HTsbm5cdlkYudwfqlmx2BKAMOpF6EhNzBfZBYhLSR2bc&#10;FJ3+6FMSdhC0l17FGLSRfujtZcXQkG1rfdGKxKx9igAJdYpYM990Gm523KQ1iboiduUAbYGw4SxB&#10;D99kYRh1/dIdCLGkD6oHsseErG8Od2uFkjbm6Q3uhEi5J91gFuAjCKzzfhC5ttgkKkJkA+1yikHV&#10;YcJUgAX07hY03PACQVibLIdv2RzGPgIC0O2ukNQUgOWFo+EoG2bZELbuA7JDdoVrd7oHgE7jdKlo&#10;7JMgl52BSDQQi6xzbo4j33QuaCkF6EAwj23WNiDUuWgDdENr7JDJGD7IHNDuUfRf4WGP5SCEizTG&#10;A1JSNLTvdOm83sivYC7gJA0IAG/fdYQC/wBW6WMYAFxtZAWDayaxUwoiZsRtsiCOxOyWEA/5kUMs&#10;+2xAStCphWtNh7LCywJtZLONrbWsgvfm26B3fAQgAXlGMADARZKBoA4WNdcJCAawFoWI1iPZYmFZ&#10;v/khpuP8okrATsNynHlWv7BJvhuVZIExv5XwEZsV9kp5fsjNgvykO2hAQ2vud0IGg8D6pQss7YFZ&#10;5dnXH8pr9CbEHsBPCK2Ebpd8RduiMiLXG4NinEqYnoN0UR3O5KW8oNFx+yzyhdNQzoRdEGopisdr&#10;2Th0V7f7ov5W9+yVDCYbZpRWRdtgnDKewufZYyEHbunr0P8A+iflkADZBpIbv2S5ZYW9kBjBbZMP&#10;YiAXcIdBA4SwiGji6HyfSDwlwJMTLdQKJoN0uyP1HlCYDdLgXA30FD5YHunDacEIskIaNuU46aY3&#10;e2x3sg8rU2w/ylxT6ub3Hys8mxNrpWCNvLssLLH4S35ck79isLADZNQw3kjHcXRCxpGycPj03A4K&#10;T/LWOoJx+RIwgcndGjgFglHRanXRgwBIVsIwNtvyEV7dTTwlS25WCO5SY3Ii2IEbhFmiLbWGxCXM&#10;dvqhZFd2/CQv7EGuBFjuCgNMCbi5unPki/sAgfC1/G1vlIe2IRw837LGtBaQdkq1jQbAIroQ9xPF&#10;khkINGh1ybAIJHh5sLcpYx6m290VkYDXA32SGumJMZZ+xvZY92l29z/slRTDYi/7rHQix33SHboS&#10;e4A3CEsAsbDdD5IAAR3svskK7G5bpd22WPdpbdKysbp+UnIQIyBz3SYvAkXNvt/hF3fvsjNYHuSj&#10;GC22xCbkSYhp343QOIYlKhot7JtLU2H/ALRtukIEyFpJ5KLHIXC5SMtcwi1wkJcRDIy43FkrD7R6&#10;95YLgptVYq+DbSD8lMjmWH9Je0fcJF1bBiDtLaylbfs6UD/dOLtHDMQFS0h1r3unNLMAwd1ruJRz&#10;UDS9kscgH/K66bYRnIef5bw4H5FkwfabtHU6m2sLFFeC7gC6i2Y3G0Xve/siYjnqhwGlMs0jWaRf&#10;1EWSoZR+iVdEX92gDneyjqirDGmxYW35DguZ+v8A4+MPylNNTwTsda49BB3+yolv4lhoC65meL3H&#10;oJRxJIr7PQF1UNd2+sJaOV0hG1lwVl38XU4ZL5U1OXsvYH8vc/4W44L+K7l7EahhqIaphdz/AGrD&#10;/CdpDUdlOrm07dy25+UvS4k2/wCoG/ZUV0z8W2TOqlVG2DEG0z3jcTyhm/3srQpLVkokoq2kqIrX&#10;Hlyh/wDgpkvsjcOTcm1glaOAj6wbWAutfgrnxsAeHA/RP6TFGyaWjVdN2jdtPkkWM1nnZKtYL2A3&#10;RaYtNhuL8pyyO3FrqNrmgXIaywFg4590TywHD/onskWobpB0WlxtuEmqCTE9I9gi+UbXsEqI7FYx&#10;oB7obFYRsekbhCYx3HKVcwBvJuiuZcApWNbEnsDmjbhFEVuQlhH8lZoB9049iAjAF1haPYfslxEC&#10;bduUHki3skKxAxC/FlmgDuUs+M3+EAjBKB+RJiJjRWgF5BuNku5mloPKDyQ5xKJIVoRaBYITHYE7&#10;WCVEICwxWbsUn4EmJBmoXtdELCDbSLe6csZaP5RTFY3/AISoQhps6w7LGs1dyljFseUVkekHcpxI&#10;II/lYY9xZKPZoCLGwEb8pCoK5pJ72+UGw/1FKmLbk7ooi9J+Uh6E2R2PCFzSTtuPhKxwbXRXxb3S&#10;GE9N3bWKzRa2yO1tt0JZrFkuR0ImPU7YXujGO3YI2mxvuhIs75Tf+DpIT2v2WbWvb+ELmFzhZG8u&#10;3ynBUQoZfsEAaAldwAgMVt903oKl6Eg27+NljorHbZKhoG6BzeE4z8cCZjBH0WNiANyjEFp4QPiu&#10;e+6QysI+APfuUEcGlKht/fZBpN7AfukSBGx2G9lhaLXHCOWHTY7IHw2FgdykMn9BAAewScsdzcJX&#10;yUGkWt3SGtiRZsLdkGg3CV8vfe6wMF+6Z0K2hMRj3KAxkH4Srobt9kIjBaNimpeglYTyg5l97Dug&#10;DAPqlQ0tHwiNZc2tsmixO/CC6Qedlmi24S3k3CBsGrgoRxPyw7e6xKeR8rE4iwXNPbcJORl2kAG6&#10;clpFyQk9Fjc8FWCBKxONhDbEIADq2FvqlHA6uDbssDTYFKhdon5Z3B5SRhJtchOgNJ9Rugcyxtb/&#10;ALpqFQ3EVtggfETbZOLWKy4Q9o1CHk+6Jo9exFgnJ9XtZAQGm9t0rEN3sLblFTl4DgeLpLSXHYcf&#10;wlbEFaPSUGh1tgUpazbHlHY8tNrbJ1x4EJ+SS3fus8gkHdL21BYGWG2ybkQiGFGMZ8v6pWwt8rAC&#10;U6VCoRiiLSUY3tslAzSFmjT2TNiEC0u7hFkJjdZKtba9ysljDx8JMSEr/B/ZYCD7BK6Q2PgJPyyT&#10;xumQwmWEHbsiuaS3kJfyjbhFYzU4jlGv7Huhu+Mm9kEcZOx3J5Tl7drWtZFDe6exKhJ1PbiyKIzd&#10;LuaW8C6DTd3smHTEdB4AWeUQlgN0Loyzc8FOP3CBYb7oCwj7pY7/ACfZYBvsLprGUggj9Pt8Ikkb&#10;iy7CE4DR35RDA4g788WSGG7mFrO+pG8s2v3SgjcBY7odO3CcdJCOnRugERIJSr2knjj5QXLQR7pD&#10;0hOOIl178IksZIIvfdOG7BFc3e9vukM42Ngw2tyj+VqPKOQG3PFkTzA4/VIFCNRGWH3BSDmEi5uO&#10;26cv1yG2nZAYyCEzYViTad17+6F8XltuU7Y0AdkhKC95FtkrEiPqAZDf9IUbWSGW7W777qamopai&#10;7WtO/wAKq+vHiGyz4f8AB5Z67EKd9YG3bA42JSDULNvxF1PhNK6esqI6aMd3m11V3U7xO5dyfQyh&#10;tRHMGg+pkmxXCfiK/ETx/qPilRFQ1U9LQ3Iaxr7tK57xzrRjmON0T1kzoieCdkSJ0d3Zn8cOH10s&#10;jKOqbTuJtdz7qvsc8YTKGrLhijJJObteuMarHi9/N3O7pm6obNNcgXTDpJncOU/xB8Tc90X9Ujhj&#10;Fx6+6sTIHjnw2pdoxGpZUSEbPa+wuvNeSujjmF2gD3SkWYpKMtMDiA3cW7JhUvKPY7IfXrCcwYHU&#10;VhnYIoW6jd/AXIniw8aOIY5jdRh2DVZip4iWO3vdcxZS8SePYJhctCyqmZDO3S4atrKFrMXOJVMk&#10;7n6nyHUSeSnHUbHmYcwzY9XPmqJXPkJJJJUNJXhp0i5H1QzO1C5+ij6omGUlrrhJeR+2kOXztbJr&#10;S4qm1TdzayhnTF4PKH8zZpACkXgC+Scw2tkwusbNDLK2Ru4IeQri6R+NbPPS2pjbBibnUjdtGnUT&#10;97qiaWsJZzchKsxR8f6gkO2kj0i6G/ig4XmqqgoMbpZ455CGmZ7g1oPuuqcpZsw/NNA2uw+shnjI&#10;1eg3svETDsQE8jXNcGObuCrS6H+NDNnQ/M8QdV1VbhYcNVPqs0j2Tyi1yBw/B7JYNiQqrXO443Up&#10;BOSd/wDoub/Dn4vsv9bcNhfSVsEOI2AdStN3E91fGF5hbWNbqAa7291FfPIDgT4vL3sfZEMRtb90&#10;FPLqA5unDWX4CaSXlEb4Gv5ctZcIAy9uE7LNItYlJ6fhAh00IiMlYWEn5SwFuyxrdTu6VisR8ooQ&#10;wtO6Wc06+CLIpbfZIViboiXIHRkAW3ulRfWduyEAjm6Q42DHOJB2sgMZB+icP7bImo6raSUhhIML&#10;mfVFbGW7cpwBc2tZCGEG9khcCHlkj5WaCGnZLlpJ4WeWSkKxuIyUBBHZOCPLHGyLu4mzbJDiPc9g&#10;gDbH3ulWsvyNlhZ8X9khqEnM1FAWNbtaxtdKOGnkboHC4vp3SFQkLndYj6bggiyIdjayQ6/swfCz&#10;usDSAjMbtuEhBQLrLWR2sI7WKHRfkJDISDADfm6wxlzu6VEXwjlthf49010Ok2NJGG4tss0EkjbZ&#10;KuF3XDVmknsnDS+wjYySLoz2G26w+m10D9TuLkphqoAtLSLIoBc8pZh23BQmLU25TjdrEhHbv/Cz&#10;y9uUroAA5RHjS3cWSGUWJOafufZG8s+6M0Fu9/hC0Hu0/umsJL7EngjblA1pa0kpUxXHCB27OEzS&#10;FdCIFr91gHqF9kqGX+AhcL9rp6QlYkQWkhFcTb2R7EuvuVjwTYWKakN3MyOMO/UEJboFwhZGUJj2&#10;3KarDTvyEcdXCLayU0W4CzyiexS7RrEyjBpa3a9yjeV8AD5Rg0gcXCYIRI37rEtpPbb7rEwqZYXp&#10;1kHsk3tBJCeeTc37or4mlx5VkrJDQkDZYOEpUMAdsjNj9OyZMViEvqA23QO3FwEu9u/CxrNLbjhL&#10;+hDYgexQBgPunBi1O91nlgcIeRWN/LseSiStvxyE6MdxyiSQauErENxGbXsCjMaCN04ZF6bFD5IC&#10;ViGroxe+6M5lrWSzmWKEiw2sl/SEIhm26zQnAZ6flAQWEXATWPYiG2KxzQSQNrJxoDm790m5gYbH&#10;vsijxyMJmzdigcQ4JYR72ssEIDtzulfIrYgIw7ssLbDZKmOx5WGOw+E3sQjpsL2CDy++6WuHc2Rm&#10;tDhbsnsQg5pLbpGNjtSdubYJMXaSkpXyIS8om97borI9iDtZOGsuLomkF7r3AT2ISDADvZA91nWS&#10;wGsWQGME90kxCGkkccIQS5m53Sui1+RZYGXcnYqEyzSzYC6wANbe25SoZvuVgjAJ7phCUjLkLHNI&#10;cB2SxZd4KM8gjVtdNyIaFpc9HMYDfdHJ34WI6Y6Qg9ne3/ZFLATdODugMe+yYYbOPIsEWx1JxpHs&#10;EV+nTsbJCG1gdkUkEbco89mnb3QBoLh7oe5CYXSWdkLqezPV+yWjjaw3O4+qyWPzOCbpwe5CMjvL&#10;buFGYljENHTummeIoYfU9x2sFIY3X02CYZLU1cscUULS5xc4N4+q88fH3+II+travLOWJtMLSY5p&#10;QLEt+HBMyxjjbN48X/4mtNkCqqMGy2Yaqpjux776S0/ZeePVnrfjvVbHZqvFKyeQPcSGOfqa3fhQ&#10;GP4rLiVY+eeWSWZ5uS51yVDyzanW5+ySXstqKXBksrpSTyE3ndpB9kq9+lpaExmlLRYbhFY1cBnl&#10;vllwKbS1Nv03ugLi73CTjY6R5HZGArQi+tM/p5RQJBe1xfblPG4do/SLp9hOCmaYFzTb5TUglBsZ&#10;YfRyaw5wNlIMqHRG19gtgZl0PiuGkH4UXieEOivYEWQqKvgfwJMqiWbm4CSfaWK9yUiWFosShjFt&#10;jdGkC5BXx3Z6e6TjjJdY33TpwHljTujCK/YJxRVjB7Xxm4NrI3mucQCnU1MH+yS8gEbXuElQE19B&#10;oKl0GkA7KRjlbURXNr+6ig119rJVkzou6lfPkijaNkydnLFciYvHV4VXT0kjDe0brXXdPgu/EMix&#10;GaHB80yMhmPpbKSXOceBdef9HViQ791I0tdJRvbJC9zHsNwWmxUXYTHuxlLMlLjdMyemqGTRyC7S&#10;HBbJSSFw97ryc8G/jhxHp/j1PQYpVSS0krhGDIS637r026S9WsN6h4XHPRzMkDmg7OBTOKAkjdTG&#10;bIgYNkcSh9rfZC4XcOPlQOP0QUJmNAWaPlK6AeLormg2/wB0PaLtES+5+UIaCbpTTzsNkYC42ACc&#10;JKhIxAm9/ohMQPwj22WHY2sm7aGoSeANuyLZpcD7JbSDvtsihgafqnEkJ9kCWe3UNrIDFxunFQkN&#10;ysOzvolXtDSLC6HyxbdIVIbuF9jwgIsduEsW6u26xzfVvtZISEffugAuQlgy4J9+EBYLbpDiEnCx&#10;rEq5mvjssDC0WSEIhupvGyAwCxsl/KuDyiAi6ViE2we5QiKx5/hKaLcINO4JukKgNIKzRYIzm2sT&#10;wscb2SEJm7RZEc255KVdHq3Qtg1cJDoSLLj/AKIPLSkkWgC/fhYQA0X7pm0FTExHfa9rrPLASjIg&#10;RssLCNtkuPIqYmG6TfmyNqv/APOEGghxvf2CwAg79krGoBwJ3QAbbi9/dLlt4TtuElbUef8AohXk&#10;eq8GaQ0INIcULR6bE7o0I5anYlfsTLfTp5sgER1XShgLeVlmtTCQmIw82/2QGIA83+yULdQRdBA3&#10;4SVCCPAAPayK2LU7k3CXbGHBEMVuOUh2Fe0ADZY4ahcbozWG9u6x0Xqtz8pkhAAAjgLLAI8cV299&#10;lnlg9ynEELQ9Fc67eDYd0oQLd9kABcbdkPIhAEWWJb8sCsRciLIER+dkDo9k40OabbrJGXHFlMV0&#10;xmYmuuOCs/L6QLbpw2Jrz7LHxm9rnZLyIQcLg3CIGXB9krJFb3KBkdwflC/I/AkW3WNg9PNrpRsV&#10;zbcITtybBNQwl+WLd7iyBrQQlHOFrXJQllx7J2Oq9iegLNAR/L+UIjse6QuBIxAlYIAT/wB0qWAn&#10;sFnk2Nhc/KYXAmY9wOPlY+IHkceyUdE4oxYdPynQwi2MPO44QSRi97C3ZKaCD7D6IzITI7a9k6Yk&#10;hJ0Y2vyEQMu+/YbJd8Gjvws0jTYBIekISRNJRXtJCWe0Oci+X8oX9jCHl27FC2K/ZLaLDlA6P0Xu&#10;kISMYCI6K5Svl3KOyOw3TrgQ2MNhwivj1sNuU7dH2BSYj0kkp0xCLYvTa26Lo07G9058u3BRfJ1E&#10;+6cQ3MKNHB+6VEOoXvuUDInNcbH6pJiCmHtZYIxfgpbQSPdA2J197pNiEXQi17EIGN7hOTGSLIoh&#10;0XFv+6ViG0zAG3HISYbqTuSLWOLBJtiANrWRd3odMR03FgLFA4BtwlnRlp2SMgJNvdOlYwR7QW7J&#10;CSMk3vwlHxODu4QgBo7XTSjS4HobmM+1keCAuShjLtrBHj9HB3UajYpLgL5N9j+6Ji1bTZewyWrq&#10;5GxwxMLiXG17C6kKakE8eqRwY1ouSVxP+I94yBl+gmy3hFTpmcLPLHcdipe37I4Y7ZW/4gP4gn/E&#10;Dp8Ay6+SKFhLZHg6g4cHcfRcEYzizq6pdK9znPebkuNyVLY/WOnqJZJJPMkkcXE/Va1NGaiQk/ZB&#10;2mnix0hCrkDtzcpmW2fwU+fD2KZ1kTohzsiS+g3FjOSV5uAbJMR62kutdLHdvF0VsRkGzSEyXIKi&#10;2+BuYG37Jenp7jYfsjU9FJPKW6CQFN4JleSeZvpLgU08iSJ8OvKTsZUuGSVEzRG2y3DLmUXvjZrZ&#10;ckrY8mdNX1EjXGI3PwrWyn0qAazzIibfCpS2F4NaGi6KxZk7yqQu0HYdwtbxzARoeA0XB9l0dmTp&#10;8ymotMcW5HZVlmPIMsUj7MO59lLjzrwypl05JlGYhhn5WUgt2vuo+rADdvdWTmTJb2FxMZutLxHB&#10;HwPI0mw72VuMkyhkwSjyQ9K7S7cHZOi8A7brDR6GgA7pMwljrfyncSONox5Elmi26wxbWHdFcAx5&#10;JI5R4pA949ScB8sMIQwb/skKhmtps0hOSdbwLoCQSW8W5UiGoZQl0Q73+U9hrS0fKSMWx3Dki64d&#10;dIRJNmffWwlrhxvZdKeCDxpV/R7M1Nh+JTufQTvDbuOzB8krmKmqHaOUvFIGyAyDU0b2KaURmj3y&#10;6aZ6pM95apsSoZ45o5ow4lpva62OEtlfsvKv8PXx1Yh0szTTZexyoklwiqPoe99mQgbAfyvULLmO&#10;Q49h0FbRytnp6hgeHN4FxdQyjRFKKZKgEG1isfFqAslGHzW2B3SjIy1QsAbPj0DfkoIYy6+xTmSP&#10;VffdJ6HHuUysTEmQk7boz4iByEqAWDud0DgS254SVsXsR0kjkXQGKwvdLCEE3vshfANrBKxWNi0o&#10;S0+yW8j13HCx0RBO6exxENN+DYLHNIF+AlizYc7LHRlzOU6EIW3Q+Tfm1ilHwWZ8LGtvtyEmIRdF&#10;YaeyERN08EgJXybn2RSzSCN7J2ITa0DgWQadu10dzdJ+ER0ZcfdMPYBYOLi5SRBaSCDZLCM99is8&#10;s33ul4QvIWOxG43CCaP0CyWjhDjtYIskbgbWJQphdvAgI7jf9kMcILt+PlKaC3kFCyEv+E/gHtE3&#10;sAHpWRt5N0dzCDayL5RbHzumYqCPj1Ad0XyvTaxS5Y4NBIKADbYJ+GFbEmw3HsskYCeEct1W5CBr&#10;SW77b7XS/oSCmOx5ACO6Jrhtyga0OIBsXBHDDq9wm8DK2ImKzbb390Hkpcgk8HdBptzymdDiIhAb&#10;cgoWxhrr9kqWFwRfLOnc3+yVehAGMS7tSRp7OtynDbtZYbXWNaQ3dJL0xf8Ag3FOAdkZ8ILDwlNG&#10;+/CwsuAAEqFfoQazSy26wM90csLTYo/k34O6amOJCIE/7IxY13Y3R2xFvdZ5YvuU7QkJEANItzss&#10;EHtsEsI1haQd0q4Gv7EZINiixxXHcJZ4NrLGtIH6UHI4kad/YmyxKFxPYhYnuQiynAkjsscLHcJR&#10;8Y25QOsfspWVxB/u0C6KSb2tuUu+4GwF0m6909iEXQEjui+UWpaRp4G3yhAsEzYhDSfZA6H0nkpx&#10;YnhFc7fe9/cJJiGwpNubI4iLRxynIcCCUQyhtweyXoQiG77BYWm17XThpEg22CFjBYpMQ3MR4IBW&#10;Bh9k5LA5J+XYnfZIQkWOttyikFo3/wApyNkV2lzbd03sQkG3+ixoc02AsEttp4H1sk2sDDuTcor+&#10;xCMj3NNrXP1QlpIBtZLmEE3QPj0bhCIaaCChbEX9rBKlocb7hY30JxCT4i1/BQOubg7Adks863X9&#10;kR3J2RUIT0W7LC7027/4SoZeyx7NIKSQlwIsFm3QbuG4SjR+k7coXOa54HCVCQhGDcrDdptwUqIN&#10;AN7n2sing83TJXyxWEJJ2t90F7C4Rw27N73Qp6TEA0Es2WAutxz8pRrmkWWEgkgBLtExF1y64G6F&#10;4cGHuUdoJJuP2QuFueQl2/QhsS57SNrojGuuU6cwA3N0np0C97/RMPxQmRyDsm0/qFxYp7YPHwU1&#10;qW6ON0cWMIAl7N+Um2IuPcWTmIaTxsjts4WA3+E7n6HQhHs+/wBkL5ooXtMhs0lKS05uABuVpfiB&#10;zxT9NuntVVSyBszYiWC/dPF3ySpWiuvHF4usO6O5GlpKGpY2vnj9ABsQvJjqXnuuzrj9TiNZUSTy&#10;zPc5uo3sCVuniF6rYj1OzpWz1Uz3wxyOEY1EiyqXEqgyO0jdGuS5ixkbUVMk8p1XuUDaZz2g7WTq&#10;mpjfi904MFiRbYbomkiWMXZFT02n69k1qqQuj3FlLTwgPsBuVI4RlaXFntayNxJ9goZzSL2HWczV&#10;IMFfUN9IP7KcwTp/PWEHSd+ytvI3h/qatjJHxGxtyroyL4Z45GRvlYWjvZUsuyl4NTD0y3yc5ZS6&#10;L1FbM3TBe59uVamUvDdO4McYNJNuy6Qyl0aocFLQyIOPy1bpQ5PhpAAImf8A8Kzsu3b4NXF0+MSk&#10;8p9Bo8OhZrZZ3NrLcsO6dMpow3ymm3dWVBl9gt6RYJeHCQOGj9lSlnflFxYYpFR49kQy2Hl/TZaP&#10;mHp3aQ3YP2XR2J5d82O4a0n6LXsWyW2pYXFgBTx2XF8kctSMjmPG+lcc7j6AdQ3u1V1n3pIKSJxj&#10;hHq+F2LUZDY692Db4WtZq6ax1MLgYmn7BaOHbXszs+haOB8byU/DZSHAgqKkwR0drDUfouneqnRl&#10;jGue1jha/AVUVeUBSVDmFl9+4Wlj2VIxc+i426Koq8OdETdp+iathMRvZWdjmSv/AC7nhputDxmk&#10;dSVTmFtrK3F2ZWTDQxsTxyhiI1HV2Q2A37oAzUd77qZKipJVyCWBzTzb3SMsXpvuU4Fht/2WeXcW&#10;tsmY6GoBaeCnlJGJTYpP8vYLI3GJ3dN5QqJamqXQOaWOLJGEaXA7tXan4e3jnrst4tBlrMFW6Wld&#10;tHLK+5HYBcOCcRvAJN3bp9hmN1GB18FbC8skgeHAtNuDdRSQ00ke/mWMcgxzD454JA4PaHCyk2yE&#10;ndcVfh7eL8dRss01BUyt/OQNs9p9uF2jSVza6kZLHYhwUD5fJA/IuG7i4RLFgSsTNRBsVhj1E6kF&#10;Df0JuBLL77IGsLm7BKcix297BDGQ027fylz4E2INaT7AoxBG5R9IEnsULxoNinQ4Rws35QAbcdlj&#10;jc34QuiLgLDZIQS1ib9+ELgQ29gAlA3b3AQOBawkfZJeRBC7a1hZEcN9uyOAQsf6bfKcYT9V72v7&#10;IZWki9kYBY/9KYcQLC4Wsg0aD8/VK2uhII7JxCYae4QmLS0ozjqKwG47Jf0IRY1zHDgowaSEd7LO&#10;tuEZzCz3TWITMWsHbdA0lhFhul2sDQeblA5tgmbQS8CDhcm/JR449thsgc0jclG307cJ7oBpsJM0&#10;Btu6TjjIA9Iv/lLlri07Ake6yO+1wE9oJWMayN7R6b7pOOYuj9QsB3Tydwc/dR2JGWZ3ltAte906&#10;ryIdRkPAIAJSz7ubYC3wk4IXQRAEJeEG3AQy8DrgS0FrbIWMvsd/ql3MBG3PdF8sgi1kAQD4dI2C&#10;IGbkWF+6WkF7HcLHAADm6exNCLGHVxZY9pEZ2SpA9Nr7oJIi9u1kzEN9JI2uhYHAcBLRwlosQEHl&#10;hp5JSEJeXc3PKzyzfhLaL9j/ANFgFvZIQgQb23ugkiJF0uWD3WOjudkhCLWFwQuBIsl2x+WeAUXy&#10;/XdKxePI2cwtNtyltGpoARmRa3fRHY219PKViEDT2PKxA+me5xJ5+qxKhFoOh1kWsB8orYxq3KcO&#10;bcm+4RHQho25UvcVxGSMWNuUkWWG+6cOaGji6IyEblOpCG7hY9lmi6WkhF/qhbBtvyntCG5FjY8I&#10;pj1H4Tl0IJ447oBCGdwboW+RCGgDhYGtcTfhODE0C9giOg1G9rWTCEWMDSjMbd/wjujDAjNYD/p7&#10;cp0IKWN7hFewNFwRulGRa7i1kP5fSN909oQ3eeEU2vsl3QgX2uiyQ2bsEIhNrLoXRhwCUFPYdisE&#10;YaEhWJiMAWCBzCAltAd24RXWBta6QrG5ZYIE5fCHt9ikmw6CkIIWEBF8u52S5iFjcbooYG7cXSX9&#10;CEWN3N77IZgCBYWShhI2v+yB8YNt0/kQRsbR7ovltLuD/wBEo5v3QWsmdiCNOp1ttkR0YBsErpDd&#10;xZYWeknZPyIREVxze6ExAo7GC3CMQHC3NkrbEIFmk2CMYxbb+UsI9O9rWQaRfhLkQhp0HsjaA778&#10;o74wbbLNADON0m+BBXRhzCE2exrLjn7p0LeyRMY0na+6ZCEwLw9gmzm2dv3TwsDQf8pu5ocfcqSL&#10;QhIjST7FCz9W1ylWUhk3JtZKQ0hlfZuwbuT7BDXI6CS1cGB4XPXVb2xxwMLxqNr2Xm3+In4t5M04&#10;3LhdBPqhc5zCGm9leX4jfizbkbCnYBhtUDOCRIWOtsQvMbN+Yp8cxieskcXPlN7lTRRbxQGWM1z5&#10;mOu67nbkqGEN33Ngb8J1NUlrQ5xuSmsspkk1NNlLRegvodRwjYbXCypYAw25RqZuuO/Kmcr5Tkx+&#10;tjAjdoJ9lBKaijQwazkNcq5PlxmoaTG439hyuiOi3RGPSyWaBxA9wpnod0I/NCKSWK0bbbkcrofL&#10;GRGUETY2MAa3a1ljbOxzZ0epqdq5Nayz05hEbGiHS1vwrAwnKcdNSNY1gFlPYLlUMY06VNxYGIWi&#10;37W4WRkzN8Wa0YqK4NZoMvMicCWqQ/o8Z4CmG4d6vqjuw8uFrcKDvYMmrIVmGsGwCz+lsa0WCmjh&#10;4buRdJ1FNpb6QAE7dDN2iGloSdk1lwtrnEEbfRTzIxp3F0D6Brt+AUlJkabT5NQrcHaX2DQFF1mX&#10;WSkkgFbzNhTXG9kykwZrSdrhSRk1yG6aKbz5keKpgeTHe91zh1OyE7CsTMrYyGOJPC7ZzDl8Swu2&#10;BvwPZVJ1X6fx1lE4ui1G3sr2DLRU2MCaOWH4XHUQljm7+yrbqPlZtJUuLWHcK78by27DK5w0ltib&#10;LU894C2ronOtdwF72W3gynO7er7Of56Uw/q3tykT6nCym8wUumseLWFzdQsgMch5+y0Iys5/LCmK&#10;NADReyM0A7ooBeOzULRbvdJ8kSdBiAALIBECCVndHY65sWmyf0NfsTfAHEHuB7oYXFpIfYtRy0ai&#10;OyRqGlpuDZABkdlgeHbrRWdFuoFPXUz3sppXtbK3/wBt917K+FTrDQ9Xch01bSzMcZIwS3VcheFr&#10;DeOx4K66/DI8WMnS3P8AT4HX1JFFVyNjjDnWDQoJwRH5PW+OLy/hZNFY3HfdDhlfDjmG09ZA8SRT&#10;tDmkHYhLSMa5t7i6r8jcWNY2+6LYNttsldN32QOZsD7o+Rf2Zp18eyTI09rlK2sPZZ5WsAjdNX2M&#10;whhDiNxuhMYDbDshMPchG8v5T0xxN7OPnlB5dwlrWbt2RLH2SpiEid7WP7IGxBx3CW03WBtu1khC&#10;JhIHIssdGCLJU2d8rC0WSQKbEDAi+STzZOXNDmn4KwMFkzkSJDYwWHx9VjIg03ThzBbhJ6RfhJS+&#10;xnETeAAs0h7bI+lp2P1WNjaLbJWNYk5gaCD37I0dvLt7JTyDa5F7osbLOIKSryPdCTYfXb7pxHGG&#10;ohAB2SsTdgUmx6E5YPMCTdEIm+5CetALeLIr4Wl1rXuhCRFSxmRyLHD5bCNt09q2NjfYBNnNLzsd&#10;kdL2BfIVrtIA2Rw6wRPK0v5ulRENQ+UzQ658gM3+EZ1gLDlDo3te6VEDdHF01jpIQO423Rg30FLu&#10;hawbcInl3J3uEm7HErjv2QtAtcXsUMkPmGwCM2LSA226TBsRGziPZGe3SAeb/ulHxWKKGBwsRYJh&#10;+PARYdkd0du2yBrQeyQuAgcb7iyF4tylPJB+EBYL7pC4QVjLnsjvh9kpHCHWOyGb0DhA+RWNrab+&#10;6BjHWJKWZEJeTujvaG/IRj2vI30k9v4WJbUD2WJWKixLOaed0BFzv3TjS0bnn6Ir477i6NEDEjGD&#10;2RNIPJsEq67xawuh8rbgI+0YQMY7FZ5RPBSmgoNJBQiEzFfa6AU4HdKOYRffcrGNJCQhMw2B3RAN&#10;yCPqlyCRtZYGEcgXS8isQdCHMJJsEaGMFux4S3l29kBaWntZIXCC+WL+yzy/lH8skeyAixSfAhMw&#10;gdyiGHf9ScPjOhFIsBsLphCToLDbe6TGwF9906RHMueE9UITLNIBtYFEEGoXG6cNBtYgIH+lttgT&#10;wkPwNnRkG+4QBt3E3KWkZq27oA2zrWCVjCBZftf4QiMHnYpcwEdgiOZv22SsQl5ZvyiCG7ubBLiM&#10;/Czy/ontiG7m6XWus8kHul3RXCI5lh2T9whF0Qb3QeXvzslxHf2WGL4CXcIQMduFnlW+Cl/KPayx&#10;0ZIsmsVDfQ4m9zZY5mk83ulradkVrCU6YhNouUBbc2SzY9J3AQlmoGwCfh8CG5iASUtht8pxoPmb&#10;7pORtr25umcRCTxYlN2x3eeU4cz3ugYy97ACyJRoawsYIIFrg91rfWzqZTdIOnldiM7mtd5T2tub&#10;bkGy2mmbp1Ol2YwXJXnR+LJ4ln4nin/DOF1LrNa1z9Lrcc8I1H2T4YW7OUOv3Viq6p59r8QkmfI2&#10;R5a25v3KrGondHq1kkN90c1/lOJc46r778qLxnEjK+wt9ij/APDShjoNUYh5uwGx+UEMhceEwbLd&#10;g3IcpDA6OTEKprWN1EmyaeRLyWteHc1Rs+T8AkxqdsQbcX7Lo7oX0fFRNE0w302uSOVpvRTpo8Mj&#10;lfGC5224XXvRLIP9Kw9sr4wHOHcLF2dtpnW6WoqTNhydk+PCcNiiYxrbCxIC3TBMAaxwJHZZheGa&#10;pBtsFsuH4fsLAWWNlzOTNFtR4QSkwwNYLCyV/JfdSMdEbWHCVZRutsB+6rtAd/oiDQ2cbBJSQ6dh&#10;vbupo0dydtykJ8OIJIA2Q0MRUkYIum8sAkFrWUsKAudwUSags69gk2/Y8ZEN+V0Dfgfyl2UTXs/m&#10;ydSUuk+kC30QtZqabDdMx3yyOfRaSbHf6JvLh5Dj9FOtgDhchNquEEWSU2DRrdZhIkuTwtXzXlhl&#10;TA4OaDt3C3qeM3tbZR+K0QkhII5CsQzUNN/Ryz1ayGync+VjePhUzmDC/Oiewix3BK7C6hZWZVwP&#10;BaDsuec/5SGH1jjps0n9lqame3RS2cFxs5Zz/lY4diEjgCW3WjYg0tk4JsbK+uqWXdcb3NbdUxj2&#10;H+RMSRb7LosXKOR3MXa+CHa8BtibE8IzSDx/hEfvvyVgNthspkZbFQDyjMdqOwQWMYFxysZKBIBw&#10;hfkZv0H0HblEm/TYhKuuwe/yisj85/quELI2IsN3fCGlxeowHFIa2ke5k9OdTHN5BRqmIRmwJTea&#10;I6DbdBIdHsv+GH4m4usfSeHDa2oDq6iY2Lc3cdt11EWtjJ34XiT+Gv15qulXXrDaJ87mUNXITJd2&#10;19l7YYNiEeM4RS1EZDmzxNeCPkXVdqvIDSB8sF3/AGQmmL2AhKCK543ujGJwHAQ2DwN/yxA3uiht&#10;iLdk5LCb7IA0E2ACSkL1yEEdjcnb2QOh9kdzTrH8o+kprCVMRbDdFc2zrJ00bdkD2A9k/cMNhFpH&#10;KB8duUvpsbAbodBcdwlYqsaOboKwR62+wKdSx3A2CK1l/hLuHSG7I9rC/KHy7JfRpt7LDf2HHshb&#10;sdNeBuWEfQohj3Twx6mbBJ+Vd3qH0TxdCfkaPiN9kYR2tdOHRFo4CI4FpGwTpoBMTeRENyitaXC4&#10;PKXMetnCBrbchJhJWImMNse6VazUPhHbC2Qc2RjAWvDe31Qj2kEa3Yi9kR4OkbJ15Gk9iPqkZmuA&#10;Ow+EhnMYyvLyQQknMt3R5Q9jiSAN0On0AkAFGmN6Eu/CwbnndHksWbe6TjaWvuRwmkOhaKMA7m10&#10;qwHvx9Uk0FxB2ThrTpQhK/YUgE2PdC1obdGjbqbwChMRNykOhNrbP2QBtnXR2gucNlhaSTskM0EL&#10;Lm6wx/KOGX5WFmkfHykJRCNjA+bIpiHuAT8JUNJF0DmEbpCpVQkItiLm/Kx8dhbhKWu247IRY77F&#10;IVGQx6G2KGaMPaBfeyOwl4tYW+UZvpddwt7WQ0PXoathLCOUd0OmO5KV0Cd3pWSMc022P3TvxwNX&#10;AwMjgdj/ACsT8wi/AWJrY3BYzWWcdkD2b2sQEuBqNt/qgc4AkHspiEbNiAvYHlCY7dilb3WEXCex&#10;DSoYG2sDusezTEO904MVzysMI2TCG7Y2lm4NwgFhwnDvQQOyBsQf2SHQgzSNvdHLBbhKmnA39kIZ&#10;qCYYQZHcnlD5dhaxSzI2sNu6I86HWTioTLQBaxQOityLoxF3XujiT4SsftEgwNHfdJOsDYg2KcSe&#10;rhJiMh97hIVMKyPbgoXMt7pUkkcoHM1FIevYjpv2QhgI33ShiIPfZFLdu2yQ1fQgRZ1rGyzy7kX4&#10;S1tRtqCw09uHBIagjo7AgcJGRhbva6dtjNrH7rHQ3FkhDLSfZGAs3cJV0Vjyg8v5SaEIOddwsCiF&#10;m522Th0ek3GyIGXPP8JCEmgjsQs0n2S2j5WGMh1uUhCTWEu44QWJJSwBBOxsgMZ9xdIQkUBaB2Sr&#10;26Ra+5QeUdO+xSEJAD2KDy/ZKOhLhtcrGs8s7pCEi1pHe6Qkh0bi10vIDvbZJuiceSnTYzEDFd1+&#10;xStPQmV9mghGjh0G4TmurW4Phzqhxa3SL7qZIeEbdlV+KfrXS9Ful+IVT3gStZYH5IK8V+qnUCr6&#10;jZ0xDFKqRz3vnfoJO2nUbLsX8WHxHf1ipGAUs3pnBL7O7grg3FMQMNKLO3I3Rs0sEK8kTi9ZpmJB&#10;O/ZM4i6UEk8pOeR07yT7+yWpmeng7IG/bL6SfCBZGXkd1bHQnIZxmtY9zCbH2Wi5NwM4xiccRjJ1&#10;ELsnw49II4KaGTQOxOyzdvYpG1oazuzd+jXTQQui1MAaBxZX/lvBxTwtaBYD2UBknK4onNDWcD2V&#10;jYNhzWsHpXP5clyOmi1FC2F4eGgWFrKboaPVawGySo6INbxYFStFAWNUCsibb5CRU9zZHZBpIunT&#10;YbDndG8vflScAqLvka/ky03sEnNTG/AsnsjrEbrHMD29kDaEyP8Aymkf9k0rafS1Sz47N5BKZVkR&#10;cLC+yXkYiDAJBwdlkdO0OII3PZO3NMbbEFEA9YUb8kqSa4ExTixsD/1TWrp7jYKSsQd0yq3+o22T&#10;Or4AVkPOy7kzqYRY3vf/AApOobYnexTOpiIB3un5Has0zNuGioicACqa6h5TbVxyXYdrnhX9iVKZ&#10;gQdloWbsEvrs3YhWteTi7FKFo5C6g5ad5cjS3be3wqEz7gTqWaQW5PsuxupeUtEkpDTbsLLnbqll&#10;pzJHu0WG+9l0+nntHMdQ1voo6Sl8txueEm6MX24Unj1D5MrnWsQVFtk3tY7rSu1aOZyR7WHeL2tu&#10;sa0lwQx7BKRi5B3TUyPyHfHeOyBjC3lKudq2sk42lrjuLJmD/wChJB5gIaCLdym2ggG3Pe6kzFqA&#10;N9ikJKTU42sPsmr6F2jbAcYqcs47T19MSyeB4IP3XuD+Hv11g61dEKKQzNfVUbGwOF9yWtsf8Lw/&#10;q6cxxX5I9l2R+D34jH5A6jjAKiUmmqi9+nVYXN1HKN8sGUX5PW8NAcjEhtxuUame2pp2SggiRocP&#10;usMWjdVuCMQcTfuEAB5IS3llxBHZDp1ccpcD/wBCF9RuVgNilxELXvshMLb7pWh0hFjrgIxjDxwb&#10;pURAErCywSdCEdBHPZASdWyUA8w2RnQlg/Vt7IR6Qi5mshZ5Y+Us2MNadwLopi22/dIehB7N/us4&#10;Hsl2s990DogSn4AcRBj7nY3RtGr7JQQ2dfZCXgm1gkx0vTEhGC21iEPkAt3/AIR5IyeOAhDDb2TD&#10;9ogYPTtY3QClv8W9kqQ4Ei6GMEpDiUTAHC4Qlp1o7TpKFrHP7p0CxOxGxKRmbo3BNyl5GOe+x4RZ&#10;YiDYb2TWDT8jQRuldY7D5RZ4ja3ACcyN0t/UNSF0Gw73CeLXkemR/kajvdEdGPM2vsnlRF5btkhY&#10;B1yb90wafIDG6Dx9E6Y0OaDaxScTdfsU4jbYWtv/AJSoTCMY4O+vslJYgBtdKhtm3vcoCNXZIVMb&#10;eWLrNA+Uu4WKA2PykDyJgAC26K+MOPeyXa3UbDZCIyQkOkxAMAbayKW7gWNkuRYrBtv7JC5EPKAN&#10;rFB5YjAslSfVdDoHJ3JSFTAA1AaRwgfuLkG6UY0A+1koI99V0MhUxvFFv7WWMA8+1iR/lKts5/Oy&#10;EMAlBabJlbGphiyx/Sf2WJ35cZ3PKxMP2m9NiL3fp4RJIb39ynBb6QRsR7Io/uG/CsEIg2LTtpCE&#10;w2G4Sz4ru+ETQXOseyQhG29rIrmFp4TjyNXCJJEW/VIQj5Xmdr2QOaWmwFkuyO2/dA6HUeSkITDS&#10;5nG6AtLbbJaOPQT7Ir4yXfH1SEIujOr5WOj+N/onHliwRJW27FISsbtBJ/TZD5fwEtsBuN0VIemE&#10;8v4Czy/gI6ANt3KQuQvl/CAsLe1kpwVgAJ3SGCll23tyk/KDr2G6dutI23ATfyyy+n1FIQmGAOtp&#10;sjBvqtYI5YXt4BKxjUhBS3aywtuD2SndA4XCQhq8AlBYewSksdnIojJKQgjm3Frcogit2ulSwg8L&#10;C0ht0hCfl/AWaCOyUa3UgIO+yQgmg+yKWEtNhuEox+po91gFj8lIQj5RBuW3P+ELm6HX2+iWJ2RX&#10;xhwBJISEIk2b+kJOYah+m1k4eAALJMjUd0hDcsNhsiSDQ825twlntJJtwEmGi2/Ke6EHoYDUytaG&#10;8lVx4p+osWSMqykSBnkMPmdrKzYJfyFBNUHYRt1BcIfiRdYn4BlDFQZBqr2ODBfhWIcqyTEnZ54+&#10;IPPM3UHqlidVUSulYyd4jueAqtxeukcS3tfbdTGLYi6qnlnvd0h1E/K16ql86Ujcm6TNTAvsVowJ&#10;AO91IQ0w1WAF7pnSxhtgOVsGXsPM7mm11HkdRNPBiuRZnh4yMcYxmF2i9iOy7u6TZUjwehhYGWu0&#10;LnTwiZHfPOyXyxoBC7CytgIi0WvsAFz25J3R1OrComy5dwgemzeVtlHQeW3iyZ4FQhrWkDtZbDS0&#10;5aOLrHfktSaoSpqYtIuNgpBlOS0dghZFYt2SzWFjtybFFFsZNhC23ZYWDghKFpLvhZKzfa5RCtiM&#10;0YI7bIWsAABHZGdclYBdM17GavyJTNAb+m3ym81OX8XCeOjv2JSZYdxY/VIaiKqYbO35RDAAAbXT&#10;2opy530SZgt3JULQdvwM3sO+yY1TQCT7qZMIDTfhRdbAdWwOySGbtkTMy7t+b903mjDQTbZSckF/&#10;e6bVNNeLZSxHZCVEeokkKBzDhomYSGdls88NybiwUZiMTQ1zb3NlJHyEmqKS6k5VNRDI4NNgudup&#10;+Ww6OUluwv2XYGbqFs9O9mkb37KhOpeVx5kjdGzrrV1JuzP28SkjjHPeEinqH2aAAStKa4CU37K8&#10;erOUGxyyWB3uqVxKifR1paRYro8TXacZu4u2QlGdZSjSRsD9EHkOb8fRY4ek8g/CmM4VbMXbewQR&#10;S3fzcXSbHCM78n+UMbdLr2NlGwH5HzY7s1EkBJtN397H+EMTtcXpJPvdJSNs7m30CQ78A1EQkaWj&#10;e/NlMdHM3y9LupuF4lBI5h/MRtJBtsXi6h4gSDvdMcWa9z2OZs6JweD7EG6CSpCXJ9CfQzOUXUHp&#10;phmJQyCQPhY0ke+kLdDawFrfK4x/B162sz50HgwmeoL66kc97mk3IbsB/hdjxy67kEk+xVRoimuR&#10;V7hw1t/dFji+LJWKzmki10IaTzt9EI3YI6QDsDvyj+UdP0RnN9fAWBjiN0glFoK1l7WaiStsL2sE&#10;vJ/bt7oHNL23tZIZpiDW2IPKULQTuFjY7/pHHZA4OabWSGVgGOztxssOm1gB+yUa7W6xRQ3S4/VI&#10;d3Qk4erYISBbhGdygJT0DbCn1N45SbIg9xFhdLO/T83Ro7O3It9Ew6t+RJ0RBAF0Ibp2I3+Udwvx&#10;clZqsNxukE7YR8YePYoPLDWiw3R4z5reLJMxFkhsSUgZNhS0E8IzGWPCCzgd7AI5dp2P+E9DBZnB&#10;rbkcpET2BO5ul5Wam9kj5BdsRb/dMEmEZAHi9kvG22wZqshmi0QC11jKh0RDQwWI3SHsY4gC5+23&#10;wmb4t7qRq4jJJdI+S7WdhZSA2JU9wONgncTbgHTZAyMhmzQlWRuaQDwgbC7gTH8crPLt2SzYwRug&#10;e3SfZMPb9iD4gTukpAQ3ZvCeGPUzjdF8saSDskJ/Q3hJNtt0o30uuEdlMGG6wRbE8JDoTMQJKTkj&#10;vsEuATe26KYrXJKQPcEEdo9wgY252GyULSCLWQiGxukLuCBhLuEZzS3YD7e6UZHa6F8Vx8pmP6G7&#10;WhvIAv8ACB0bmgG1t+U4DL22H/VFkuG2ISGtiYkJCxFLbncLEA1ss8kc7okpsAbbFKX03FihdH6f&#10;Yf4VgiE76QCLWQGwN+Ufy/lCxocN+bpCAdtwOUR7RsefdLmLVuTZJuZZ210hCROo2AWaClCPZYGG&#10;yQhLQQSfdAIyDawSo90Yj02SEINBYTt+6MYwRfujSt0kDlYDcbcJCEXMDtyLGyTMXwE5ey6KW2HG&#10;30SHToRZH6hccoZ4xHY+6VDQ0XCJITIN0hvPkT02tcoskZuPj3SscGoblG0BnyUh7E4yW2uinlKh&#10;oPAKBzLHjlIToQa0hyFwvv3+EqRp3tZD2PykMJBhFye6I92rtwl9AI+iKWhruL3SEJaNJ4STzoPC&#10;dltxfdFZGGsN+SkIb6drlFeO/snLo7WsEDmgtSENUIYXcJYNF+EJAHGyQhAQlp4ARX3Y6ycbcrHM&#10;DikONQSL7fwgAube6cviGnblEEYAuUhhrOHNO1kiLtcnk7PMYS3b4SLIrDeyQhF17bJORtwL8FLy&#10;tsbgJI21AWufql7DUSK6gY+zL2VZS9wa3Sb79l5EfiQdVRnDNzqOGUuige5pAcvTLxdY4cK6eVz9&#10;XllsTjuvFLrpmR2I5zxF7nl2qQncqzHwW8UKfBoVc/y2WHAUU8l8/CdTz6977IkbPMdfUjqjQxx5&#10;4HdDE55at5yNQieYXstTwunuAt86c0hdVA91R2W0jZ04Js7N8J2BflcFa5o3dZdQ5Rwi8LXEXVFe&#10;FHBiMAhJF7gf4XSuXaAQxtFrXC5nZnbOjxcIkMNo9DNgVM0sRA+U2pomxgbEJywkX7KjwP5FS2xu&#10;CCUoWuIBsBZJwmztyl3EGwHBUsfASTEgSXcJVh24O3wlAxt7gI7GBw3FinSH7fsayD1cWWMb6uE4&#10;kiBtuiiHdIYIGH4RXwkpbyih0C3ykw6GD6Uar2SP5f17hSbqYj2sUlJSjVcjdRuIMkR81LpfzsmV&#10;ThxcCdlLmEh+5RJKcvaU/aRttGvSYe6Mb73TKoiIJbYELYapjWt9Wy1/E8Vp4JbFwFud0oxaYl+x&#10;HVVKASeFC4lTEgkKUrsdgfsHt/dR1ZikTozZ7eFYUGGk0anj9IDclVD1QoWMLnAcXKt/HqyN22po&#10;VYdSaVstO8kg3urGCbUqI8qTRzP1Qw1sznu09jYrnbOtB5Vc97Wm97cLpvqPE1vmXt3XP+e2siq3&#10;i17rp9eXCOS6lBWaWx92G4skR6nEJecgG1ikNZaQQCB9FbowGg8Gku37I5m9ekAWRIWAkk90o+Oz&#10;drXQ0MKMszYd0nMCX78InmaTY7FKEamWumkqGrkPAxsluUhiUIY0ne1krTO0usgrmueCDt9VH5CV&#10;HUn4PPWx3T3rtNh88tqarhbE1t9tRJ7L2KE2iqOnh1juvnv8OmZpMgdc8vVkbiyN1bEHn4uvfrKe&#10;Px5syrQ4nTuD2VDAbg3vsoZr6I5xJ6InVvfcpV0mm3CTpZBI1ot6vdKyUpLuL3UJEmKEnQDZp+yE&#10;Da6PTx2aAbrJYtUluyQ9sIG60BJ3FglWNDGW7lFkBB+EhWwgA/ZA9ocN7JSFurcrJqclt2lISY2a&#10;dJN+Uaw4NyjCK43ujsjAYLN5SBu1Qk8Bh2CI/wBXsnPk7b8ooiAPdIcQLQzhFcSH3+E7MLfkXRZK&#10;cNaD3SEvIkG+YNrXRZuLcpdrA0W90DofbukGnbEYmbX90V7S57rBLub5Y55QR21GwN0hf+CbQ21i&#10;Df3RJYNR1c9tk5dB5gtpKTETon2t6UhNjeWzve6IJDptY3+QnctOG+oW3RHxB4AsN0hOQg4l7LbI&#10;GNJdzwlhC1rueUaOIahdO2MpDUguHZF06XJ3NGC7YbLBCDtZFY3kbwxaiPhLiIEA90oyBo2aLI0U&#10;Qa/cIB06ES0j6onlOeb9k7LLO2/ZFfHbflIcaWN+EZsZI1G4KXDL27I2nX8FIXcNWR3B7IdOo7cJ&#10;YxkixKDywLbcpCsRDbnbssMd+Uq5hvsLfCBwvtblIXcEDbt3ssawDnhGvoNggabOsUr9C7kFLQ47&#10;XQOBaUuI/hZ5fwkN3CLiQBdFLPVve6caB7JvOwiW4uPsmkLuCuNnEcrEUsf7hYgF3FpeV78/RCY7&#10;8m6O46jshaywHKsEIl5Y9wsbAGt53+iUc0DcLAy7D2KQghZdtiQg8v082SjWhgsTuhLQ4XCQhHyB&#10;fbuhbBfulmtsNwEVxF9khCHlDXbYBGawEkbFKiMW35Q2sRtykIbTU55AvZFbDqG6dPN7i1wETywE&#10;whARj3Q+RdKiIOO37IWs332SQhuYh+n3SbacF3N7Jy6PU/6InlWJ90mOkJNZp22RSy7yNk48qwuQ&#10;gZHvdJCYi1mnuTZEe7+4nD7b2SflBxRqhhJ1nt23ssDdXA2CVa0NCxsV2nsPqhEEbGHHm6Dyi4kc&#10;fKUa0BthclH8o6bpCG7Ir83WCL187Jcs3+UDrRbEXukIQlbzuk3s9PKcOaB9EnIzWBskIbObZux5&#10;RnU9wljTm31Q6Oe1wkIbtiBBF0XTpB33TjT5X+lEczzCTa1/ZIQmQRbdA5l+6VEZPYGyCSLRukIb&#10;PjLSd9rJN7gB8pZzg829km+Mb2PCQhB7SQbbJNtNZxfc7JaTVf8AS231SWOyjDMAlmcbbH/CKCtj&#10;KTT4OQPxJerIwbLNXQslDCWubzyvIHO1WcRxqeTUXF7iSu8/xT84zTVPokIEshbsfqvPqqcWTPJO&#10;ok737K0aeHxYxe4N27n+UeF9iAkaiTW832slKRuo9/hNJ1yaOGKbJzBjYhWV01YHVcQtyVWuFA2a&#10;DwFaPSKkNXjdLH/zOA+qzdqXBtacVZ6FeFrC/LynTusdmhX5g7bRtvyVV3h4wD8hkmlFuWAlWbTT&#10;toozqNrLmNiXJvQTomHubGy54TLEMyw0Y3kFwFruZM7R0sZZG/f2utJxfNN2uc95sFFCrDjibZZA&#10;6j0cZs6Vn3KdU3UigeN52NA73XNObM4zvmd5JcAOLFaJjvUPFINTY5JbA+6mjRYhhXs7Sf1ewWju&#10;2SvhuPlNW9dcCc7asgv9VwvUZxxeskuZJt9uSnGGYjiU819co+6ZksdZNnccnWvB2tBFVE63ynWG&#10;9UKLE7GORh9rHlcl5Vmq6ktZJqPb6q1MkMlpSwEEjZDftjy10lwX/QYsK5gcDsflPmaC0XsP91pu&#10;Uq1/kt1XAt7rZ6UulZtb91GpFScWh0XjtvZJzWFzfb/CMAQCOSE2qagtJB2COyPkEkXvwEjVSCI3&#10;BSE2IBt7AXUbimJOEZ9kUWmC0zX+oOaHUTHNjfY/Co3PHUWrozKRO9u/urKz1OapzzdUx1Aw11RF&#10;JYEkp5OkWMcTSsx9fKyhc5oq3kj5UBF4mMRHpfVP55LlFZs6eVFdO5zdW54Cg4ukFdUPuGuspYMN&#10;wa8m9ReIqareBJIXD5KVxnqY3GKL/wBQEuHutJHR7EYx6YnJwzp3iVNHby3kjZWcaVlTJFtUat1D&#10;qzUayDe6o/PcP/mXH2XQWZcg4h+Vc58TlTmfcuyU7XueyxG262tXKqOZ38D8lVVn/rfCRmIDAPfn&#10;ZL4zeKpLeCE0JMlgbi3stSLs5vKqdC0VtI72RnSNLxY7pBoLOELGh5uioiFxG15JI3/yhIAvsk23&#10;CVIuo5NgPyHp3BpBO10EzxK63CKBxzslI2X5G6iaDiR1ZWSYJWU1RHcPp5BI0jtZe1/4WXV0dW/D&#10;NhEUsnmVVFBqkubkLxaximMtE70gmy76/Az6zPwrGMRy/M8aJI2xsaT7kJnDgfIj1EpgyLbVe5Ty&#10;4eOb2TOO35gt9Ox2T6FulvbdVn5IPBjYruBvZD5dvsjEW2Cwj3TD2EfHdt7pMsJHKcCIfZY6MAcX&#10;CQmxu2In3ASrYwGoWNI3G6O7/wBM32SBTQ0dGWP27pVjLR33RxDcXJKFjNTT7D+Uhl5EHWcLg3IW&#10;Bu25SvlBx2ARTDZITlToT290Lmh4O6MYbC6B8ZFiEh4ysBkVhb/4EVrCHElHYDq7oXMPBGyQdiZj&#10;17ojW6TYbJdkdmkA9kEUVrk90hu5WJjUDfc2Ry9ssRa7Yo7IxYncJCoi2BHCQuBPS7RYpMsN04Iu&#10;0e3ui6AkNwJ+WOTuVgA2va6WbGWG1kD4dJvayQuBOwPsh8sWv3PdHMRLNmoY4CBY8JCVBWDbY3Q3&#10;3R2DRewusEZdukPaEde/CMHbb7JQxgmxCM6AaPlIexB/ZABfvayUdFY7oWU4cN0hkJOADeUUAEdi&#10;nBh2O1gk3RBvukJ0F8rUB2QGLS7YXSukkEopP7pBVER8sE+xRBG0H2TgQm9iiugJ2H8JqGaXoAdt&#10;whtYfVB5BDvlG0EjvcJcg2hO2m+yLJEH7nZKmG/us8vSONk4/AhpA2usSpZdYm7UPSLO8lrGlBp2&#10;slxEHNtYrHRaBt2UpXG/l+6zy7DcJZjDZGc0hvvdIQ3MAfYo3laQe/8Asl2ssL7IHMvxskIb6AUH&#10;lm4Tjyz7oQw/CQhARbf9EV0V3D4TgRkNIuLIHR2bZMmIblltvdJPjI5Kd6drIjmEm4TiEmt0jiwQ&#10;GNwbdONN7H3QFrgdkmNY10m/tdYYynBY4ndA4EBD3DiDW7cborm3Fu6WjaSbWKJIS2Qi+yITEWss&#10;4oXNda4tZKOjsL+6F7btBHsmbEM3sudxufZKMZtbfZD5d3fRKRxaXJxCJjLXC10oQXE/CXbHcgmy&#10;GSIhh4SfAhqGhzvlFks91iEqG33sUQ7BIQm6Et+hRfKDTtuPlL6SQs07JCG+kg32QG5adtkqWE9k&#10;DbtFkhCAitue6F8ZaEeUEAaRa3KFrdQHwkIS0XCK+I6bBKvBB2RdRP25SENzDpJ4ukpmBgI3unLm&#10;3JKSlbqBPN0hDOUmMbW/3Wu9acVGHdPZCXFpBN+3ZbHMzU8f9FUXjWzozKvTmfXK1hcwhoJsSSFL&#10;ifNDxqzyx/EGzmMdznPA17nMY+4N9u65OqZWxTEg3ud1bfX/ADbPmDM1T5+r9ZsSFUM4b+YeL7Aq&#10;x4NTX8DOadrpdu/uE7w4anCxTGojAl1Ai/ZPsJbpkvyCgk74NDEq5JzDhpkaOw7q4OgNN+Zzhh4t&#10;qBkAVQ4fdzxwr38JmDf1PP1CNJ9MoWXt8I29KNuz0l6bTDDMn0TRYDyx2S+YsdlEZDA4k+wR8r4L&#10;IMIpoxwG2stjw/J0cjg57dRXL5m3KjoIUvJXsWWKnHnarO399lIwdGpapgLiD8FytHDcsU9M0WZv&#10;7p06mbFsAAEowCln+inqvoXET/cbcjmxURiPQmhFy+PYfCunEDHGTcj/AKrXsWrIngs22U6iQrYk&#10;2VQ/o7hVLGSI9xtwFHS9M6aE6o422W9Y1VsieRv77lRklbrYNPdJpeC5iySohMLym2lcLMFx8Lbc&#10;BwvyiLtCbYe0vIuR87LYMKp/MAsoMnBY72/JseAR6IW2utmw8ODBubfVa9gkBYAPZbLQ3IHsq5BJ&#10;DpzSQDvsovFDpJI/wpdhJBUTjQtC4DY+6K37IaSIOtq9DTvuoLGsWLYjuOE9xKcgkkhanmDFNDnC&#10;6ki6Dhjsh8yV4kYbrRMbb+YkIIuOFO47iTpJCNWxUHP6zZG3aonjCiFGD088/qaD9lJU2E0os0Mb&#10;+wRX4bLK+zCbnjZS2F5VmlaC4ge6khH0GxejwCllhA0NJ+gS7MoQE/8Aox2//KFI0GAGl3c9qcTv&#10;bAwAEE91NbRVkv2pGqZlyHT11K5oijuR2aFz7116KxChleyOxN+Aun5q0Bu/K0XqLRxYnQPDgCT7&#10;K5rZ6dMz9vWTiea3ULK78v4xKwsIseStYduL29XddD+JPIwjxN8jQ0NLtrBUPiOH/kZHAi110eCd&#10;o4jd1nF2Rjjq39vZHieWji9/hJyVAa/SWlGE3sOVYMwUMhHslNV3D5SLZSTuCUtE/W0b/ZD2iDtZ&#10;ubIXEtPvZCBpHb6IrngkWuLoWhr5AqHOdEQRe6s3wA9Sqrpz4lsIayTy46qrY11zYEKt/M1M2BB5&#10;SGXsZflHqJhGKxktdS1AkJCaSSQmfRTlOvdi+GU1Xq1ec0OuOCtgp5Hy7bbKqPBznxvUHoNgFYHB&#10;0slK0u3vZW5QgNab2uqUk7Iq5DtDmusbXshY12rcWRm+t/H3Rr6zbdCLtQQw/KMyKw9whuGmw5R2&#10;PJ+EhUIujJcCNgELmbCx3SshLeAT9ELGHXclISVCDmG44QFhaDsnD2DfYlB/o4skKkNmx3NijOiA&#10;N90q4WF+6x15GXI2H2SB7VYhpuFjmWG6UuHDa43RTESTukEo0J6LbjsivIO25TgkMbYi6L6eTt7J&#10;DtCVrNNgborHHfZLaSCfogAIHCQqCE+nfb7Irm3NkqANN7fZFey7bpACcgDBYcIghu7ZONAc7cE/&#10;RAG2d8dkXaKxF7C0gLCCSEvJcniyI31SEpmqDjGwhY4W4slNOodwjWsEIGtyYekhMxXHyh8sEI7m&#10;lqAC5SEmJuhINxZCW6/qErpu23ys0H4SGoblhabndHYA8dyjPJDrDlFeCB2CQkgJGhjUk9vpvyUq&#10;0FwWeSbXcUhdt8iQJLTfussGkCyVaNR90Xy9+UhUFHygvz7BCG225Qgb73CaxqQDfXvwFjwDx2WS&#10;ODSLBYGk32P7JJipCbvSd1mnUEuGaj7BY0AuItwnFQ2ERAWJy0EjZoWJC7S0Gxtaw77pG9nOFrp1&#10;5QtdFZACSeVIQiDmavhCeADwlXN3IRTFvzsmsQTybAb3QAAnhKgADdBoDnXHdOIJoCzQEcx2PKzQ&#10;kIJoCTIBcQRwl/L+UR8e/KYQjYAk+yUeBp27oTHfjlYI9uU4hFjdtxshaQTYD+Ut5IDdkXydri23&#10;wkIJKywskS3bcWS8o08lEDNffZJ0OmJ8i10n5IdyQT7pcRAO3KDyx2SsaxB4vsivaRslntaPg+6N&#10;5Vxf3TUIbiNunsDdDo1EbcJQxtaUdsQ97pxCYALvYIXj0c/RHcwDk/whDRpHdIQ2abX2RHxeYL2L&#10;bJxMwA7LGt2uklYhAR2ARXt09ktYDtwiybkX4KQhHy9tmorotQ4sl3NsivbZqQhMRADfc2RRT6xd&#10;HFrWQg2P0SEJGO22m6I4AkjZLyTgH9N/lJGQW3CQhB8JAsLkHskZmECwH3Th79QNhZJucNPJSENG&#10;gF4aQFxP+Kpn4U2JswtktgI2PIv8LtpzhGZHkeljCb/ZeU34l/Ul2ZOrlWY5CRFFo2Psp8SChHmz&#10;jDrPizarMsrWEOa3e6r6sc3yZCCLqVzJVSVOKSveS4na5UJiMeimc8D6qavs0sSpcjB0utw3UzhD&#10;A5o2P1UAJNTwRx3WwYHJdtuSgkaODkmsPYY3Ak911H4DMF/qmdoX2voe0/RctRylp9l2b+GRhhrs&#10;wvktcAtP+Flbj4Oi0o0rZ6DZZwjyqKIkG2nZbFSwNYOL2SdJCIaBlgBYLDUhrTvuuXzS/Zml3eh5&#10;ra3g2+FH4hijIrgW2+UxxLHW0LS4u45uqq6tde6XKlPJ5b2PlI4JtZLHLkmx4HLk3fNGaabD4nPm&#10;mbE0ckqtMa62YbTzuYJY3EHkFcydVvE1X4xiEjYZXlgJuwHYKoajq5iua8b/ACGHuc+sfezdVitL&#10;HitWKUYQfLOzcb6yUtRPZhDvkFDhHUOCtLQHgX+Vw1mrqJmXI2LflMSD4JbB3673BW+9Juqc+Muj&#10;D5n7fKHJjou4Gmdv5exeKqY2zhc91uWDkAAjdUN0rzY2tjY1zyS2yvDK83mQsde9wqeVccks8dG4&#10;4K3VYm4C2CkYAeP37qDwVvpFzsp6lZqaCCqnjkryT9jj/QLbKJxwAQuJ5U3DT6mnbZRGPxaWu4si&#10;9EUU7NDzBIGBy0PMFTbWb3P1W95ji1OdueFXuaWfqISRoYYujV6uYyS/VBBRmU7iyPTQmWpsQd1K&#10;toTTU5kI2b7q1CIM/IvheGQ08XmyFoAHdMsQztFRVBjjIIb7FaV1I6qwZZpnCSbQfa6ojqd13xSk&#10;w19VSQXiJsH3IVyGJvkr5MnajprFuoEcDA41QjPtdavivWSCmJH5triPY8LkKgzrm3NWE1WKvnnZ&#10;TwsMmnzNrLUo+tGISVJErnHfu5SPC35KsdhXR2rJ1mbV7NmH1BSNXnllbAWmQeod1yzlfq06QHW6&#10;263TBeoDakAiQuv8poYWnYsk04jrrjQtxWFzgdVrlc1Z7wz8vLqA2C6GzfjIr8Ofp3JConqHE5+s&#10;HkcLe1bSpnKdSiuSuauS8lhtb+FjJb2ud0nWO8uZw2vdI+cW27XWklaOYkqY+jqC11twl4H6nXUf&#10;5zQbAlycU79JG6HwCPJJrt2O4RBMdVzygdsdu6LJG5jfe/CFsGQ5iqBbdRmP/pBANh39k6gdq2PK&#10;LVtD26Tax2QtDp2eun4N/WmHNvStmESSguoGsiALvhdwRt/u3aRYFeNf4QfXKl6c9QanCqqVrDWz&#10;tDAT8BeyuFSNrMJpqhlnMmjDwfqFWmuSOTtjqMBna90fyi03v9keGJrxsEINyRZRMFoRa3U7VZGc&#10;2/1CVibbY8o7YLOuQUwkmNw6ztijD1HcXul/y7bGwvusbHpFiOPdIXaxECzrALJBpA+Uq6MWvuPo&#10;gLAWpCpiDxd454RQS24I2Tl1ODY9kQ0+s7ElIXaJiIc2H1QSNufhH8vy+e3CM9gLduSkPQ3DR7ID&#10;H5m6XeyzfZJGznWvayQmmFkiIOxWBhIF+yUdwhBBFztdIVCL2ae9kQm+xalXNBcDsQEJ08nYpDK2&#10;JMOokG9xwhjs477WSkcY9kd1O0iw2KcVcjd7S99+AsEQYTve6VfHcBtrkLPK02uLIZWHFcCOkX43&#10;RizS0G26XDW24390mY7nuEkh3H6ESXHsUABB4snPkiwAJ2QOpjbbcJwe1iGspVrPTchYIQ07lKix&#10;jJvukOk2N3xjVe26AR6gRZK7A3IvZKaRxYG6GmIaiPy+26EO1bW2SsguSeEVpDeySTQ6YnosDYWS&#10;Txvwd04vugEWpx+U/PsaXPgbj9kbRqAJKVdThu9/4QtbYJwKExCDZ1rpN19e3dOSimIarm+6Z8CS&#10;9iLgHWBKAO3IsRZL6GRkb3ugdEHcFM39CpiOh53sf2WJwGWHJWJci7WWi5hY0A2usbEXjawTmWG+&#10;x2RTAAL77KWyIQFN5QN7bpNzLjsE4dfT91j6YTMvwQkxDZsJvuh8ndLGmLdydlgZunEJGK/sgfHY&#10;C1kqG2dYoSy/CQhIRbdknJDqdcfdOTGC35SYYLdk1iEyy7bbBEdDtynAYD8oRECdwnENA02WW0Hf&#10;ul/KaZNlkkAFhYpvYhuYtZRW0+klOWsA+yKG3KZiEDESbWRTBp2FrJzoDeCiOjB+iViGkkVzZB+X&#10;dYBLGOx44RmNJO4TiEWQk2BRzD2tsjwsLjvcJQMsnEIPgAbvuiltwLJy6MOtskzHZ3z2TrkQgYiD&#10;c8Ivl7bWsnLrnghEdEdyOU6VCG7o7GxQaC69xa3sl3ROeN9igZCG7EXumfkQiYxbYJExXO+ydGCw&#10;PdAYwNxymEM3RkGywx2Ye5TmQEW5uUV0IsflMxDY0pLUU0gPKdCEuG/ZJG5O2wTiG8sWj5ukZmbf&#10;CeFm53tf3SLonauydKxEXmif+nZXrJW2LhC+1/8A8pXiR4zM0vn6oYo6VwuZHgb/ACV7Mdas2QZT&#10;6fYjU1Dg1jY3Dc2vcFeFficzC3MXUTE54ySx077f/wARVvHFk2IpzFLVVS8+52Ufi0GnDiDtspea&#10;j13O6j8Zpr0BF9hwjkuDTx43Lway0Wksp3L8e4uedwoCFh/MEW4K2XA4C1wI9lBKa8F/XxyT5JgR&#10;WsATcr0E/Cqyi40r6lzbhzWm/wCy8/qSN0tZE2xu5w5Xq5+GXkKTCel8FY5mkTxAjbfssfdkq4Ol&#10;1l+vJ0zVARwBnCh8VmEEZs6w5O6lsZa6Nmodgq76h5sfhtI9sbXl5FhZcxk5ZqYMKbs03rh1egwK&#10;gfTxSHzt+N1yR1HzbiWaq98URe58ptvdXhjmQq3OuJumlDrOPcWsnOG+HqOlkbO6MOe3dHi4fBtf&#10;jhCBqHTXw1w1PTOoqK+IOqapgeD+ojZcj5wyxU9Nc6101KHeeyVwZq22uvSjBKCfD8OZTaCI2tsB&#10;ZU/1U8JcPUDHzVMYGar6rnblbOPKkqOdzYnOVs4Mx2uxDNmLioq7vfYDknZXb4YcqnE8T0OjNgBe&#10;4V1Q+BLDqVzC/STz+pbrknoDTZDqtVKy19ubqHNNM0dWHaMsHy+cJxJoiBAB3sr/AOm9Ma3C2mwu&#10;2wK0zAckNmqg98Zdc7q0cmYUMHoixoI1b+6zssq4L2bxZNYVSEEADhbDRRiKIX5P8KPwimc03NlL&#10;NiOi4VS7KclXkUpyXO+iicwM1NdaykhKYjtsFG4m4kG9t0SkvQyjyV7mceU53ytBzHBdzj7qwszN&#10;1SOvfm9lpGPReZIWgXCNeS7j4RruF0gkqm2A5TfrFm+LIeUJZnbyFt2AC91M0dF+UlDrd9lDdV8n&#10;w54wwRTAkNbbY2VuHBHw5cnNvTvBqvrx1PjiqnOZTF+oi9hYFXh4w/Dph1B0PgjwyKLzojqcWgXt&#10;pC1fL+Rqnp3iH5igDWkHm11u9bmmrzHgz6atPmMkbpPsr2HKqpmduY5PwebuM02JYIJaZss7Ijdp&#10;bqIB+LKDocLlmqANLibrt3NfhbwzHi4xM0OO+7rLWKPwk0uE1Ze5ofpN9irM8kaM/HhlZUWWOmBf&#10;l4zPY5ryLjZReiry3VFr2kMB7rpqTIjMOoRAyMhrRbhVx1FyA+thIZHY3vs1DGaLMsTrk0qlxYYh&#10;hxDiL2Vb593me0WJurFiyTV4cLNa4j2stUz3kWtIMgaTsTayv6+W2YW9hdcFI4s0sriSe5SBGvZS&#10;mbMNfhtWfNHB9rKLgPmMu1a+N8HJ5oNPkPHEY3XS7X3skWbjYcLNW9hsiZAScbx5Y4SM89jYJGIO&#10;fYAmwQyWe7bn5Q9qBfkUilEgsbghHmYDCN/v3SUYDWe6UklaIyADvtylJUKh50rznP076i0GIwyO&#10;aYpAdj8hfQR4OOpkPV3oNhlfFIJHwwRxv372Xzt1NIZJmubcadyvXz8D3q6cWyDPgc82oiQ6QT2A&#10;KrTfoGUTvmmf5UmnuR7JdrQX3smziXznsLpxctNgqwLiY9jSe6PG3XxckIxG4AvuhjtGTflIKFg+&#10;X6bEGyB8Wlt0dzw42CFwswJrDsbhgefb7oxh9kJjLTtssINrHhOiHkI5jhb2RTvtZLmMNtfhBsN7&#10;G3CQnYlYt7IIwdW4CO6MucShEZP6t/okLkRkiDjsk3U1uE5bTne3CARXvt/CQSQ1c0OF99kIbrFt&#10;tkqYPWbDnuimnsTbayQzsSEIB33QhrTew4+Eo2N5BBtZEkj0mwSGpoMwensgc642+6COMkWN0rHC&#10;QnQ9uxFrLOB3P1RnNJHufqlHAl/BACHQLIZWmHbEGja3H1WXQllnWCwNNwkD3MAmwRo3axxZYWgc&#10;c/KN5ZLx9E46lYm6G5v/ALo0MWpp1XKVLAAO+6NJFpv7Jl45HSrkbPbpPGyKCGcXS0jASk3UxcbW&#10;2ToBt2Ee5r72uiBluyXNKQ1FEDiSLcJDchLLLXR/IddHZCRsmY6TGzzc/KFlijywAHYfshiisRdJ&#10;S4sYC4vwikkHjZLljTYjYonklLyJOhJ0XmhYIwPsnAYALIjotLTt3TvhDciRZvwViO2G7RysQ2x6&#10;ZbHqdzuUDmk7b7JyWNHYBA5o7Wv7Il5IhlUMIZs0rGtLWDsnUhu3SRuki2zrEC4UghFx8w2N9lhY&#10;08dko1rHXIIJPwgMdm3TX6EJmIkbX+qwNI37hLM/SsIAHZIQ2LHE7rPLF06Dbg7bIuhp7JCEAwN3&#10;AshkaQy47pWYANsBZF06mhOhDaOMgb83Smkk7pV0YHdACOLbhNSEIvjsDbuk9LjfsnLjtawRXMuO&#10;wKbixDUtN1j2WtYpYDbgIAwW3siEJaDugLSCPb2TgM1dkDormyaxDdo1k7WQxxu3uUv5YYflYQLc&#10;BKhCJBZuCkzGRdxN040kncIbNsduESlQhsGbjbn2QGAg34Th2kcCyy4Dd0KYhu4Ei1wUXRvylbAH&#10;bgoS0D2KcQiY9uf4SJG/zxZPLD2CSeADfskIbSNvbY2RDcX2Kcuse1kDwHAE7BJoQhHJqPxZImPc&#10;9kvIG3uLfVFcRpTUIbysPCSc7yad7iTpaE4c31AAklIZi/8AL5fqXjawvdSR8jpWzm78QbNMWGdE&#10;cRAILiRsD9V4t9QZ3VGNVMh21SHnvuvUj8UXODsI6avg16TMGmxNl5d5xjbXP1N5JuralxwXcWOz&#10;VZoQKUnYppJgsuORspoWkyS7NsLqVqGNjgaw8rZukVHB/wCIWEeYGlnmC4I2UeadR4Og0sSZfPhv&#10;/DEjzXk9mJ4uYtczA9rXsN9x9FUfib8OX/gLj7omWMZI02bblej1P1uwPpj0so5ZJIh5dOPSeOF5&#10;/eMzr4zrXm8/l42CJpDRpJ7FZMsrbZp/g+it+mWVHZozZhsLRczTNbble1HhbyKMj9GcIpdAa5kQ&#10;B7XXll4Fum02bOseHsMZcynkZIRbtdezOC4THQYPFTNYGtiYBb2WXt5G1Rqa2Hg13FmGVxbwOCtX&#10;xnJtPiMup7QT9Fv9fhbXPvbY+yYDCQ95BG11jtcmjFdvg0SPp0yMXY0D7JVmTjAwXF/cWVgw4WyN&#10;vZEnw0XG1/dSQdeSeWRyVGhPysLD0bJF+VGOOzLfZb67DWnfQN90m7CmuGwspe9siUGV5U5MjLdR&#10;AJTQZVu/9GwVlvwRrx+gEokWXmDctH3TPI0Tw4NNwXLpicAGgLY8Pwos5apqnwBrXXAAP0T2nw5r&#10;ORdQTsOU+KY2wyj0HjZOnxbbcFOWwCJhsLoJGWj2GwUTVEN26GskQDdxdQuOehpANvtdTzyBHfn2&#10;Wv5ilDGk9/8ACFcsNRrlGj48xz3ne1/davXUV5SStnxipD5j7KJma2Yj0iynirJ4PghnUQJtZNaz&#10;BXTNuNwe1lsRpmN7DdO8PwxtR8BTJqhSRoVZlbzYtPllMX5U0vA0j9la8uWx5Zs26ZuysC/9O6dZ&#10;KI2rK3GVWOO8N0WTJ0bhtCd1Z7srNjP6Nh3WMy40tPpB/wB0X5H7HWOKKfr8gCZptHsfhQeJ9HI6&#10;pjiYx+yviXLrWt2YFH1uCNN/SBdP314Aljs5rxfo1FC9wEAFu9loud+lBEDgGXNttl1jjGWmlhIa&#10;CT8LQM65ULoH6W7/AEV3Xy8qzO2tNyR5v+Ivp9JglUX6bNN+yqCBhpwQDf6Ls3xb5AlkweaYRkaB&#10;uVxnURmlrZGuH6XEbrp9XImjhupYPxsNBN/cPdDe7rk2BKLG0td6RcFC4EPIIItwrL5MhjmneQDp&#10;2QlxPqA9SLRHS7fgowbcmxPKHtBB1WPH8oxfrsiSWBG6MDxayaQ0l6FJCGxOF12R+EH1QmyR1vpK&#10;Hzi2Goa42vtuuMZpC25srN8LnUR/T3qVh2IiTyxHK1pN7bEhQyiqE1fB9DFPVibynatnsDr+6ctn&#10;AfcW4Ve9FuotL1D6c4dX00wl1QsaSPfSLrbI8Sa0WLlTl/Q0U/BNirBaD/ugZNqdcut9VEtxZlgN&#10;SP8A1JjW31ABA22PTJN0+gn1XKVZUBzdzuoabFo7ggi6OMXYxo3CSfAnH2SbqzS610bzgd7qIdib&#10;QeUJxVjRyLD5RIGiWfUahsb7ofM2AuopmJNcNko3F2louAnbGaJMyC5BujBzRtqCiW4q2R226Ujx&#10;FrrXt9UhJUSTpgzvsiCUDfZMJMQY7uCAjfmmubsdinQvDHbpBcoBICOE1/OC1iBcI7KobWsn7XQN&#10;8jjkG2xRZDYi5CCKYSEi+6I8OvvyhvkKUg9r2sCEq2190SK9uLIxt7WRUCpAuYN0ldKcBEAGu1rF&#10;DIK2JA35GyF2zhb9ktoB7IroxfjlH2gdwWM+on/ulNXysYzTuEdkYk5aLoR1Jicuqw2NkBcWt34S&#10;z7sFtki8cJk+QmxNxs4WG/8AlKM3F7WKFrRcGwcj3Ft7BJgxYUb/AHRLeWdilIyWngH2QGxTN/RI&#10;2Jh2o3H3QvIHdGBF7W3QmLUUk+BrdWIvAuDbdARbuLpSRgugMduUkyNy5CAXKN5fyhAHxshabG1r&#10;3Rp0M+RMixWE2F+fhH0g8hAIxrv8IUx+4INx3H3WJTn/AErEuB+8tdnqG6LI6yy90D722RpEAV+2&#10;/N0m/wBz3WPeWjcC6A3RCADAwkrGm+4QO9JueCgDA6xCH2IOTd3ZEkIINjuEBj8t4O9ihAF7ohAs&#10;fdtihBA2uiDco4GyakIIf1FC1uoG6Bxs6yAO3twnEY9xAFrIBqLtwLIJmE/RF1kbbkJmxBnO37ot&#10;9VxuhaeNkAFiflCxAFm6LY34KUKAenbuE6bEEcC0XQAkjflHaCeVjm2PICZtWIK51hcrCbDdAXAF&#10;CXh4sisRiACxPyhAsFicQR7bD4RT6TvsEqTYJMM1k9gmQhN9ybgbFFcbFGlOk2BFgkg5zzba30Rp&#10;CD+YUUC//wBo5Nm9kmWbXJNkzQgsoDASkzJ5jbACwSjm6mkglJE2NiOULQgNI03tukJHgPsSjvu1&#10;ptwCk5AHvuUkvQjNN3qH6jVrqfAzTRn+7UN2BKmmBodcndaNmbFRieOSPfcsoCQfZSxi0TY4c2ec&#10;/wCLTnoYnmrC8IZIABTWkAPcWXBWZJvytUIwbiy6H8dedpM2dbMQc55c2llkjb8C65mxWoNRiZJJ&#10;IvbdWILgt4/IliDi7Ta2xUrljE3UWJ0tQ2wdCbgqKr3eoAJQSeRS3B44UWZWqZuaUmvBeHUHqvVY&#10;zk2CnfI4sEYHKq3CMIdjNWXBgNje/dS+Ezf1rLHrN/LsPZTeRcvgzamtWLmh28nSYYXydafhWdN2&#10;1meKqsljFo4AQbdwV6JG4H8Lk78MzAY6DCZpg0CR8Raf3XWj4hGNr7+5WTnnZpYlTobSs8w2ISf5&#10;T1cffZORGbdlmgk+yp0WasTMQA7JF9ODcjsnrQGgbXCBrQXccol5GI58WngJNtOSRsLfRSclML8C&#10;yNDSgHfb7Ikkg1Q0godbbkBHbShhsQnzAyMFJOFnkppCbXoQdG2Nm/ZFjAIuj1NnNPZJRus0A3UM&#10;gRaR7Qy10jOAI7IHOGr6fKSlqdYQNCEJzaJwvx8LVsxkuY4m+y2yeMOi+bLVcyNLQ5vZKKpkkX6N&#10;BxmW0xubJrBOHC3f3SuY3eUH/utepsZMUhBNrKVPguQxWjYXHSff6qXwC0luVBUNUyqgBPPwthy4&#10;3e3NyjTQpwaXJsNJSiWLi9lk2H6RfSE7oLNFuU6MIeQBv7p6Kzog20RcQC0WRm4dqdaymGUjY3Eo&#10;RTt/UOexS7WLuIKowwgfpUfWYVYE6AtoqGBzgCLJnWWay1v4TBPk03EMIDr7fZahmvBxoPpF7Kw8&#10;WsHm1lqOZAHNcObqXHJphJJqmcweJvKorck1wDAXf/a81s1Uho8yVDHixEjtvuvVvrVh35zAaqIA&#10;HUDt+68yOuWEf0jOdVpaW/3De4+V02hk4o4n5Brq+41Jsu3wglkLjdJMk02vulQ4ObcgrYON5Tph&#10;6R/rFylng6DyN0jDO2Lgbo9i7ext9UhxORry699h8o8T7t+QESoI86wNkOskc2ASGaFtbXR+rmyd&#10;YTiJw+qicxx2eD/KZQv1WHsj0r7VLQbbm6hmmGqSPWr8M/q3UYl01go5Z3O0XNi6/ZdXtzLI9+zz&#10;b6rzU/DJ6gOosZFC59houBdegJxXyohYncKjOkwJRfo3eHH9Tf1JQ48522rZaTSYyQNynMdf5hB1&#10;H6XUPegUuTbBjLr7G6W/rLnNFj6vqtagrdTRZ26XFU6MA33+U/oPtSVI2BmKvJGspePFHPHP8rXY&#10;68vNinEM9zsTf67IoyAcSeZizmjkX4QjFnHklRLagi30SjXajsQiTImmSseJHaxTqPENTdyfhQsd&#10;r72TlslwLG3ukLlEsyv734S8ddpA3O6hW1RA9wlo61zSlFcj91kz+cueeUs2QBoIJURDUl23PdOW&#10;1F2i26eQyX2ScNTpcOUu6o9O2/1UXG+4vfhLtlB2FiULVMJr7JBlRYpQT3HZRzJA02Lhf6pZk+sc&#10;hEmyOueB46TZAZb901E1hYkIWyiyJc+QrHjGkjfusczUeUiJ7gaUo1+ptjymhJ+xJoPC0B4uUq8W&#10;34STWmMXBRz6hfe6aXkVcAkXbuknkare6UcdQRLboG/YghJYe6DWXoX2+6KGC990T8AryKF+gIpk&#10;t9EBA0oNiLW7pl9sTkw2oXuEe9wEkAGt2BujBhISaHi78hjbuhIuLbIn6Sgbz3CYVINoujd+EXWH&#10;G3KENAN90uQ414COG4CwkXHuscb8coOSCkkRPyCsQF3ysRjFraPTc90UANG2yN+ptkTynMPB/wCq&#10;kIwJGguCIGAXsln7jsCk9YO1t0hCRHvwiuADTawQzM3vdEvukIEyF3J2CwbbXRQ3TybkozRfumQj&#10;ANrnY+yE2sLbImomS3ZCWlzdr3S/9EGdGX90DmgDfc/AQx7AXKyRwITiEmvLhygIOk2sgB0t4vcr&#10;Ll3GyZ/2IFgIbvyhI9PKA3BCB7rjYoKfoQPCBlnC9iLoWm43WagNv4ToRjRvv9kWRmpwN7I1iDex&#10;sUWUbX32TVzyITazVfUha0N4CNyPqi/oaj8IQEgIIsjMvYe6K2+pGLrEkchMhGEhtxwSkzYA8Irn&#10;XfflA877C6kURBXtvv3RdJ5GyUQN5Ka6EEuSd+UWR5Fh2RnvF+QgIDm/CGTbEgrnhosOUk53qBP/&#10;ANIZxYixtZI6yXWO5HKSv2P28hrGS+rj4Sb2gdt0cG45tdJgajfm/dSQDjBeRtilT+Tw6WQ7ENOm&#10;/uqi645qbkTpRi2K20Svj13vurLzhiIJp6Zm5LrOXLv4mWfWZQ6MVFE2TQ+ogIAB+qnUSaJ5ddcM&#10;edj2a8VrnEl007nX+pVOicnETqdcbrbM25p/PiYXuS6535WmU58yYm9rFS3SLGNEhM0ST/FuUNQA&#10;YdjsP5SJfc7lKzNvTHSbnsoMr4s2tV0ze+lFH/V6J8H/ADOCtHLmVTgpBtytB8LVGMYzVHSPd+s/&#10;VdTZn6Ruw3DGzxgkaQeFh7eQ6zTaaL+/Dmn00M0RNv7d11W/gLj7wD4oMKxyop3Ot/bsL/Vdea9b&#10;BY3WLNsvpc2GLwO4QpNHbsAoSUMwA6rowAaUkJAw2vvZCH6+DdJMBXYpquUZz9YHb3SQNijE2PN7&#10;o1JUEw3He6Te7YlDazt9/ummIVfkN+ULY6tvgNO7072TV8zQbX/7qLxHMQaSwGzjsmsda+o5Niop&#10;P2iVw4Jh1QL/APdHYwym44TWnhJbue3spGjOlluwQ2yFxSYhUtLWWAK1zH4C9jrtvZbhFSGrdZou&#10;oPMtL+Xa8OG42SXklxvkqbN9Nu62yr3FHugqC73Vm5uLTrAtdVvi9G6WYgDuiNXBJC+X8deXBlzY&#10;eys/JMzKmNu4uVVVBl6aCPzGg3PYKeyxmaowGqa2YlrCeSUUR8qUvBc9NStbawunLY/Lfwo/K+Mx&#10;YtQtexwdt7qUcAd9lJ54M7JFxYlKb8DeySDSDe+3sjyyaD2JKKbE3T+AFyxGV2sE77KPrDpa62ye&#10;1cmkFReI1AEVkLJEuCDxaazjZarjrrgm+wWw4s4guJJWrY3NdrgjiuOSSECsupml1HNff0lec/im&#10;w+GHMs7w2x1H/K9E+pDyaaVp5sV5/wDi2w8HF5XC36l0PTnwcz19fqUNpDXmx2+EbkW3RbEbc2Rm&#10;uva4tZb6PPJNd1B426RvsUu2XTtYhN3tLje6wvdtukKSoCZ2mSxQ67Hg2Scjg53qO6FhJA3uEgu0&#10;UY8PPKWg0iQG1yD2KRYAHC1rIzoyx19RHwhl4oZR5Oh/B91IdkfP1FLY6JXtjJvbuvUvCsebi1DD&#10;UMIeyRo44Xjt0cqm/n45DJZ0BDx9l6eeEzOrM69JqKR0ofNG27t9+yzs0a5JoxtWy4aY6vgJ1G7y&#10;7X3so7DqkO4N/on+sFouLAKnH6GljSHcE5BHqFrJ7DWXNjwonzNxbsnEcv3RohkiWZLe1j/KdQTG&#10;7d7KLpZh3KcsqBcWRKTQCVk1HLqAuQlGv1CwUS2pcbb7/wCE7hqDbYolyO1ySDX6Tylo5rG9/wDu&#10;o9lRqOyVbIeRul3UBPgko5De9+Uu19vkKPgm02TnzC7g8qSIDHkcw353S7XX2umMMlhvslGykuFi&#10;b/VKSB7iR8w3A1CxSrJA0bJmJAAbndGExHH+U1ok9j29zeyXhda/8JjHKXHcnZKOeQQQdkvKI+Vy&#10;PC67hZKxb8tP7plHOdQToVB7J7oer8jkPPO6UZKdPFkhHMXix5SzH6Gb8FKLBlGg4e9wHq2SjCQk&#10;YyNWyFrvV+r7IpIZNi4F28j9kBaQL3RWG5t2RnPseFG/7DuxGVjnH6pSICNvyge/bmyCNmt1ydkv&#10;KGS5DPA07IOEZ+zbWQNbfvsnXA0jALnv9Uqxu3CTHqCVaQ2Mbi/ymfI8RNzN7Xv3RS1oHHPyjBw1&#10;bIZW+25KSYmvYmD2GyAm1u5QkEHj7rO/F0QPgwC4QmOzQe59kYNsPdCg7h+0IGk9liOsS7hdpaF7&#10;FCXE/RFcbEIpcSpyEwtu7nlFkOjYLCdKK6TbZIRhs5u/KTlAaLgBG1lwN0S5PKQgdV2Cw3QWPO1k&#10;IFwfhEeCO+yahGA3efohJsfnsgaSb/CwPB+qTYgHPJNibLBudzusc7dFA08IX5EYG8oQ8/8AKEny&#10;d7rNJafhPQhS9gga0eyy40LGu1DumpiB2aEUt18FGQg2ulYgALD3QPNmrP0hJPkJuNkoq2IMsRGv&#10;sNkD5S3hSVwIUG33RNWp5A4uk/NN77I3mlwHHyklYjHaQdrfsik2O3CENug0hrijEAQNRO+6IP1H&#10;dHva6Jqs8oGOvJj42jdxsAighrdibIwBkG/CI5tvomsT4CyvBG29+6buaQTfujzEg7JLURe4RR8j&#10;1aCh5JNxeyx7vJge7b0i6xgDrqPzZif9LoNju/ZGlyFBGtyVja3E5ql7vTD6vhebn4pvWB2bMwSY&#10;bDKSynLmWBXopiL2YflHE6mZwY1kJcTe2y8cvFxmgY71ixgxPe+PzzYk3CsxRYijn7HKR1LE88kl&#10;QsZLb8cqezVKYqmzhcEX2UG4B8vNtkTonxugPOLqmxtYcJ9HJ/aAHKiGjTU/qH0upCleHOAJsSq+&#10;VWjW1nyW/wCESndN1YoYxYaiTz9F6DY5gTH5Xa3SHHyx/hed3hQxb+n9Y8Nde3P+y9KqaE4hl5pN&#10;rGG4/Zc/txXs6nSb9mgeGzHm5b6pPpzYeZZo/dds0D9cYPuF574TiJy51qp3m4aZWgkccld45Xxt&#10;mIYPBKw3a9ot3WLkkro2GvBPXujt4CQZPrbtylGzcBR9wQc2vugLgBtYLNZ+ER79wl3D0HY4lGbY&#10;XKQE7WO32QiqbpvcD/ZEKvsNNIBf3soXHsREFLI4m1ht8p5X1oF9/wBlqmZsQNUAwFC2WcMOeSPy&#10;7LLj2NOba7WuW60mBBnYBQORaJtDIZHWu6xTDrL4gcL6QYHLWVjjaMX2F0opeyaeKUuII3gsjohZ&#10;1k0mxuOE6fTZccY1+LVlxmJOidHU6QdNxF/2W79NvGdlzq0xraKoMcju0jg1LjwhLpudcyidGx5m&#10;FI7U03Ws5wzgyYuu6xK1mTMnlU7Xsla4OH/NdahmrOVg/wBe6btJVqNehfM2ZotTiX3uoPDK+nxC&#10;q3O/sq9z7n6PCWvkklAaN7alS+afGrDkzEHR04e5476LhFf0X8ehJq0doUmECZgLCCAPdRWZaRra&#10;d4IsR3C5R6efiNTVuO08FUwuhe8AhsW4H7LqEZpjzblKHEIWuayePUA4WKd16I1qZcc0pryP+knU&#10;gRYyKKV9hcgK7KepFRAHC1jYriWpzhLlfObJY3cvtbnkrq3ppml2N4JBKSDqaL7/AAmTI+oa/a+5&#10;G1TAa7cJCSURNNylZZGh5KYVs1yLWsFJzRlpCVTUEtN1D11VcncfundXVab+xUFilYGE+/GyZL7J&#10;lBjPFJw5rt+3C0/HZ7O3NvopjEawkuIJ/dalmPE9AuSNkTnfCLFGkdSK1j4n78NIXBvivn83EpBf&#10;v/uuxup+aWUsExc7gFcP+IzFP6piUpG4uug6cnwch1yVxaKeDNMhued0ewaEiGkOSjzvYdl0NOjz&#10;ySSmCN7I8jNLLgbhEDrFp5Skrbst906VDt2NJjZ1+6EPFuUm997jkojXkD/KG0F48jyBwcedvdHk&#10;tK+zTx7pvG/cWuE5iNxe4sk6oeP2bDkDEpKXFGsB0hwte67y8BOeZMKqJMPmksyRgaxpPyvPmkld&#10;TVsT23BBC6g8M+cJYMx4XIZC0CVt9JtdUdgmgeleFDyy4n7J/wCdraoHKuKsr8DppLh3mtvypXzw&#10;LALMd2Ox6yT09koyo+l0yZNte6UY4h3axSUiCf8ARIQ1e/H/AHTmKosbG26ijP5YBSsda3RfbZHd&#10;jRhRORSarW9ksyXYb91FUuIAtHv8p82bU0XP8I0JpWSUM4bsnMTrE27qNgnFxYp3FMLjcJ+0jkmh&#10;+x5uE48/VYbJjHLc2S7CHbo4NWBJJoesl1G2yWicWvvZMopLu4OycRvFhvZSPkFJDwPuNylWuAHu&#10;E1jdpHwlmPuFGl7HkkOY5COAD8pcS3YCmbXWG190dspJsb2H2RKLBVD2KTcbblHbJumsTt904BHZ&#10;NQSQ68wkDsAlhIT3NgmIlJPA3SrH7m97fCeK5FLwPITcbHlHawsO29/cpvDq03adkoya4sSUciKl&#10;7FY5DGTve6VDtfdJMADLX3+Udp0kbKN8j1Qcxam9yAsaNOwusEpDCBvf4QxEghNY5j723HCA7NR3&#10;gOb8hJgb97Il4BYpC8NNkMjbutcoGWYglcbpqHcjGjS73WAku90Ee57hHDtA4SdCX2wHC6FjQ6wu&#10;brATvxuj6QQEKHCOGkk7kLLoZHAix45RX7HYJ6+hNoFYgIN9isS7GNZaBZqeQOOyK4aXWvdYHBh2&#10;IKK8734U5AC47W90m7gozXgntcIC0kG90hCJcdgEN9/oheNPflFY0XNue6QgSbBATZ9kNrO3QPHr&#10;29kzEYH87Inv7oASzc7fZZbV3Juk36EY0G5PY8IVhaWi/ZYdkIgGNadyCVh3Njss4OwusePMd8pX&#10;wITJIdYcIW3cDvsPdZpu617WQhvYn9kXoQY39whRbB2wWNcGki/CChA9ykpAAdu6Uc8Hvf8A3Sbm&#10;EuB5RJ0IKiyduyVaLJOb9SO78iChxaTsgBuh1+m1kCJNCMRXE3ISlgGoptfbdJsQQG30RXvaXI/p&#10;RDE36oBA3uNtrpGV7r7cJS4b8W+ElK697bJ1Q7dgTuBsP5SL3AfVGJJSRj1O5sjQS8GNfouSbrVe&#10;o1e1pZGXeoOBstk0mMnfZu6r3MtYcYziW6dUTQBdJOg4rk0bxS9RYMldEMUkldodVUz2s3tc7LyC&#10;6mYk3FMV/OM3MpLnHlehP4p2cY6LKFFhkFQNetwfGOwsV5s5kimZCTchgVjG0y0admaVlZIdJFxs&#10;VATxsERIIDgpWvpvIe46v1FQmJf2WOse1ypqQcFyNaN7TVOJO5+VK04YXgjcKAoKgOlN9tlI01a2&#10;nN7qHJ4o1cDSosDojjLcG6kUE19ID7fyF6i4Vi2nKtA5vElMw/u0LyFwXMQwrG4KjVby3g8/IXqJ&#10;4Xc8QdYel1K+NzXPp42xm25GkLB3sbZ0+jIhs85cazMjKtgu5rwdl1J0Cxp2L5LowXXdEzcLn/Nm&#10;ETQYq6Mglo/hWh4cMbfRzTUtzpsAN1zmSL7jejTiXvFVCMb/AGSrKwX7/dRRnubE/wDdHM2lRJof&#10;glxVNARJKi9/dRoqzbk7I35tHwEKy1ZLwCUjJVW2vyiH1PvzdJTs1HbnuUHdyP2v0JV87i02PZRL&#10;aX8w65F1JVMJLe5Q0VKbm4vZG1xZNF0iPnq/6fGdtKp/xC9MWdY8Ikop92P+bK5saoBKw3C152Fv&#10;ncQ1hsCiXPBdwbHZ+xwtnH8MipxeQnDqiGEk9wStg6Gfhz4xkDMLaqqr4nMjIIADgu2sMwp8Qvax&#10;4Um6hHkXI3Tdhf8A+bnXbRUVXluXL1A2Eu1BgtcLQ8ysmiMjyx7h8K+ccwVtVGQWg9lrNRkKOvcW&#10;ujuD8IkvRCt1Sds5N6g9PcU6g1ZZC17I+NwtJm8CGI45Nrknibq7OaV3ZS9N4MOiu2Jv2Ca1OCCK&#10;T9NgPhSQhY76k4cROWujv4f2D5fxNtXinlzuiIdZpsrwzpVUeUco/kKICOOJmlgJ4C2SriMRIatN&#10;zfleXHA5jrlpQygiWG7LK05FKQRVGY8yXDXOtJ/uupujlS/CcGhjdzZV5k7pxHgswe6MEne9lZWX&#10;Gtga1rQAAo0qG3MinGjfjWktvfYppWVJIvfZNaWscWC6bV2JCN5FuUdmNGNsDFsQtHsbLWsSxHS8&#10;3ceE7xOvBv2WsYtiGqVxt2ReuC1FAYliDGxPuRwq8zvjTWQP9QNrqYx/Gvy8T7mwsqjz9nBsb3t1&#10;XO/dPjhcuRZcijErvrFmctilaHfZcrdVp/zU73O3uVdnVTHXTmQg8qh8/wBQJHOJNrldVoRpJnn3&#10;W89t0aI9gMhtdGY302cOfhOPy7Q423CNoAYQRfZbRxTf7DEO0B3a/BQT1FmDnZKVbmNsCBskDZ7O&#10;LpBiGoWuUVjhI6+33KycaW7iyLC4Ee9uECr2O3Y5iGogXul2R6Xge6b07wLFOGT6xfv2Qy/okj4H&#10;fmFxFjx8bq3+g+MyUvlvMg1QHUqdhaR6uVunTPGXUMrxqtqFuVWyq0FjPVHw/ZmGZOn9FIX6nxxC&#10;+/CseOpEjGkdly34J8+PkwN9NI/UBYNBK6Rw3FBK63F+yycq5JHyTTZtgEb8wTIHDhNI5DyUs52p&#10;twLEqFP0C4jgz6xY8IzJWixCZ7ydzt7o8Z0O7kFLudjEvSygMBA3T6OqJbuVCRTuYQQSE8pptY3u&#10;D7qeErI2ueCZp504iqjqsoull5uU8iebgl3KmTBaZKRT6RvwE5gqg42F7KNikDz8JcSWIAsEorkB&#10;oloJjbbhKxy2co6nlJ/1EhOopNubkqVMjcSQZJqG/fulo3WGx/hR8cvYlOYX+Y0XJNk3AysfMnSj&#10;JLk+xTPSQRvslGyHfdGvAPgeNsbEJUVJjHZNIyQ0HsjukBHNygf9BKx1Tyl7tyE6a8MtqOyj4CCO&#10;bEpcN23cD7J4vkVMfsl29JFvZKwWLb90zh9LbgpaGTSeyLuQPseOdoI3ujGQu+gTdry4Ajj2shbK&#10;Q4i1igHmxy2azbWSjX2aDuBZN2EGwva6UI2te6TSATYr5gcwonmADusDC9osLIDEQbcpKhOxQSX7&#10;Iw9W5RAwk8I7dmpNiivsK17mCw3Rxc7nkogcHP2Ri4e6FhUD9UbWAEUbhFLffdOkM2A99/m3FkLZ&#10;NR3RXG3AIRQ/W7fbdEDdB3StabHkLFnlh2+oBYh7gbRZwadRIQPYULpNO1kJJtfZTACf8LC4tHJW&#10;HdA5uoJCMJBP0RWtub8Ikt28FZHJdoG6Z+RBiLFYTZFtY3uha8EprsQRzie3CMLvA2sEEgDHk3KB&#10;r9Dfr7pexBy3Yi5KITflYRb7oWAE7pehBbEm4uUUk6vlK3sSONklINr7pxGBjt9uUUG7TvfdYXEA&#10;W4KNp1gfCViMNmtHukw0vkPe6NLYDm6OBbixTpWhCbxpAHsjMdYBEefUQVglDW2P+E8kIM5wA3Sc&#10;rg4bcoZR5rbhE8psQ2vdMIBYsWJCMIsgMltrLC0uO1kMvoaPlE36EJab++yI0vudtvdKjYXScsji&#10;4WtZJeBAPIvZ3KTLmjYkhKTPFiTe9k0c7UN73QiBdIBayTMznu2AsgcHEorWuvbZOvI9jXG8RbQ0&#10;Ej3EA6SBZVxLiQwjCKiulDdUZc659ltPUjFvyNN5Ld3uINuVVXVjGnwZRnjYfWWEkD6InfonhRxf&#10;4p83v6n9QcdqakD8tC3VEOQCuRs4V8dO+ZtgWX7rp/qiwPwrFZdw90Zv2J3XKuZ4gWvLwQT7qXFG&#10;idGlYvB57y4+lhWt4y0NjdbcW5W34k21E63utPx8Mjgcb797KyromhRrsdQDMdP3Sral0ZO901Y5&#10;rXXF90lNVGx52QS8liEmh1WVlor33vwutvw3fECMo4+zDaqo0QSk2aTsSVxtUTuljPwpzp1mupy5&#10;jUM0D9D2PBuD8qluY01aNzp2z4TPYrOOIxVle2WPSWvAIIPKfdJ8TfhuaYf+SV4C5l8OPiAfnvDq&#10;anrJQ6YAC9+V0rk6nEGK0sg41X23XJbWNxZ2OCalGzoilm85o7gpxIHNba1wo/AjeiieSDqCkHEF&#10;t91SYcKAHpbdKNeDdJElwQxd/lASS45FA6zT8IpdYj5WE25+yC4JHZMEvAV7C4p9Q04tchNadvqN&#10;zdPoH+nsp4WM3QhW0TXtJI+Uz/pzG7houpZsRl+boDRhzd9gjiuRnPgiY4LO/SAAlZYgGp8aNjb7&#10;lM6qSNgsTx7o+x2C3YwrKVpF9O/dNhSMa4EAbpWrxCPayRbVxvH6gPui7eQkpVwEqomkEWWv41SC&#10;Lfm6mq3EYIju7gc3WuY5jsUnpD23HzynSHjjndkNWQtudrfZMDGyRxbYfsnstWycEX3TcxAO9JCa&#10;i3FyihAxhjbAbJ1h8/lvABIuo2pn8u+5O6CnxFgcLkXUMiRNs26Gr0NFiUwxSu0XN7lNoq4OgFiS&#10;UzxGpJiJvwhi+RkqdjHF8SLnXB2Ws4xjHlk+rbun+MV2lpJNgtFzViekmzv5RpEnciIz5mYRQyaX&#10;3uFRebcUlrKx51OAut9zlXunkeATb5VeY6zU49irODHzyZ+5k/UrXPVRZrwST73VM55lE1WW3ICt&#10;vqJN5QeNlTeZ3GWrPBJXV6UKiefdTlbI5lO1oF/8ITG0Ndcm6PNTmMA9z/Ce4HhX9QlAv9rrSZzj&#10;8mtYs0MkFt9u6atedG9gCpXOdIKKuDNlDGVrorbggpxCc8mpnxwkYn2bZo290oDqaR8JJh0t4P7K&#10;MQ7htpG5BS8Vxb3TanlGnYbj4TuF2oAlMSLlDmJxb3sp7K0xiq2ngXUFStDrE33UthL/AC5fT235&#10;VXKHiXNHYfg5zuylx2mpyQA9wBXZ1BUseWPaeQvNjw5Zu/pWbaR5dZrXi69AMm482tw2mkDr62Ar&#10;MzLks0WLBPdrUu+e5uDso2gnEkI3TqOTT7qo3QDiLib2IulI5DYe6ZGf1fCUjmaRubJOREO/Pv3T&#10;mjqLm91HHS5t73S9M4AjdSRkImKaqBcN1IQS6xe+wUPDKARZPYamwHyp4NMGRKwTt234TmKc2Ows&#10;otsmptwd06imv3sjiRvwSUEpsRwnNPMQ0DlMIXhwt8JeFwBHKMZS4JNjrniydwSBoFrKLhqSNk4Z&#10;J3HdPVAki6bS4bXR459R25umcUnAN0rE6z+9kafBFJcj7W4xi1ro0MpdcGyQZIHN7ozHEg290XlA&#10;tcjph0lLNLt/f6ptGXRjtdLiS4uhSDHcbiAB/ulo33IumkTylRK1w25Gyb2Mx00kO5sEcy3kFrE+&#10;6axtdblLNfZwHdSrgBrgdF4H1CVjeHgblNSNThfhKs+Oyja5GTHUZ090oDZt97pCJ+t4B2Szdxbs&#10;gCoPASbkrDtwgJ0gAcXQpMQBG1xZA61rd0buscxpsb7lMhLkTjFnXKPexNxb7oXN0BBe/wBEbY3b&#10;QV79ZsN0ifS624SoAvsg2cOAlVoFmN/SO6xCBYLE3aMWdIC3lJvJIFkYvLt1gIPJspSMTa4jjZDq&#10;KCT0i/O6wG4TiMPCBpAHKK8Xd3WFoFt0LbsRjiLG1jdFDr+6M6O2/KTlYYyD7pqYhTlvI2QIga53&#10;F0cAgC43SoRlvj/uiknsN1gkGpHHrBuUkIDX6bd0Ro13ujt54WFtgTayQhMbG3ZGJG/CTkuNkUW7&#10;I1EQLG3KOHnT2QRHYjuVmkWt3R8IQFy9Fk2Zba6HyyD7WSct2u90LdiBp37fdZIBcngIGM9Jsfqs&#10;cLAd0y8iC21EWvZY59jbuhDy0bmyTeC7je/dE6QgdZCB/qsFiCw1XvuELEY6/ZJOlc4m9kaV7mja&#10;9ik78nhFHwJhZHm/KRl1A3vslXEOOxSb33FiDsn7UD3CTpfUjxzCJxc4gNH8pF5BPCjMx1zaOjcb&#10;jVZM0EuTWM41sM1dJM93qbcAXVV5tGrB8QmcCS2JxH7LcK+OTGXSyEn0ErQc+YsaXKuJOF7tgeL/&#10;AGRWWII4h6n48+tra1rjbzLjSNu65/6oYXIYW+UC0gdwrqzHTuxZ8lW82L3EgfdVl1PBp5Kdh380&#10;HZWsRYRU+KROZQFpIv3VeZpeY3vaFYGMyuEsoJNrlV5mt4/MncEqYOLNe/OaQQRuk5Jy+++yypaP&#10;NvZN5HGOQW2B9lFN0TJihJc0hI0szqWpDr973CUiNtxvdBNECbhqjcfssYclPgtvop1frMpY1TOi&#10;eWsDhq7r0C6FeI6lzQyigc8Cc2AJPdeXWXq40crPVaxuSr76C5+/puaMOlElg2QE7rC6hrpKzsuk&#10;7Hdwz2WyRUuq8Dpnl19bQeOVsEnoaAAdlovQjGxmDp5hswOq8I3W+ta7QLkrl8lm1DyJeXq53Ql2&#10;kcG6GR1t1jR5gNxworZK2FDibIJGkgXRywD6ojjvayfkGg8O4vtsnVMz1Di3+E0hk2tYgJxHNp+V&#10;Ni8gSdIk2x2G1rLHxjTckWHf2TJ2KxUMJkkcGtA3JVR9Y/E9S5co5qSieHTu/wBTXbhXseK2SYMM&#10;srpI3/OmfaPLFO5xlY9w2s126rLE+sM1fOXRP0sJ4KpLEOq9Vjk7n1ExeXG+54ScecnFu0lhb3Vl&#10;YK5OiwdH4tl0v6o2jtI8FMcS6tx0dOXtkH2KpavzdI4XMtlDYlmR00dvMuOeVFKDLMemwjwWfjfX&#10;GqqHlsMlh7kXUA/qtVyS+ucbrQxiwYwku/lQWM5kayT0vAKja+ixHTxxjTLpwvrA6KQMe4ab7lbP&#10;hef4cTj9LwPi/K5hdm4tj3ktb5SMPWSfBZx5cpsO10Kg2Z+xhh/8TqmbEWy3Oq4TCXFGxS/qFh8q&#10;m8ueIBlZAGyus731Kfoc7jFSHB97nbdRZYFSMKLcwjFhPHYO4S9bKfLO43WoZWxBxj2PP8rYn1Bk&#10;gB+OFWj/AGRZOHwa3m2vMLHWNiq0zFixkkO+591uefqsxPO9iVWuMymQki/KuY19lKc3RC488zlx&#10;91pOaJfy8Z7bLbMRrLlw/hafnG8kJ2sLXVrGv2pFHYm3Cym+pVY7W+5vyqgxCpdNXOvuLq1uqY0B&#10;xba9lUXmCTEbHc3XU6S/U4LqcuWPhd+54KksuwSRVoIvYnhNvKZG5otYlTuWoR+eY0t5KvswzTM/&#10;xl2IaiLWvste2LQb2P1W4dUKYxV52sN1pxjLXX7JCBDAdz/lJOjtfi3slXXbHfi6Sc63q07lDaCS&#10;FILD4snUbuE0beRotfdOIQ7bfYIZPkdDuF5DFJYQHB+/ZRtG50jr2IspSlnEJAO5UUopksFybhkT&#10;G34djcRBIGpd7dAc1vxjLlOwndrQB+y878BrQMTZc7ArsvwvZ5YKKGPWAQABus7ax34LaXB1ll2s&#10;E0QB/UFNMc7tYdlqOU64mNriQS7dbTFLqHIt7LJnwNJC29/koQ4cWuUi6ctf9eyFrrkbpIicRw11&#10;27JWG7XCxTVrwW7OB3RxfXe+3+VIqB7PZLUU5B52TxtRd4twoiCU6+bp5Tz3dvypIyoGUUTFPNoI&#10;uncMw1XsoyGW7Lk3TymlBZuFPCVgSRJ0s4HvYpyJdrD7KPgcALpdk29rXUy8kMh9HOQN904imvsC&#10;AmUbx6Sf2TiLuQbI20AkyTgk9Pb5S8UwDrAKPhmI25S8cxAG/Ka0O+R+2TY+yPG4n2/ZNWPuRcgp&#10;w1+kbBFGiOS5HEM5tzsnDHXb3F00bGWj6peM6gARchN3cjeEOoXFp2ISsT9AN7/RIMPpujF2t4N+&#10;NkbQkPGHYb3+yUA1EJtHdx5S8Zs5RtsdrgdMtYJeJotYprHJYHulG1F9kgeEhyzc3HZLsktseU0h&#10;nA2BF/cJcHffdPQCbQuHXQpEyeq17D2SrRZqGQ6BRZDYXWa0D3arJkPZgkJbbtZA1xAWXsguiYPc&#10;zDyhHHysWJxjFixYkIsxxJJG6TdvsUYlzpN7gBEe0l3awKMjADdrX2RrbbrBsVgN04hN3qd8IdO1&#10;+4RtIv2KLNuAL2TUIFhLt7oCRIbX3CyL0t77IdF3X4TIRjXCMWG6K597I59XZA52/ASbEFs0t45Q&#10;HbYbXQh2on4QOJHCGhAMcQUbzNVx790m11uEZjNW6KhCZYQ7fhKWbp2RXNN7oNW9kViMawNN9RQF&#10;xe4EDhGRXnSNk/cIAvL3Htb27orngn3+UZoJDikjyUmqEGNmM5Rb7LLrCQBvf7JhGB1uyCQ3btsj&#10;Nf6drH5Sbng3ASbsQB9IuUW2o3ujvA0gX2STzpbZOlYNsx7w42SLnhziAsIJubhJuLr7aSESVDtA&#10;/pJPKJI+4vwsL9Mlz7IkjidhwjUVVijFexF0ml19i1ajnOuEkuxu3v7LYsYqjDdrRsO60nHZjJUW&#10;3IKEliiKxyubQ4HKY2gOd3CqjH6jz8pYi2QBzpGPG6sPH8SAge3f2tZaZNHFUUtY1ws3y3W2TMnh&#10;5OLc/wCC/wBFwPzSNOkk2XPnUPFJK6tjkN9Md7brqjxB0DZ8LliiIHlaifgLlPqXEKWjjtbVY3Vj&#10;EyUrXHqg/wB06iS4kqvswTmWcjuO63TMD/y8bib2K0HEpPMmc5WE+OSRIjKh4dJzwkLFx34SjyAS&#10;T3SZI7E2UUiaNB4/1W9kYEOARG3+/wALA4XtuAh7r4CXDFGSGN+1wty6fZmfR4jAASNLtjdaW71A&#10;WsnmEVRo52uuQQdrKrs4lKJqdO2ZRyI9vvAHnAZl6R0jS/W6GJrfoug2DUGi3IXDP4R+fzi+Up6V&#10;7wS0tA/Zd1wAncWuuKz46mzucc/Ym6ABvASMsflmwT6Vmttxzf2TWcXd91VlGiWMrYlb3RJNjwlN&#10;nX90jVNvxdDB2SuhN9Z5W1kwxHH20bbucGjvusxSbyYy4qg/El1MrsOo302H6jLuNr/7KxiX7EuD&#10;Ulmlx4HfiF8T1JlmjkooahvmuBBOrcLlfM/W2DFK50ksoNybuJWpZ9wXNOb8Re+RjiXEndxWtR9B&#10;cyVsoL2kAns8rWxY5Pwdv07Rx448+Sw6nqhTxMBZMCbXtdFw7qx+eqfKa8A/VQFB4YsTqi10ssg2&#10;3AkT2k8MNXHOXNkqQW+zjurKTXk1MnbFcE5imdo2QuMtT5Zb2BWrV3WmjoXljqq9j7qYPhZOKG9V&#10;U4i0nnS42SY8H+HQXcZq52/LrqGeN/RTlGLd2a/N1xpJQQ2c7qExrqi4jVH6/wCFvH/6tNDQm7DM&#10;Q3u5J4r0dpHRaQCCPZD2NIo7BW56oPqm2dZpt7pCozYaiO5dYrZsb6QQRP8AQS0D5WvYtkSKGIsD&#10;3gnuChUUjA2HJMb0WfPyUw1TEC/ure6NdQP61XxwB+u1jyqYoOjb8aqQ1r5bE/8AMr76GdA3ZWqY&#10;qjW8vda4c66gypAxlwdC5UpSaZjgOR+62sQmKkvbkKMyjQGna1rhwOFtNTSh1Pa1rj2VJLkhyT9F&#10;NdRJSypJJKr6vdqc7c/ut36tzCCtcAeCq9qqjWdvUVbhF1wZ+VkVXRGV7nW2PC1jNsGinJO2y3Es&#10;dINxcFa/nWnZFh7i472VvXj3SKexKoHPHVuYQMkd8FVDhMIqsUc4m1iVZ/XXEBG17Gcni6rDBoXA&#10;ukuQbrqNWNI4DqTTkyTqJ9NXGTvcgLasIe2neyXuN7LUJpWidht+k3UsMbbL5RabBvIVwyCJ6lYj&#10;+br79hf7LVPMJYQVMZ0n/MVIc21t7qDjcAN97pMawSSfTc2HdEfJqaGpVwDAkCXNebgDshkrQXcL&#10;07yW2twnLATwmcBcXXNgnUZ1G3AQBxHVM4teB/KkYHB5F97JjCwAD4T2jl03IsQom36JVwTOCsiN&#10;SC42IV4dEs0uwWojDTy4WVC0MmpzQL7q4Ojj2zYhCxxFwO6rbHiyxj5O3+nGYH12Gwz6yRYAi6sr&#10;C8UM0DT3XO/SrHJMOa2Jz7tPFzwrhy3jDgwMcRf6rDny+SZ43RuYnMpCU8whwHPyo2nqS4C/A9k8&#10;jnLxa6EhY4HpbcGx9ktHUFgtYH/dMHTXeACeEeOX5RKXoeKRIx1Hlm/PwnsEwfYg8qHZKRsSndJL&#10;uBfdOpMimuSbo599z/3T+GQtKiKaUAXupCmqLFTwlXJE0ScE1hzunMTiT7KPZKHvuCnkMtwOFag+&#10;5EUokhAbgbiycxm/CYU7gDynUUljYfyiSBarwP43gdglmyjQLbkplA64+U4YLkX5RdqAbHkc39vg&#10;A/VL05JsU1gkAdbunELyPkp0/QDXsfMfccpSI2v3JTaAhx3TgHQ6yJIFi0b790q21+SkGDUAe6WY&#10;7YIhkOYXuvfslw46B88ps2TW2wsEu15DdyhceaZI/ApE6wPulWkEhJR25Fylm2LdkzjRG+eGOYWt&#10;a3cBKRuv8JvE27dyQfhKtjcBsf3KTVEYs57dQNhdLRHULpuG2HASjLhvdBIKIoQHDZBoufdYw7/V&#10;HcdB9010PVhCw+yLulHDZFIaRcE3RJgyiAhDSUW1ilGcJNjpBdBWI6xDbCosV3ARSbH6oz7ccEIh&#10;jOxvdTclcMgsb/CIx+5SgNwkIKWb7INNuULnEFFJJTPgQcEFFLtzfdY233QsZZ173SEFM17ixCy9&#10;0LTreTeyCU6SUz+0IBvJQoGgBt+SeUJ3+EhBHRFw5AQ6trfZZq1DYXRRff2/wkIH/Va90VwPmC6E&#10;A34us1+Y22kjdO7EYRYoC0O5Qn0n2Flh4SXCEFdZgsNr8pJ1r/KO71DY2STvQDa+xR+RAoJGEhCH&#10;ad0V0t0mhBGtDSbLJAAR7rA/ff8AdY8ahe6arEFfJp23CRqJCW/ARpAXbi5ACQkdr7bBEo0IH/1W&#10;3vZEDiw73IQB227fqUL3lrdiAiFQWUi1wm8s2hhN0o4kA900ry1kRJIv7JDRVMjcVqtLDc3utSzB&#10;WsgiJG7xwO6nsQqfNHBIWoYlEajErn9DSQQnosIia6Jk0R1XGrdatj1L5dHNFGDre0hbPUgzVJN/&#10;S3ZRONFlAwzvGzvSB2S9hxOLfEJ5mVMRxKKodvM0tb9Vzf1KwR//AA5HV7ubovsF0N48qknFKmbW&#10;A1pJVM4lPDivRl0gc1zmwqfHGiZHNebcR81j2i4IWlVdyTvte62rMrNdc5pNrkrWsTpxTvu0ggqd&#10;eAkyInu/YbJo9xDrC/z8p7P6nntdIFguUzjYV/QMbdABKPcWRCdLRvsgDg4qCuSaPgXY3e6PHJ5Z&#10;vtZIteW87pQC7D3QT5VE+GTTtHeX4RPUgUWbHYc6QDz5AQCV6qYNP5jGuve45Xhf+H/nz/g3rfhl&#10;5fLY9++/yF7aZFxv+o4NRytNxLE1wN/cLjuo46nZ3uhk7sakbc71BN52AG4Fz3SsQMjQQ4FEkisC&#10;AbLLl4o0I+RoXFrjYIJTrj3SjmBrT8pNx9N7ghDF1wStJogMzsJo36b3IKq+pyE3Eap8tREZCTe5&#10;F1cOKUTpzYWDUzbgzSCC2ytYX7Lmvn/EULmnpvSQB0gpxtvs0LScQpmUMhaImi3FwF0xjWUG1jHg&#10;tBB+FVeeulcsszjCwj7LZ1tiPg6DR3b4bKzjqIhu6wK3/pRh2FY5O2Kq0C3ckC60jHenlZSE2BsP&#10;hRmEVFVgFWASWaTytD8kGaOdSmv1Z0riPTfA2Uw8vyife4VaZ/wyiw2nlijaw3OxFioSLqRVR02k&#10;1Vxbi61zMeem1LXB77k/KCebHRVx4MqdsZZqqaeLCXBgAN1VuYMZ0vcI+brbMYxVlcxzNQAK1/8A&#10;4WFVNcAOB34VHLmiSzVR5NFxbEZqiTSGuN9uExZl2evlBc02+itCLIjZXX8rdPqXIpZ/o2KrLImY&#10;+wl5NTyNlBtPVMcWnYXVyZNhMToxa1rKFwHKjaYgloC2zAqMwyiwVXLIpdrLEyzGwi5B4U1iLhHS&#10;322CgMvzeU0auyVzPjrYsNeWu4H7KCLtlPLd0UZ1hrvMxGQBwFnFaRA9zwN+VJdRsWNVj72b+ok3&#10;+6j8Np/UL8FXUnVkM1wPGUgfBexFgtG6kYgKeNwuLb8qxKh7KaiebjYXVH9ZsxNp2yuvx2ur+lG2&#10;ZO/LtxlC9bMVZPWOa07g2stMwuv8mAtI3O6PnjGzimMyHcWJUfQv0Pu7YW5XUYVSPPdzL3SHnmF8&#10;u5Fij1jzBDdrhx7pjJVapDY3SMsr5QWudt7Kx6KcXfAniE7p2Akg25UaZjqsE4rJfLFhvYJq9xcQ&#10;eComkOxwzVJGLkXuiOfZ/IsCjw30fqsk3wAkncqQFoWhk2PCWjeXDf8AgJCGMNFrJdt27cIWgoWO&#10;457tAKd0rg0WUY1zmtFk8w+W7xcoKJrJvCL+eL8Kx+mtb+TxBkjXWLVXFPJYNIvYc2W6dP5ddQ03&#10;vdVM7vgs4UdN9P8AM76qOJ197gcK7Mp420Mj1m5PyuY+nWKminZG99gd7K8Mt4oKijZ5ZGpm+xWN&#10;mhTLSl9l04ZXebGDfZ3FipGCQtFytIyfmITxNZf1x8/C3CnlFVBquLhQUNNIc+f6tiEoyQGwBF/l&#10;NL/RLwtPfdR27I3GhaOWz/oncEoJB7pl6Qbnm6cwOD3WCKPkhkuSZopbsT+nkudh2UTBMGCxP2T+&#10;lkO3KsJEUiVpX8WTuKQ6wL7BR9NMCAE9piLjdWIOkRyJCB+nlOI3lpG10ya/1bbpzTvDiB7KxEgl&#10;ZIUvqIul3O9VrpvSP0/dLgb3RC8jhjzccfKdU9m77plHJY+6cxy7fRMrsZv0P6doLbgEJcO223TG&#10;nlIbbkJxFIXbo0qI2OGyHul4ZLN3vsm7DfixKViOx7JlIZDqI6nEd0rGTex/wm0Ty0e5TiKQuG90&#10;6ofkcDb7JSLciw3SQlGkWaUqyTYe6bv9CcWOozZu/NkrTG7SSbEJqJSRfhHjkOqxF7JN2RNUOfNv&#10;2KWhN2n37JqJN+UsJPLcA1Cx4tXyLNNhvujg399kiHEi97I7Xm25+qah+5CnCI/9W6CKQvPFgjn9&#10;0lwJ8gRkke6MfS0DlJyPMbfe5Qxept73SX2OnyHs0f8AMsQX/wDlliYe0WNK8ECwBsiay/hHtqYe&#10;LpNrrG1rKZlYxkdiSUcj2WH0jdFL9tkrEFNyflZuBuEJkI9kVs3mXFgh8iBG5+qOG6UDWoydJCAD&#10;bORZGX57oxeLIgeCDc3KX/ggBYIbohdseyEvDQLpqYjAdLCi3RpHBrfqk2uJKJWIMWuNiCQgDvVb&#10;hA4ODhbhDfcXISQgoDi71cLHyDSbHdFLt7A/usDTc3tdKvYhMOLnbHbugfcJf0xglJSEP9giQgAb&#10;sPdEQ6g243v9EUlJNvgQR36isLrd0ErrkWSbjpO97o0hASzHVYJGRxDjYAofMD5fogJubpDpWJ6z&#10;vf8A+kUSFxNgCP8ACM4XJASZboukElwDJM1pO44UPipdMwkXsOykpYzKCG8e6jcbkZQUhDXEvP7J&#10;Civo1nFKswODSfUeygah75Zn2J5UtWxPf/dda/PKisQqGFzGNI1PG9kXciWMPsiMVqBSU7mhtnF1&#10;7laf1BxMyUEDGuI9YvZbBi8rv6iGj1AcqIzRBCY2yTaWhvA+U/skSOQPxIqanwzJdNUsI8yocQ7b&#10;fhcqZbzfG/p/LSF/LLWXUP4iuMQ4jgkEDi0ta86f2K4kqpRh2ETBshFx7qxCJIapmJ7X4lK7sHFQ&#10;FbGJLu0jhSRkbJVOu4u1FJVdGzWTewIUojVar0yWuUi70E908xWIR1RI4TOS5ddIJIy+ttkTVbhG&#10;tpP1WHta26hcA1IzW7Y/wnLGlzdVk3J7d0tC/wBI/wAKOmizBqjY+nOZDlbOFDVxu0vY8G/Ftwvb&#10;3wpdQ2516XYXMx4eWU8bXWPB0rwopS5s7X2ALCN7r1M/Cp6stxnI/wDTp5f7zHnSCewXPdWw3yjr&#10;+kZLhR3phtX5jQA7fungOo+o3stfwmvDXAX5CmYpwRzyub/o6JW0ZI3WSLfZIyDTsB9Us93r7bos&#10;t7A2CjkuR7E42a+Qjupmh3Cc0sYe3cI8sQa35RQYz8jCWFlrbWHOyYVODR1BP9tpUwYg/kWsEJgA&#10;aNuyswnRYxZXDwV1mfp/HVRPDIgCbnYKrs19H3PleRcHttwuj5aDzhdRGJZVjqSTpAdyrcc3HBp4&#10;OqZI8M5Jx3o9iXmOEMswHwB/0UMOhGLVkhD5p9/gb/wuunZKhJddlj9E3lyTDoNmBM5uy7LrFo5Z&#10;oegE8BHnSSOt2c0KZoulopbAMvb4V+1OSmsJu3hRlXluKn20i/0UM22ynPflLkqWPp+GD/0wEnU5&#10;TFML6dubWVnVuHxxg2A2WvYxC1wIFhbuhi34Ip5+5GjzUIjNgLWTvC6Yxy3O4KeVNENf8pejp2Ms&#10;CLW+EpeCH8g/gl8qnvwStcztiL4MPeb9ltMUTZGW5CrjqvW/loJAHHYFNjx2BNp+Snsw1hrMyONv&#10;cJ5SEtsSdrKGbVXxF7yL+oqSZU62XFrK+o+kUsj9iGbcaEFC+zrGy5y605gLmyjVvurZ6lZiFJA8&#10;BwuFzR1WzI6orHbggk91saOJHNdWz1CivcSqWvxF5vck8pZjg+K52AUfO4TVBcNjdORUaog0i3yt&#10;6KpUcLOVysUs14Ntkg8CO4JIv3WB3lX37JGR+thJ5CIZCNUQ1wPISTi1x29R/wALBUOleQ4Cw7rG&#10;6GOPz8IFEdijNm2I5Rn31bXFkVkgJHshJDnHlGDaFIvUfb/dKF1rXKTjFjYI9g829kzHT+hVjrDi&#10;6WpdTnXsk2D0iw3S9JIWG3f4UbCVk1hhLo2hzfr8rcciTiOvY29gTdaVQPIF3bfCncp173Ym0t/0&#10;n3VXJHkt42zoHL2EvxCmbUQ8sHb4VjdKcwunq3wyH1MbuCVX3SjFbMER3DmrZ8NY7B8xmRl2tkIB&#10;9ln54Itp+y48BrzS4kXt2YT6vhWLgOLsfGLEFp9lUGC4u0xuGoEuC2zJmOPjl0PO19lSqhpWyyY5&#10;Gvffse6cMLmnYkhRtA8yRtItuPdSUNywqKS5Hp0KgDVulacnzbg7JvG7slWOBcLkgJJAdjJOJ+po&#10;91JUzy1oF7KFiqdDgQpOkfqa03UsZEDiyVpZP3T6B9hv29lF08gLR7/CfQuNrKxFkUkSMEm+26e0&#10;pB+DdRdKdLtt/qpKmfqtxup14IWuR/DIWD9ICctlDkyY63Jul45A3YfspPQLodRuAIPKcxm90yie&#10;CATsU5jeRwkuCMeROsAl43dhwmsLuLpzDI0k3Rt8UBJMdwjyzulPM1C1rBN4nNJ5KXjbcbm30Q17&#10;EmKsdva6cxOJYT2Tdjrb8paKYhpB3RJC7hxE7U1KBp23SMJJbe3KcQuBO+1lE1yHaoU06QN7+6Wi&#10;se4SAcHfQJaJ2nsLokQtDhsYG+yySQslA02WQPu1C4a3gnayQLTFGvJcLhK2sdhtdJQuGr4RyRYG&#10;55S9i7fYcDcAbG6UCRuS8FLHdNJhRCSEXtYFZGQPoge8Odt9ERhB2KXrka+RUSDtwsQB1hwFiftF&#10;ZY9tkQyaee6yR5aDZEaQ4AG91J6IL5oMXayChBs1ABZCdmfdCOAGazZZJGYyAP4WagUDgSD8pkuR&#10;B4zsjbA7pIDS0cozrOHCkSEC9odwkraXG26OPTwg1Fp+6ftEFewuG6TJLnaRsErqDLk7opIdulVC&#10;Cua5zLXFgiMaDsUfV7FAH628FLuEGaNLre6I5hNyDwhtc72FkDha/snUfYg7dmAG1/dFlBI7WQNF&#10;yLorn3cUu0QUX1C/Cx7r34QvAaLd0Qmw3IKVUIJctBNwsD9fNrIJJe+ki38ojrOeNh/0TLyILK9o&#10;fYdkk6cDkH7I8rBv7pIgEEDcoxANaCbmwRXt5CI7c7hFBI+Uh0wJG6D8lJXI5SjiGkki6byuMr9g&#10;QAkx7DS1IhiI2uf4UBXxfmJLOcdz7p/UPBuC4bKLrKxkE7S7fdKPIcEReL4tQ4RUsgnlY0yHTbUq&#10;/wATxdtJmKUtd/b1HRcqvvG/jmLdPsUwvMFOJX4cJTJMGjhovyUx6Y9YsM6sYB+ap6iN0rQPRqu5&#10;p9kmuSeyxabEoaVk1RM4E6jbdarnhzsbwaSudIGU0d7WNr2WtZwza+hw2QSaox5gG57XUF1E6kiP&#10;JEeGUri97nanFp7FKLt2El7OVPHO+fGsLp6uKQCmEhIDjv3XHmMYybOjc4kH5XUnjNzA6PLVNRsf&#10;d7HnV8bLkTFHWdYkXKtQTQd+gkTgyW4uSePhGnGvk2P1Tb+oNp28XKZVuLvdLsCbjlTDKhDGHtDr&#10;bXCjidSNVtfJIXOKSLjv8fCQaYbSC4IziGkWSQkdr34HCUb6x7FD3chxjYIcNQvt9ENzrBHARQDc&#10;i3CMfa/Hwo2+Q4qhw+cNiXT/AOHP1s/4E6g00UspZBKdJue5NlytMHGO4NiP5U/02zZJlrGIJmOL&#10;HRyNde/sbrO3cXfDg3+lZu2SPfnLGYosRw+nnY7UJGA3HfZbbRVBkaDe65G8C3iKi6n5JpqeWdpq&#10;IW73dvYABdTYDijZIWi4C47YxuDpI7WEu5WT7H7b7pRnr7prHKC0WIS8JAFxuqjlyGPKTc27JSVt&#10;vkJKE7bchOAzzG73T+RrobR7ONrbpbymvAO4KExBtwBZAxxtY9tkS4GbBbThhubpNzWucbjb6JRw&#10;NtiRdJeaQSDt9VNCTJIu0M6mkDzdoFimnkhh44T+peWMveyYVE5aLlWfPkKMiOr5GAlp5Wu4s0aX&#10;G31UxXVQkcefZQGMVYAPq29k1EtM1vG3NZuFrVc8vlO+yl8wVeuUgWsD2ULO4g3AtZNJUiRYxkYi&#10;+Q+3KFtmjdHEbrnfcpJ72h243CjuxpR9CkmIGkgdY7WVPdXcX81k1nEuddb/AJsx38tAQ0qnM94l&#10;+dmcCb35U+KBFONI1CJxbNc3/wBkesxf8pSv34BRJ5BFytQz5mQUrHta42t2WhixW+TK2c3ajTOq&#10;OZm6ZSXk3v34XO+fcWM9VcHY/KsPqVmlkjJfUAbHvyqjxWsbVvBc4Fb+pjSOK6nncuEFpH6gCbG6&#10;dEXFuwTGB4bYNB/dPBKLWI5C0TBQnUSi3Pwm5kIJFxulHi4/lM6uQB1hyUhw4Gl6wDU9IxlxI1G5&#10;CXabN32SEBE0gbpYOsB/lJteb7bj6JSI3cL3ISBoWb6iCSjxs9RN0SwHA3RmusQLboZMOMaFWC9x&#10;fcpaB3lOuDv8pFuksvtqusJLSCO6FkiJenqDMB2Uvleq/K147+rZQFK9wAIJH+6ksPqm0szHE7Aq&#10;vkJ0+C/+m2OflauJzraSAFbrYmYjFG9pbcb8rnfJmPNnZEGncW7q6cjYo+qhAubW7rPyqyaMjdcJ&#10;jdhx16rg/N1suCY4yasjPqGnke6g8FpW1OkP+wKd4xhzsEa2picNLeQFRmqJkuS3cuYxrDRcrZqe&#10;qHk7EAFVjkvMDa+CN7SAQACflb1SVXnQg6rXUFjypEtHKCO6Fj7OuL7HumsLy1u9ilmyeaAOAErr&#10;gbuHkEus8qWo5Nh8KEgjsRY/ZStJUFoAuCiiyGZMQSb990+p5QQADuoiBxFje4Kf0zxyOVYgyvIk&#10;6d1/hSNO+wCiaR22+6f07rEfKsRkQWScb9wlmSi53JTJspfsO6cQtPzsposjlz4Hcby5wtf4T6ml&#10;FiCmNLLawHdOo3Bp45TsGuB0x4a7a6XjI5N9xumrHXcLWThjiD8JAyHkIG2xSwcB9k0jdpAPsnMZ&#10;1t5T8g8UOIjc7/8A2l2yXITWM3NrXCcRtt9kQw5Y4BlvdLMs1ve6asNnDbSl2OOod7JmlY9jiMkH&#10;bn5TlryXW2TWM3ISrN90DQ6VjyIX+yLqL5L+yLE4ntsf4QuNr6Tcp1YM/ArAzV3CcRtFrcJrF/KV&#10;jBaeQmaBvihcbOCUIA+qRa64WB51W3SaFdBXek3v3QMd7co9ubi5CKNIcSRbaydA+QSBft+6xYWb&#10;8WWJIRY8m7jfdFtfYD+EL9ybIdYa1F7IvQmb6rd0YXDTfhFc/U/ZC54tskxRCkAH3QiYM5Nvqs02&#10;bcoHOBG4F0qTHbDl+ppsUXVp7korTcWtsEdrtLDtdP4EC5+myAPLjsdkRzrHfuhEwAttdJMFsOQW&#10;tvsb/CREl9rXQukLjtuERztHCJeQbDtaLE2tZFfLp4/whEwc0BJuBLjYbfVE69jW/QcPuLjuh8za&#10;1rpPUW7WAQ6z8IG6HsM5/PZIhwLjuClA/VzwiyOYDtykn7HS9hHuJcdtvdA1wuQd7oXSW2HdFc8A&#10;H3/wl58BhJo3ybXP0ST3lrfYjlOaY6CS626RqbFxtbZGlQz8Dd7i5hPwk2SFrud0o8Wbxa6RIsU4&#10;yTMnl0dt0DTqCE7/APdJvcATb9khqAlIBvdNp6jywdgAjygm5TDFpCxum9rpUSJMb1IL7lguPdRm&#10;IYf5zhfm/wCykBcR2F9/dN8RfHS7ucQbIoxaCujUeseTqHqnkapy/VxMf5sZjDiL6brzP6x+Frqn&#10;4f8AN9VPk+XE5MPdIXaIQGtt+y9PcSqxHHK9o9Z/Se6isNhixp74KunilbJ3cLochagrPITPnim6&#10;g4M1tDjNNWNmbYHzH7kqAHXDPGM3mbJWRMIts5ejfXfodgeec0PijwijDYmEueIxe4XK/VbL2HZb&#10;rpaOKmgjjh5IbZTYoqiRNezkrqjm3HMUnviMs0oceXlV7WxGocTuflWh1dr4cRx+WGANMcZ22sq9&#10;rohTv02FyrfaqGIePCi6Qhzjb/CJWUbaW42dcbFSk0zaWEuIF/lRWL14qJL2A2tskkKiKqGA/wCu&#10;1k3eLP2F0rUDWe4QMiBG53/yipBcsI0C9iFhBFwAjiADusI9Ww3t3Uco8EkQj3aLEFG80OIJ2uiS&#10;hoNu6NGA91jyEHbxYSlyKSR3P8Jq95in9LjsnrNjbkfKa1sZvxwo5RtUy1jyuL4OgfA/4jJ+k+d4&#10;GSVB8iYtYQTYC5Xr10mz/TZ0y1TVlNI17JGg3BXgXlysdhlUyQPIcw3uDaxXfX4fnjXZgDafBcTn&#10;HlEBjXONyue3tNcs7Pp24pRSZ6f4dUiSMC97KRjkAGwVeZIztT49SMqIJg+OQXbY9luWH4o2Q8g3&#10;XNZMXa+TbteiZhn0gf4TgSl4B4CihVBz0vFW2tvsm4G8kiBqdc8/RDweE1OIagLAJaGpBG9kMXbC&#10;q+EKveCyxFimdRIGP3clZZgb+omyYVswO91bjDgNL0BPMH33uB/CjMRqLMIvZJV2KCF5AJAULX46&#10;DqGpS8okhB3yZXVIiJJdstYxvEGOcbO2S+KY21+oaitaxTEQT7bobLix+xOrH5l5PZM6iHTx2RzW&#10;N07FM8QxVkNt/uhk2wWkgkrw03NgonE8SjpWOJISeNZijZH6XbrScx5ob6hr3A90oQIckkhLOWYW&#10;va6xCq/HsQ8yoe+/B/dOs4ZoIDtLrk8bqvcTzXZ0mp31WjgxWUc+dJOyRxzGGQQPeSNlT3UfO0Xl&#10;yWcO/dPOoHUAU1K8eYQfgqi87ZufWOfZ50g+62cOv7OR6jvrwMM65h/qNQ/ewvutVLRPJu/jhJVm&#10;IGreSCTdKQAMjaN9RWnihRy2bN3eRzB/bF7pyZhoTWIGYkHgI0ji0gAXHyrBXQo94cOeU1dGBISj&#10;mU7hEBukOGYCXAnhK3u4DkEc2RWMsz/ZY0l4tayQg7XBzvhKNd3HdIMaX7cWS0MJHqPCQ6FdJIuA&#10;boWSFzTdA1/sUB2BseUDTYYsC1o7EozHg8HZIR+ppKxry0W7J2hlIkYJrgfCex2cwWO6hqefc23s&#10;pGknJ3FvooHHksQkbhkTGTRVjQ7YD3V+dO8dPkBzXC1vdcw09cYJGuabEHsrV6V9QAxscTiLO2vd&#10;V8uNeiePPg6gyti7KpsVnAHutzbgTswUDmkkNAVSZFrfzDg9rr33CuLKkjpcOIa6xt7rKyomRCZX&#10;mflvEzTPedJJO/HKszB8UZNE2z7H2VeY/Ql04cP1g7lbBlOqL4mO1bg73VRKmFSZYlLOHR2KcQP4&#10;HYqLoa0SMB9IUhTVbHttexTgPgkIGkEAEp9SWJ5sR3UVBLZ4AN/dP6R312SRC0yWhlsOxUhRusL7&#10;7KLpHjY3KkaaSwIKmiRzRKQSAEDbdPYXarbbBRkJvY7p/TP4J5ViCIJJD+J/xZO4CXt5TBsu9k7p&#10;5NI2tupkQ+x3TmzgL/RPIj2vayZw/p1HlOI5yNhuikFEesBB27pyxpDtzseE0gkPvunLHl4vYXTw&#10;fJHkQ4Y6xI7dkvFdrU0gddxB/wDpOWS3AHspSEdMcW7paJ1nJtHu1LsG6X9g9o5YS++2pLxDS3fZ&#10;N43lpGwSjZSVE5EyiOI3XfuU5a4AWTaJhd6vslw6xSTsdqhw1922usbs/wDlEjJP0RiQE5FMWjGr&#10;fhKtGk3JvdNmyW4SrJg0b/4SIxdli4bpUuAOwTeJ2vcHdKNuEzCi1Qra/O5KB8f+q1wgANrhY5xa&#10;LHhClQVBfOKxFOi/H8LEZGWSWg7dwgkbqbbYDuiNlIlIRpJg0G6OiK+BF0nlvAAugkj0uvvco5ID&#10;hbhYXtYb9vhKgUwL6RvdFf8A3BYIol1m3sjNuP8A6TjrngFo0t7XRi8Nbt3Rd9Jv2RSUqE/oMTrO&#10;3ZYGEHsi6uwtZDzvdMlQIXzLOKFrxpKJINJRWEuOxTiBaN9lji4O5+qwbcor372AISEHAuVhbuhY&#10;dt+VgluSEhBCbBY8t+SjkAtNuUgHbHa3ulQ9h32cAiPA0oRuLoryQNikhdzCTu0gb2SMjdQuTulZ&#10;Bfc7lIynUzmyJMe2IzgN02OwRZHA29SBzb7FJGEXRBB3Mc4crLBo3NlgcALIkl3E78BIdCNVOGH6&#10;JhUMEz9Tr3HG6d1ezB7/AFTN7gXWI3SDE6t7I2g97KIrqYVDy8uKfVbTLL7DhNK5oijARRCSshMf&#10;0x0waBchMMKw9xaZRcOO6e4iBUVbGNHpvupGmhZE6MW2A4QyJYMqfMJZRS1usBjix51O2HB9153e&#10;IXHXNzfiEesaTq3B2O5XZfjd6qHINLJDA/QZRcrzg63dSosVxiTy33e/cm/KsY1SJStcdic/FJXX&#10;JBPK1bE5RHUuba+62qTEm1Qta5UHitAwzEgC55VhPgVmr1khmcQb2HymTyDcWUlX0mh57BRtQdLj&#10;ZOkApDWUBjyLJNw1Ovt7oZiXuv8A4RQQ119jcp7ZImG1B3bdB5Rk3uNvdAx95r2v9EDo33vew+ia&#10;7HjNgVcZjN9rFFYAN+bItZI0tDSEEbfTcHb2Q+g0+bHUdmi44/wsLmzXLgbDZFjdZo07DujRt1NO&#10;4QtE0Xb5GzItD7i6nct4/U4HURSwPcxzDcEGyiiPrulmSEQqtnxpo1tPYcZcHqV4C+rVbj3T+F0s&#10;2vyGNBubldVZbz9FVRBoeNfyvO38NfN4ZSSUUj//AFC0AErsmuwifDW/maN2k8kcrjOoQcZcHcaU&#10;1OKsuumzCC2xIv8ACkKTEw5o9Q/dc/0PV+TDniGr1Ag2uTYBbbgXU+nqYgW1LPpdZ8VZf/FZb8eK&#10;NH+oH7pQY20Dd33uqzjz7G8A+YHX9ilf+NmPZ+rhSxxcijidlgyY61oILu6Z4jj7Gi4cLKuq3P7Y&#10;XbPsPqojFuobHtuZbAfKsRgyeOH2btjWZmsadxv8rT8bzj5TXWcFrGLZ4ZJHfzBc9yVp+O53ADvV&#10;e6NQZNGCRudbnMucbuCh63NfnO2dwtCdmd0shJfcFN3ZlLXEk7IvxNkjlSLDGaNEQu4bqGx7NzWN&#10;JDmrQ8Xz6KJhs/8AlabmXqU9zCWPTLC/JUzZUje8wZ7jZGQHi/1VeZmzqHve7Wb8c7LUcYz0Zrlz&#10;j+61LMed9TDoJVzFrOXkyM+5To2HGs5gBwLv3Vd5vz62MSNDg2yicwZ3BYbusfqq4zlnDzmvAdc8&#10;bLV1tWnRgb2+muBPOWaZa4yEO9IPcrRMQkfVEgnY78pziGMunYRvuUz8syR3F7rZxwpHH7M3KXkQ&#10;p4GQd7k/dOoqYAAm9iggw98rwW737KYhwKSKFmvbUO4UhUTZGhgiAAtZJT+rcJfEWNpZwxpBJ5se&#10;E0lkId7hIMUa4Bl9kUm7SbbFJsN+OEqL2G9gkIxsWsc/yitdZ3OwRg2xvZEc0A3ukMxVklzexTjz&#10;A5lgeE0bIWjnZKR+oe10hk+RSOYai3fZKNaNVzwUS2/yEo0Xb3TeCReDDu6wQRxh472CLocHjfYp&#10;SM22Q2xcWGp2Wc6yeU7hH8AJvE633S8LxYg91G7smiOXVGo9lO5RrfykrXAkWN+VrrrEc/yn2CVh&#10;hNnEbjuglyizBo6G6V9SxTSMjc67eCuhMh5sgrYG+XLuRxdcQ5ax51DKLEg+6tbpp1IqMPrGPDiW&#10;g7jus7NiJos6tmmbVg8JbAmClk/VzxutMyTnSnzBStcZWtf3BKnarEWUzg5htbuqDh9j2b/Q1Gho&#10;Oq33U1htRrc3/daLl3GG4lTNOsXaN1s+H4i0NDXHttuo3ETtm1wStZI07FPI5i5w2WvUVXZ1tyVL&#10;U1Q4WBcAmXkFqido5QbD3UnSuBb77LX6WpAdzv7qWpakuZe6ljVkEvBL0zw7ZPqZwadyoenmOob3&#10;un8EliBdTwKzJWIlzr7AJ/TgWvfdRdLJdt08p5g4jbjhTRZH2kjEdQO9gOyUY+zrAXCbxEgE3v8A&#10;RL0slt7G6NcgybXCH0b7gJzHLpA+qaxu9N+bpVh+UkM39jxjwTcbJ1CQTZNKeQFpCXjcHbcIlZG6&#10;Q7YdIF+6WY47H+Ezimde1jZLxkmyeLsD/wAHerj55R42ixSTHEjlLQtBdY3TuvYdsdQGzOeClvNF&#10;rpuLBtuyPGRYc7qO1Y6v2OmSXO10bQXG6JEBYAFKAOG4IRS4Aa+w0TfT2SjAY232siMZci6UcWhm&#10;1ymQPaqtijAHt5sSjlvpFjayRYdt+yUbcAb3TgCha0tG5J+EJIbHbdGiGkb7IskIfvcIbtkjb9Bb&#10;tHusRCbGyxERlkugu6/f3RHtI25RtTtIB2RJHaVIVwjmuDthsjaGuHAusEliOyF7SSHcJDJiZboc&#10;UdpOkbIC4AbWJCBryYz2smQaVBnnbc2+6SeC4iwuhD9XKMDZOM3Zgs1tu6K99hsgeL7jdA709zuk&#10;MCT6LnlYw2GwRQNkLbt7pCAO77kC1kDmkG4RjvysIukIK27Re6Au22H7ICbkjsha/SO1khBg1xF7&#10;IrmXO7kLZNvdEG57J6EjL7lt+EV5tyQjXF/lJTAg3Iuk1QaQWQ6xzYJJwFj3slBv2QObtzpTpexP&#10;wN3kk8bJN7bHYFOHMAHPPwkpCC0i+4RA2xI7cpJ92hK6i48Xtt9UjLJ69LQDZM1Ya5G9TsPomWoB&#10;+/fhPMQcGRG/JTAAPZqtwkkSBJyAbAG6jcR3vq2vwpIG1ye26YzRNxBheD6Gb3RIeJGQU7Yn3cLk&#10;pXEJW0cHmuOlrRe6WhpROGvufT/KrbxRZ9flTpriE1Kf70TNu3uj7bJYPk4N/E76w/1vOQw/C5vN&#10;ka2zgw8WO64sxXBn1MpknmtJyQVZnUrOpxDOVdW1rvMlc99tW9rqo8fzEa7EH6HWB/hWYJJE1Dyk&#10;pmUxO4eVG43OYS4tbc+yZuxSWOS25HvflI1tS5wLibjvcqRNCqiKr5nPeSTb4UdIwvBJPKkKmMzy&#10;c2+6by0BJPqN/ZGiPwMPLDCbb7JPyQ51yLlKmkc2axvdHlpjG3290iQbNaBJ8+yCoe6FvFzdGMGm&#10;5v8A9kSqmu0Ac2TN0Mo8jepb5ouRuk2Hy22vf4R2vPlm9rfKSLQ43vb4CFuw6YvCdRsD9U4ZZgsm&#10;sUum3AS533shoki+RRx49ksz1NA90jF6mWKc09OWuBve/ZBJKqL2u/2OhPAhnE4L1FpYJJNDHSC1&#10;zyvULLE8WKYbDw7WwH+F4+dAMwtwDP1G8nSdfPsvV/oJmyHMeXaNzHAlsTRt32XJ9TxKzt+m5P1T&#10;FM/9OI8Q1OjjAcRyFUmaMIxXJ0znRPkMY7DhdSS0DaqEAgG/wtSzt0+ZiVK4FgJPOyxoRRuQz+mc&#10;7w9dKvCogyUuBG25T+h67z1Y3lcB9UHVDo27RI6FjmkX4CqvF8Bq8Edps/ZWY1Rbjkiy1arq9I8H&#10;+6f3UbXdRpZ4R/dda/F1VgxScbG4tsjnF5fKtdSKkFJ/RYcufHOYGmQgfVR9Xm7zCQZLhaHJjEnu&#10;f3SRxWUPvyPqpkvoieWvJu0mbwxtgd1E4jndwuA+xHytUnxKTWSP8qOxCvc95IvflTY6KmXYfol8&#10;YzNLO8nWbfVa5iGNAvOqQC/8ppiOLOa0g8+y1vGq2Rx1Xt91OoLyZmfNKhzjuNR6CBIAQq/zPnn8&#10;nM5jTq+bp7mSsdGL6jchaNjt5HFxF791o4II5/aySXJF5lzTLWyECQhazWVEs0nqcSFIYnD/AHCV&#10;HSO1yhvC1McEjm9jO2xONutnZKtvHYbm6VbSs1AaiHHfhL0tPoIc8C19lP2opXZOZXwM+U2d7CWu&#10;/Tf3Rc7Y1HSeUxgHmd7chNp8albRshp3HVfYDayjsTwV8bGTTyOdJJuQeyFqhEeXhzi91iXbhJPt&#10;I+6cmINBJCbyi5FrXTCBbZo2On4SkLQTYuBSTxq4Qglp+iQhacaGWBTclweDqNku6UOYL7lJkB9r&#10;jZC/IgYgXnbi6dnQ1oFhcJDy/T6XJUMDYhflOmIEnvfZGjm52SbpLttwEiCWC9ybpx74odeZc83C&#10;G554KbhxuNynUYud0DkhJWGY66cUzwWC4BJTe4BRmbO2KaiSLHOq/wDp+6Va8sIcDcjuEjHNpF+b&#10;o3naztsB8qNuJKm0SeGY4fNa0m1j7qwckYxqkY1rb3VXUkJdVAsAO+63rK9WyiLPVY/4Vea4LUGd&#10;J9OqdrqFpjsyU73C2qbEpwCwyuJtwqhyBnd1CWsc8WI5utt/40hbMbTFx+VnTg7JLo23Ac51WBV+&#10;l2oxk252VqZVzVFisDHOADre6oWHGG17g/YDnlbtk7M7MPDXF39oclQuAFl9YNWQTtA8walOwGOQ&#10;AF49/oqfwrPlBWsvTVBL28jiy2vLmbBVxNcXk3NlG1Qm7N/gja14DX6rqZo5fLAFvvdaphNd+YIL&#10;SStjpJCQLkhCDJKiXglAPwn8MuoAgWUTE/SQpCjlFwL3CmhLkqyiSdPMLWvf6KQprAXOyi4y2NwI&#10;G/0T+GQu34ViLI2qJGOSwHsnNObG/KZU7rN9wU7h3F1Kn6Ipcj1kna/2S8YBdcplCQ1w3unMby07&#10;EgIooGx9C4NaSeyXF32PG6axSB21zunUD0gGvYvDLoFk6Y8bJmw6hxZOI32RR8g2OmWIJul4ZNvh&#10;No92i3BSzSdBCFu3Q648i5l8y3psltJ20nZIRuswXS8brNvYf9UNV5HTF45dj6eEuyW4b8ptG+4u&#10;EvGRqBOyNvgb3wLb252Sjn3b7DsiN323slHsAA4KCP0D6AiN3bpwwBrhsm7XW7I7SXO2JPwnoBND&#10;k2tud0mNWrYbLHAtFysD/TZKgu5Biy55WIoJtyViahriWMSBGk/MA90AA5d3R26NNu/1U1FULa5B&#10;JQSt1DuhkBHJuEWU+Y7ZIQR7Rq2RnvIZYcIxeLWPKIO977pJBOXHAAYT9EMjSG3CAXAuL2JRg790&#10;9MExuzd0UNOs7bXRhZp+qAvsUwgCS4oC0g2FigFm3J3BWEhovwkIy9giB+p9hz8o+oFv/dJ29Rtd&#10;IQZzHA9rIWlpO4shH6AiWCQ9Au0uPdA2x23uhAJFxZAGuG97BFdISoAbOI9kEjAQhe4MBKTc4G1g&#10;bHshkmg7Ew0MN90SSxdbdKFpO3CK9vqRRfAhtLfzOUXUGH6pWaOzyQknsuRYgp7QhGRpD7tPZEY4&#10;OO49SUkJa3jum8rizfgBOJMbYhdz3N/hMXzaGFp57Jx+YFVO8N7JhiJ/K3N9TinokEq6rtEWtNz3&#10;RqGMNoC21vsksJw4uLppngtJ2B5CevcyZvls3Hwl4EJ4LCZ5fLsLO2Oy4v8AxMetbMg5crsMikj1&#10;zA97nuu1aitjy1gVdXSEMZSx67leK34k3XSfPfVqvi80ugbK5rLHaymXglh9lBZjzPJjNdNK8n1u&#10;JWtfl3SSkj37qQpGian1WJWOi07gFTJ8E6YwkBhIDtgeE0q2G+oHY+5UnWNLm+oXAUe+dkLzsflP&#10;EKTQ3dSOc3UOUFTEylh1ckoz8Raz6FMJasSuI3spUQsBkglaXkAWTWaQOeSCd0eWpbFHpF00c8t2&#10;sRdEyRf2A6fc8WCaPlBcQe5RppPUNj8ptM4b6dvqmGdIGSbawvv7JNsJYQbm3ysbJZu5BKOx5eLA&#10;fVIaxVj9QG38JQy3bve6TjLWgDck91j2FjkkGpDmB1zwn9G8kBR0Mpva4tZO6Z5sObj4UcoWWsWW&#10;mbXlSc09dFMzZzD9F6GeCzqWybC6eKSQ3AAtdedWXXkkb7rqPwmZslwvFYInSANcRZc/1LBa4Ot6&#10;Vs+j0xwup/NUzH3BBAUg2JkzDdoP2WiZCxiefCIXagQWjt8LdcKqfPI1d1yk7i6N3JPi0Q+aMmw4&#10;xTub5bdxubBVPn3oc2qu5kQJHGy6G8hkzDsorEcJ1PJLbqRTpD4tl+zjbNXQ2qo5HOjh9P0Wo1/T&#10;GvgLiYxYLtvEsuRV4LHxtt9Fr2K9KqKcECMerYpRzI1I5lXJxLiWWammqAwsI+yYVWGyQggtN+67&#10;Nq/DvhtQ7U9jTf5Wp5o8K9PPG90IaPurUMyI55E2cnOw+VxN7JhWU7o2WFz9V0LWeGOpLnAFuxIt&#10;Za5jnhur6S50gj4arEZ/RDJrwc+4qDG43Fj9FruMB4Fxurgzt0tq8NLm+S7bvpVb4jlirbUva6GR&#10;rWE3JbsVahlRRzY+OCvcfefLOofwtSxJok1W2AVgZlwWUEgNO3wtKxjDSwlukgLTwSOe24VwzUa+&#10;C5J2t9UxdSAAu23/AHUli0Ahm0gFMSXAXvcLWwyTOYzxV2FjjA3O6O2YaT7JN7u/ZY4jvcHhWVFe&#10;SolQvSO814fb9O6NiE7qjcnZvCylhkNmgHfjZPcRws0tI1x5IQNDkBVxlwB7fVNgQHabp7WkCEm+&#10;4UaxxDyTc3UYzdCrHaee6MBrG4/ZEY0W25SjGAE77H5SGUgzWNedr3HCyYCJwN0JkazSAL/KLMdd&#10;uyTCBPpG5sER8hI3JN1jiXO3BRy5o7bfVNwNaAa4tb8oSDJbtZE883RxMD9U7HQcG3CXY4N2F02a&#10;69hZOYzqtv8AZRVyTpIOwEG/sltRIJsAkGHU610uNri17on4BXkK8kWtfdLsjAaAbhN2yDzA3hLS&#10;b7NP/dRUSKQ9pHBmnfcKcw6Q7XLrLV4S8StLbgj3Ww4W9w0l5BHsmcSbHI2bD8ekpS2z3WCmqXOM&#10;pkBJcbLTXVoMg0hSVPWyMi2I4vwq88aZYbVG80ufnNj3eRb5Uzh3WGSgpDFcOB9xdVLPiUj5DyE0&#10;rcYqYT6bn7KL8ZHZb8XWyWiqtUTy0+w4VrdJfE9T6Y467Yg8tauOZ8xTudYk7KcyVnB8dc1khdpu&#10;LqvPGmOenvTvP2GZspWSUtRGHHezngFbzQ1vr03B+eQvPvI2dJsMq4JKCWRjwQbFxK7B6SZurMby&#10;7TSVRJkDASbWVScaHcS3aScOAG11IUp0m+y17DKsSRg7ghTNHOSy9jZCnyV5Il6eS3zsnUMtrc7q&#10;Opqgu+E8hlBI2VqL8ASXBI0rrvHKkoDZgvdRVK6zgQQPqpGKo9PI47KUhbHcdnWt2TmN3dMWVJvs&#10;E5geXFSIhkO4pLnYcJ1FJZwJ4+AmtOdNr2CcxSXIPCV+xqHUL7ja6cU50j5TeJxcQCE4aNLuRYok&#10;/sjcRwxxBS7Habpsx4J9wnET2uP0TJ8jtCwOpwKWheC0X47JAbEdkvEA4WKbhuxkLMuXbWS4cdNt&#10;tvhIsADrAgJUC1k8voSTFmSXA42S3m6+wCQa27QQjs2b8oORMUabna2yVjk24SUcV7G+yVZH8o1F&#10;kQpqv3QarmyBrdPKMbJhBTqWIdQWJDclgv8AVa/2CFti3j7IXgnsPqsaSztchS3wV6CAl7iLIrXa&#10;RZG1m3Fisjfv6gN0w4VxJFyNkLXXbe9ijPGoWA2SclqewIH7IkhMUEha2xcCiOcLgj90H6nC9hdG&#10;aAW3tdO0/Q3sTl3N+SsDt7EW+UZz7AbWRHu1FAx0mgz3DRYHc9lmz4zcXCJtbjdDuB8JCMc1tuLj&#10;/CI422HHujWsEVxJB2ASEHtZouVgIHI3WM3aCAD7rHnfhINmNfsbIhJeyxPHujHYcbIgaNRJ5RJE&#10;d2wDGT3v9EFrfCG5J2CB7/SnasOIRx3+nui76/gowOo+6w8H5SSoIQnJBsBykmt2N/8AolX/AKbc&#10;+yRJN9xx3TiCyi425UfikmineL22T977n4WudQKs4bhb3g2LgbJIQlhM4jLyHXcf5SQjdUVjjI/a&#10;/BUPkfExLSufM83texUxf8yXPaQG+6kJAJ4XPlEbD6SeVO4NgUVHDrkLSoiF2lvFylqnMDKShI1a&#10;pP8AluhkJIrzxmZzOWekWJMpbtE8Dg9wPC8KPE9mGHE88ExTtldqd5ljwV7NeO3NtPgfQDF5quRg&#10;lqKZ4jaTwfheGWaaSTGs0VlQdRD5CQpIluCpD/LdaySiLXmzwdvcqQkDPJvsSCoXDqB9OzcX+U8b&#10;U6BYmylgl5HSMrmF7bgbDstfxKobG5122HytgmxiOMADS6/K1zHapk85t+m6loZxsjZqnU42Td89&#10;t+D9UeaUN4smslQL7AKQFchzOb3J7JCqr+zdknNUPvs1NnkucduEh2gzqlwNrk3Sb2E8bhFdcnZY&#10;L6f1EDv8pDIENDRxZHhfdwKTIuP1XssaCOBuUgqpDiN+mUG9zdKSanb3JCbte7gtSkcruCnirGiL&#10;tksQO6dUtUfMG/CYX1b8fKd0kRtxY+6khjtiumbFhOItY27RZ7VanR/qbFgWK07p3iPS4cn5VP4R&#10;CYpdQFwl8Se4yAxuLSO45Ur6W8ypI0dTe/Gz1q6D9dMJzHgFKyPEIXvsBoBJ7K+csTfnmB0Y1C3I&#10;Xhnljqxj2TpG/k8TqotO4DXWVx9PfHvnDKbGtfi9XPYcOk5Wfn+D58q74I1o9fhdSZ7JUFBI5vcI&#10;1XhLgzUV5x9N/wAYDHMuxRMrcJp6preXySndW9lf8X/AsbLG4jTUdGHc2cTb+VibPwvfxr/Rl/F1&#10;bBJ/7HVVfhzXH02BTeLBjKbAhw+iqLLn4gPTfNenVjkcMjv9Ib/3VnZF6qZbzvG2TDcVZPq4GwWD&#10;l6Js4uZRZpw6jCSpMfTYG1mwaA4dk2qcLEcRuLLapKFssWoHVq7hMqihaNnBZlSg6ZajmtWaacFi&#10;dIXFoJUPmLCG1EJa0Bvyt7qMOa0GzVBYtQBrHDSLqys3BJDJZTWZ+nsVa55k0yX+FWuceltA1rga&#10;dpv8LoLGMPBc7kLTs1YHHIy5sf8AdFDY5JnG1Ry1nHo/TyNeYqZu/wAKns6dInNmfZujnsu0sUwK&#10;Lyn3YOCq1zJkyGsqHFzAB9Fv6WRzaSMTqGJKLOMcw9Jqhkhc1pd9lp+MZKqcNa98kbmMZ8Lq/qWM&#10;OymwatBJJ2IXOnWnPkdTG+GlY0B19wV1OLWko9zRxe1NJ0V5Zr5y0Hgo8sQe0AjgplRy3aXHY33s&#10;nccocdjdOrToo2TOBRGR7bnfsE9zBUsbBpLxqYLWUNQVxpZAdRJbulqiB+MPLhcavZNLyJsgKuzp&#10;SXbpsWNDtrD4Uhi+Dy0The+nuo1wuQOFG0DdhgQDvZHjsW+6TFnOJ7owOjjhMIUbYX7FZI24/UCf&#10;8JHzd72tZHDrNB3N/wCEgu4AuLW2JBCDcd1kr2nusG4BIQqIIPKCM67DgoWgntZAHWJPcIqHTocR&#10;x2duU4iIuQEhHcAEpxGdFja99kyRJZknosQEo2UhovyhjIfIBYAHkpSoia0hJqx1IJGwONyLFLsZ&#10;5MYc7dEptIfdxO3ZLVrhKLC1gopR5JIxCCpGv0iyf02ImEAar27KJazyACb+rhLU5LiLboPLJlxy&#10;TUeJXAOoAj3Tn/iVrWAEbhRtPT6m/PKGWiawjc3PZM1ZIpUPn4wax12m33QT4k+OE3JKawMDRpHK&#10;ypJlIA4bsVH2ik7ApnfnJST78K4PDj0QbnXEHTVNPqhDbguG11VWA0Jqa+NttO4+67P8N0VNl/J8&#10;bXhrXbkutuVDlqiTGiHm6QR5YxVklPGGtYdgByr56X466HCqeFwLSG2t7qFw2npcexAyvcPJjOrj&#10;ZbfgdFTOlDoWNDWcG3Ky8suSVcliYDOJIm7X2WyYfIDEBxutQwSo0NaCbLZMMm8wWuQok+bIMkaf&#10;BPRSDRtz9U6hHcqOo9mjclP4DZ1vdWYy+ytLgf0hBcL9lIRBpIOyjaZ29k/geX+2yniyvMewloF+&#10;6dUzrbcBMWENIT2nFzuE9jJWO4xcXvsU5iNhZNo2gEcJzGd/ZPHyDJDmB249k6ikvte3smcTdL+U&#10;8gsSVIyNeRWJp1bnZLwsAfyE2Ly2wCcQHkEJqsdji1j7pWD9dyUgxwH1S8MoLgLW9k0ho2Og5t+R&#10;dKNdYXP7JuHgP97pWMEcpWEOInFsYSuvUBcaSkmOOlLRkPZY8okwWhSD9FkoCQ4JGJ5a63slw7Ub&#10;WRkIJcAgfbT2vdYGbc7rHs78qMQUgg8hYhcblYkIsXWCeQiNkOogrJLHi4uga7bsXBSFcHUAeTf2&#10;RXOue6zSXkG1rLHEcAbpCAEhv/2Wfqdc7oZW2sflYXB1/dEkM2A46nX90LXlp+EA90G5dtwmkPBG&#10;PJvewsiHlCPXe+1kAQp2GzFl7+yzb79kBZqb9EaZFTBLvTZARe/ZA0aG7lDZPaFRgcWtujWued0C&#10;xMkFGXIDnGyBhLgeN0LmA790GnixRCfkJZxJFkDiON9kqSCdkm6O5NkiRCeiw9j9UVw0m3P1R3Xa&#10;dxdA9oJPYlIQm8hre9kjK1rhcE3SzwCCLhIkWKQhB4tzfZQub6RuLUojtffup2doLb900fTedICA&#10;kIravAy2NDvSD8KapqyRmHxSegMkbe91GdbYXYVh752tJLQSAAtGw7PmIZ0pYaGlux7RpF2p7ZNG&#10;NlrxY3Qws1zSABo3sQqr6v8AiPo8riphw2J0sjWEkyRmw+6Nm/B5cqUAkxKfawc6ziCuUPGP4vMI&#10;y7hcmF4FGfzJBa+RwDtj82UkIXySwiiifGb4h8V6gYnVUs9XI2G5HlNedNvouVYqBs+IOaASS7bZ&#10;bJmzM1Xm3GTI68skjrnSpTp7lumrMfhirGOGs8cKeMSyQtP09qHURm0Wj9ytfxvB46LULm66Y6gY&#10;JQ5ayI5rWiMuALdR3XMubKxjHyAOuS48FSxihmka1V0x1Egmw3UVWSAzEHhSjXNDHa3gk/KiMSpv&#10;7mpvH1Rkd0RlRKHuIHYprJck3Nj8FKTvs8hoN7+yRcDI++ydSoCwrpCwW+yJxcn/AClHtFtzcpvK&#10;PLNwU8RJ8ASSBr9uEBeQdt7oNWoXHKFriCL73TPyIBzyDfcJSEk7ndFYC8c2P0WFhjHumQ1ixmte&#10;3+EpGdbd+USGzm8/VKhtrWCkSCTDCPYWO6dQucGAWSUDmgb2undMBI4W7qxhTsGUkS2EscKYk8FJ&#10;Vbw2Qi//AHT+KndR0TS5psR7LX8exD8tLexN10GlkjGSsgYaSceZbhGieZXAtJ2ULJjgL+DYp9hm&#10;Ite8Xc0fdel9Dy4ZtJmVtdyVo3DAj+YZpcXbKdpaaNvwobK0zJrAclTrqUsf7BegY+na+aFdqMZ7&#10;eXG/I4gqHw/+lI5jh/ymymsv9Rsw5Uqo5qLFa6Mxm4aJnAFQLI7OF7WTuFuoC11j7/xHSzRcexWa&#10;Wr1rLBrk608N/wCJtjGXJ4MPzGGOpmWb5gBe4juu5+lfWfCOsGCMq8NqGSagLtJAIv8AC8ZpoQXE&#10;W+6s7w3eJPF+g2aIJGVDzQvf62m7l4V8x/xz+FPLhid70fr3fUZM9cqlukH3UNidL5oPN1AdHesd&#10;B1cylT4hSzNc5zRqbquQbbrbnNbNtZeE7GvPDkcJKqO2w5U6aNNxrDg0G7StKzPR6jte3tZWni9B&#10;rY4WutLzDhvkB17fsoscW5F78irgqbH6YglpBsq16m41T5YwiSV77HdXDmt0cEL3EbtXIHiu6g/+&#10;ddRMf+jfYr074h0b+RkVo47re84RZT3WbqA/MWJu0OOgONlUOZWOkDnH1E+62bFa0VdRzueblQmO&#10;RDyTaxNvdeldU6THDiqKOGhtObtmrM9PpNhf2TqnIA25+UyeD+YLSbXKWjc64Xnb4bsuRdjv8w2M&#10;33UjgVS+WW0bTp9yFGxQBzwSRZbJh+N01Dhwa1hLgLXCZjtkTmmua2MsP3+Fq7neY42UljdSK2Z5&#10;F7X4UdoAd9EILVmAED5QvuRbugvvaxQghx2I3TMKKCxEuNrHZOfJM0VgNNkWlade36k8d6Yti0E7&#10;oAmlQ0NM+Nm4BCRcbn29k/jfcE3BFk2lAkaRuESQIRhJ3P8ACFo9W3JRfL0iwKNG0+6ZiFonXaL3&#10;spCnljMdvb47qPsWRgmx+idULA27jeydIkTHETQXk7Iz2lyCNwldYbWRS78tOAe6EXsCScRuGndO&#10;BJ5jS4g7jsk6hoe4Fu49rI0FcxrgHN27oZIOLaYnK4PaGi+3ulqeDQwFHna2ZpdG3ZGp26GchQVR&#10;OmLQ1Hkm9yCjSVBO6aua55sAQPoli30C/wDKeg00uBxS1AjBJAuUmZHSTbDa6KwEP7oz2u17D7pm&#10;guGyYwDUJ2u2BBVy9Pc5VkbY4mvcI9hYEqmcv0skkjdJ3JV69JcrsloxNI5t2C9iqedE0S9uk9LL&#10;WMjMrn+W755Vv4O2CkAA1WHwqZ6T5sbLVCneLCPjZXJhlS2djAGOusnISI2jCJ2yEFo2+Qthw6TQ&#10;RbgrXMLe2NoFtyFN4deV3wFGmA1a5NkpKi9k9inOo34Cg6KSQEC5A+VKUpN1ZjJFLJHkl6GQkj2+&#10;qfwS3f7qOptowR2T2B1x7FTxZC4j1ji49gU9pJC0bqOgd6uQnsDrHbupEgFwyRhnaCB3S8bu6ZQ3&#10;BCcwne5IuiqkM27HsTg4i5ITyEg23/7phqO1uU8p36vsmQMhc7O7pSJxYixuBO4O6WjNtuyJEPbz&#10;YrCdTdwl4z5aQa6+3JS0L/XYX2/hC7uiWPgdREE3Sux+iatN3X4Kcx7t3R0kgUxVhJHwloXD7pu1&#10;3ZKwkoebGb5HMW7j7pZrgOUhEdTrC1+6WYdPO6lI2GfJpRTIZG2HuheA9wAWEFp5UYwn5RbsCFiW&#10;DAsSEb6XajyFgJbwTdA1obwsJ+11IVw+43JACK52k3HCA7jk/RBGb/ZIQYvDwN9/qs1A+yKWXPsh&#10;LQBYp7Y1GPN2nuiseI+yMRYbBJk3242Tqn5FdeA+vUSQbEog9LfeyB12gbXug1losW/ykooXc/YL&#10;QZHfRY6QNNr7oS+zRYfsiOcA8GyGg0kGLhbcbIWvDwiFwkbfgBDE0ObsbFIekC6WxIB3QtJI3Sbm&#10;aXg2v/slGD0qSwEjHcIHO3+yx+7UXhITXNgF+k8rBMd1hFhwiJBox79ZuTZEcbu2QEk90JG6Q4lM&#10;NIKTSsj2nY2JHZEduNgN0hrQlJHrKBgET+bpxoAj3Nkm1g1caiha5CjyQ2bspNzZh0kJZqLxYKis&#10;yynovXS1TITrhJNhsSunMEBkqwNNgDuVwB+LH4pKPp42XCsMkYcQlBF2us5pCsqN8lmKNA8SHjbq&#10;81GpY6Z9MyNpj8tztyRtdcF9Rs/1GZsbld5jnOe4j6i6DG+odZjkc01VM+R8pJIcfdahAXGqMpJv&#10;dTRikGmW90X6f0VUyKorJ4oi/ezgnecKPDcv5tjlppoiIyfUCq1izTV08cYbUSRNb2BUbmvOj56d&#10;wDi55/133UqVhd5vHWrq63F8HbTmobMWANAB4VK1NZ+ZcQdyd+U1qqx885L5C7fuhL2ucCNiioFy&#10;bEKiJhcfTYhIOeLG7b2T4AF1y0H5KUfh7JYHOPpuEqGNcqoxHdwbsUxncx5uAQQnOITESuYCbApl&#10;ffUeE8UJicm1jwURzTfsUu6QO2sk5ALbcovCAuvAh5fqPJRmNvvtshDCHD90LG+qyZcjxdhXCzj3&#10;KM122+yB/PFiENvMG6Z8MaRgIHAJHvdLRSXFuwSeggDa4S8EYd8FHFiTFII/NPClKGP8vK3so6GT&#10;Q8dlNYVROxGfUxuoBTQlXgVe2TeIVTpcKY0EeltvotGzLM4ggE3vutozBijcPpHRj9QFlomIVzqm&#10;c7kArTw35Ip8jZziBaxQ0sxZLe9iN0DnEDc3v3KTDgCTddF0zZljkuSpmgn5N4yHjWqtY0utcqyh&#10;D5sTXDm3KonBK91FXRvaTyriyvjDqygaSbkhe1/Hd15MfLMHdxpEixxabdgnVPtDxa26bFndKCQh&#10;waOF00/soQF9RkaDfdZPH+bZocQ4IWgNZ6Qig6DfYELD6nrrPjcZo1dDYeOVo6L/AA+ev8nTrPse&#10;EYjV6aCa+kONmgnYL0gocRiq6WOWJzXtkAcCF4pNrpMOroq2CR0ckDw+452N16WeAPxAQ9XOnEEE&#10;9QJa6AWcCbmwAsvlT598b/j53lguGep9E6h+WKTOhqyPzYNVuVquP0jXg3F1uE8TjFbT6QFrOaIB&#10;Ewkbn2XmGpibyUdNknUSjurVXHheG1UrnBjQx25+i84uuWaH4vmupfr1eoj+Su3PHVnOPKmTJoRL&#10;5c0pBHvYrzxzLXur8QkcTcON7r6K+FdN/FhWSjzXr+3cqRHic67k7n+U2rXmRjh+yMwt1bHcIjiX&#10;b6brqOp43kg0zmsEqfBq2MNNNUarG3uOyGnqHSFp3+qn8QwmOtpzqO434WvtBp5iwDYFeTdQ1pQy&#10;M2MWS0O3O1DlL0jy4kAEtTMThrQNjdOYakMb6TZZsn9lhMJPhvma3DkKKeNLyLi4U/Uzfl6Jzj3W&#10;ssqNczjzclA2OHDjbujQsudxugdYC10LAQQb3Ca2+BD2BmgBxBsOELjqde11heXsYGnZT8mXGx4K&#10;H/63WN7J+0VmvODWtuBuUSRwfte6cyUYEJbqNwb/AFTZrATt2TJP0IK8AFAHaXXsSjPPOw+qLwmE&#10;KskDrG/KfU8w8uwUZH+pP6dpYNQBIRKwrHTXDa1h7lHkpmz7kjYWukWVLQTcCyO6UyNsBt7JNBJ+&#10;wGMdTuNiXD4RZ7SPvYgIWyOaLFDFF5gsXFNXASl9ikdU6mhs0ktPZDFKx/bdEdERt2HwjQ0oBBDj&#10;sonENT9DynnLRY7IXyNe/jcexSVtI5QtcPZDSDTFfOa11r2P1Skcxc5tjcpltJKbFL4LEXV7I9iX&#10;HhA3RNDk3Xp1hzsVxZkZG54Fl0z086ctp8PY+SRt3D9NlVXTjIP5Sjjq92Pte9leXSyOoracatTw&#10;DYEqhmmTwtklT5WOXpm1MMZFze4VrZMrZa3DInO1bjutHzFVTMpYqUM3dstyyVK6lwqGN+zg3dZm&#10;R8kvbRuOGyln6lPYbWarFpufqtfw9wcwb6rqZw5wiAs1QpEdk/TVJJClqaa4HuPuoSjkva4UpRuD&#10;iPcKxD+ytkRNUc1gAE/hDZbX7KKprNIsVJUkg09lagQSHkTgDYWTyCT0i25TCL9SeQusdheykVkP&#10;skYH3ATmnda5B3TKneL3JsSnLZA35umDa4HkRu6+yd00gA4UfA4E7m108hfb5STI3/Y8Y9rQlYZw&#10;Xcpqx4ebcWSsbGkqRMha+h/G7YWslm2bubElM47ttvt7pdrnWSSvke/Q4a7gp0yTU0e6ZRHb/CcR&#10;O0sTyYojlrgAD3S0bwRe3HZNmSWO+6csI/dCn7HaFWOAfcdwl4Xa/iyaRus7bdLxg3vewUik2iKS&#10;FQLkdkLn3+AsbYblF2e02N7IAQ3m27ErEncn3WJCLCLHPNxws8s3F1jnaSPlDckix2UqVlcxx24P&#10;2RdOkbXWPuCscfbVsn7R6AcSD8ICdTrEoS1znfCBzdB7fN0u0Gwb7EIhFnXtwjCxF+6K/gcpdo6V&#10;oyR230QMJde9t1jjdu3KKB3PKXCGcKDGO3dFc9rx9PhY8lwCxgI+qIdRMbCb/Xuh/QLA3KMTZn1R&#10;WwWcHb7pCaoK4ucNzujRMO3x8oXN9YtwgIcISb2ASBaYZwvtdFIsUETvTvf7Isj7na4CQUY8AvcC&#10;ipNzzr+AgBuUiQM9uk/CAvIGwusQsFykISljFr90LGHRuLeyUfEdQ3sEq8bN+iQNOxIRi3CF0LIG&#10;mWVwZGzcklHa0ONtwVRviy6y1+QqaHDqRwjdWv8AJD3DYX+U6VhwVEZ4wvHPg3RPJNfS4ZI2TEHR&#10;loJb+k/ULxm659WMT6v59q8TxKeSTzZHOYNRcACuyfHh0gxjDem1LmCprqadtTG6R4bLqNt/lcDY&#10;hmOnp5xqBP8AKtQhKrLEHYjjZZFTjQT9LWUdTzB4JBRcVxhlW67L6T7pGOqayK/dWYx+wxSrqy9h&#10;YDayisTL/JIG+3JS0+KRiTS6/q23SdbVxMgNrk22sjpCRATMMdQLm99ynVExtSLEkJrK/wA2clye&#10;4ZG1sWoX1EpUIcwUvluAO4B90niz3GEsHpHwlpZLNAPPwkJ3tcyzg4qO7Ea5V07HXAuXJl5LHHSb&#10;7qaqKRjC53+VGTgMfcC6JL2NJOhtURCMDSLpB4LSE9lsWXsU3bGXPR+QArgHge6TDbu52TqaDUL9&#10;0iGGyZKhXQUtAO257ojmHUfZKO/RcblJtNxc3uk0K7BabuG6XjIvseE3aLv2904gFib3SSFRK4TR&#10;Mmc2+91t9FTxYVh+uxbYdgtHw7EHUU7T/pButixHN8VXhbWsDtYHBCsY0PaIHOGIsqJzY/qWrkgv&#10;Pun+K1ZqZTqG/wCyj3AGTa4WlilXBDJWxNxubG5QPFh7Iz/SDvuk3vu0AfytfUlciGfAamjJmaR7&#10;7K1skS2oGXcb2VW4e3XUt+vCs3KbgKdoN+F7F8UdwMPfZtutrm97/CUgcAffZNYnWcNO+yET/wBz&#10;2+F3T54MmL5skIpbjdA+TVsE2ZUeq3dHjePNN9rqhsLgs4ZUwdOoOa4XaVbngs6wydIOqEDfNLaa&#10;qc2MtJ9I3VRF15LXCKauXCcQpqqE2kgeHjf2XlfzbpP58DaR2HQtzsyLk9scAzPDmDB4amN14pm3&#10;B91F5l0RxPc0lwtfdUT4I+vbM+dMKKlqZmGpp4wDvZWf1NzjFlrKdXWSyBrY2Hk/C+dNTpE47nZX&#10;Fnoubbi8NnAf4ivUVmMZw/KiQ2jZpLQdrhckSVbpi4nm+y3zxF55dnDqBiM2suAneBv2uq7Y0uPw&#10;vpLoussepGJ5V1TL35WKNfqdf3RZRcixsO6N5QLvoiSH19+VJsxXhlHFLmgxBtuBZReOUzRHra0A&#10;+6li8tjPNvomdc5roiHDkLgOt6qTckamGXFkDEbt3O4SrJBCdR+qRkZp4BCSdITs7hcTljyXoyDz&#10;1b6pxubM9k1LTG82AsjkhjgBeyRkkOq91F48jp/YpG699WyMACQbpEEh13EfZLQt0nkWTql4Csf4&#10;W8MnDnbtb2KlpcbNbCWB1g3a3ZQsDdWwvZLMj8l5t3Kew4qxdkZhY5xPITKVpcQWjb3spSkpTKNT&#10;wS1NcWqGiUeW0gX9kydgsZu2O4ScnoOyULjJIAbA/IRJmEni6cQDPTvdPaCou0BMT+mxStPJ5TQb&#10;HZIRIS3G4AsO6Iyp1Ote3yl4KxtVEGkD7bJOej1m8Y3CQcXQHqlHpufuhiqHsfYgXSDKt9PKGlpF&#10;vhGlqi51yN0CTEh66oa5tz90EMgIOkmxTVj7C5S8b9bD8+yGSYVex02MWvqQSucNgk6YXbbuEDpg&#10;1xuAoglOkHhaQTe+6e4NduKxOF9io9lU7t/hS2XyH1TSNj7lNOLatBwyps6Q6VVAqcLjbO6zLD6q&#10;1cu10WH4ePyrnEe9rKienE/lwxGaVgjFtg6xV0ZQxSLFY46enBPa9rrJ2OC/ifFm25bxJuKVQDi5&#10;8o4DhsrHwGgMkQLza3Nitey3lVmGwRvDQJDybLc8Ho7s3WfMl5aomsJAYA0Db5UzC1otbso2lY0M&#10;ANvhPID6LjhAM1XLJanl/S0FTNHpDQRcFa5Qy+bJc3AU5h0tm25+qlgitMmaZ1x72UhSODgN+FD0&#10;8hB22UhTyk2urMZVwVmiVik2FuAnLHXAso+nlLQBfhOo367+6mjJMglGuR/TNLiNyn0btNioyCQg&#10;W/ZPIJC5ovx8pBJ2PWXktYd07jAuNzsmcJJad7WTiJ+pvfZJcjND5kgDR9OyWikNxte6ZRX7p3G6&#10;7e1wiTImuR1G8OfzuUs13sU3YLW34R4iHe6ONIGTtjwPAba4ul4jdovsmkZuBuR9Uqx4cPhJ0x4/&#10;2O2j1Cx2S0NwT2TSJ5B+E6iff7oe1ody9C0bt05hdqFjcFNYnEOACV8z1DslF1wRPwLF1nWuULHG&#10;52SW7yEq1pG44+UTAFARbf8AwsRdxwNliYRv/qA9yis3fcnhZc77oADe91IRUGcdTlj2mw3/AIRR&#10;e5uUYuuLJAtUGZLoF+6QlkLibXSoIHN0EgDG3CcfgI1xDBcFAX3G/ZGcbNA90R4IdsDZHFA93PBm&#10;5A/dDqsRfugtuhddoB03slQ6d+THB2v4/wAIA18Lri6Bs51exPZLPlAbuAkFaS5E9TntF9kcuOkD&#10;kokcoc7SeEd3p/SEgXyJnWXXNwAjEhzQDyseXaRtsUGgDkAJAhm2aDxwm8rtBvcX7pV40/bum8oL&#10;7kbhIOJkhL2bJOOMh9ysa5wba3HylYwS0EpBAsaCSjhm+wR4owGXKM2zBew3RKIhItc7g3KzQ7UA&#10;lHO02DbXcnIw58NM6onvHAwXc89gpsetOfEUC5JDUN8t17XIWq9TuguCdV6DzMeiZG2H1smkNmsP&#10;uqi8U/4mvT/w90M1NQ19DjOLRnT+X16XNP7rzu8RP4sXUHq7UTxYZW1uA0D7gRRS3aR97rsej/EN&#10;rYafaVMm5GPBef4iGVcEwPKlRg8GfMEmpadjmNpGudrtvsvLfOVAyixN7IHNkiYSGubwQtwzdmeu&#10;zzWGpxWqkrahx1F7zuSoWpo45YC0MAsF0O78RnrwtobDuJs05lQQd72P8p0ZSYbtcL+3sksWw98F&#10;QTYtF9klG18TDYHfuuHzazhJpmpGdqxtWuM0nqvqCTErhGA4+kJSpa6QGwskWMLrh+wHYqBRRJEb&#10;udrkJN0+w1wBI1AlNHi7jp4CDCw51dybeyBrgIk5Wa77ozHMYzdtysqWOifbexSD5hHJzuVFFO6G&#10;kMcXe1+zGlRLmlhOxspGrD2Oc4Em/ZMiS513BSIV8Cb4zMw2ScdP5Nk72B9IBRI2OfIbjZOCxtJA&#10;4m/+yIyIgG+/+6dyxu12sQEkIzE7fhIYamCzOURwsyyXlBYLAXB4KRe2+6JJCE4m2N/3TqNt3Da/&#10;2TeEf3bEcn9k5hkPmBtuU/b6ExxG0WO29k1mkdqtYgBOnf2jcG6a4i4kG1wrEIAt/ZGVsup5+Ezk&#10;cA7n7J1KC7ncptLFqcT3V3EA/HAm521u6TdzzcI0wsLd0kXAbAXWzpV3JEM/sf4S0yVMegEkKysu&#10;OtTsuNLgFo+UqbRK1xbe5ut3pZPQA06fovafiuOsRz2/Lng2CJ92XOx+qKZSCNvumtM8iPck/VOH&#10;SkA35XaN/ZnR/scNnDHW5ulTN6SQLqN86xub3RxiAY0i9x7Krlin4HUx5LWBrbj9k3dWGsJbf43T&#10;KSqBP1QTTFkYLDYrn+qaayQcaNDU2nCSaLl8IXW+fpt1DipZai1JLI1pF7Cy6Z8Z/iBo29KTT0tS&#10;ySWui1N0O45XnVU4nPh1eyoicWytN7jlTeMdT67MeExx1s8knlN0sDjwvOF8Wgs/5aOkfWJPF22a&#10;5ita+uxWSR97vcSga0adk2dU+bOSU4ZI1rOV1WPEoQUUc7kyuc7YYMDT8IXxpEz3Ow4QyTuaQOAV&#10;Qzwb8EkJINI7TGo7E3aWbbbp68STt9DSbfKYVNNJI067j6rlup6znwkXsMkvJFPcXceon27I9Phb&#10;6i+rb6hOoKFrJGuBupCAAOJIsuZl0OVWXVnIGuw8xR7dvhRbwQ7f0/VbVXNF+NlE4lQsluW21W4W&#10;Ht6Msb5JY5L8EWHNc4AX/wCicRjyyBf7poQ6nfuEu2cOeBtus7sd8k8ZNkhC8RgW3ulo4pKhwLTx&#10;2smkO9gG3spDDXujkvb6n2SYZL0Zc2m8s8JH8kx77kg3RHVwipnP4Ftt1H4ZiLqiTnYp48OhC+I4&#10;Y1rnFgu48KOn1099THauOFsuGuidWsExaG+5RMW/Jz1uvUwMYLEDhO0M2auxx5OycRRGSw5ARqiN&#10;lTUuMNiOBZGhY6madRIcORdKhw7HeRwjwYw6J24JSMr9YFzyEZsDHUjnagHBPVDXzQ4ra2Ot9TWW&#10;cmL6gl2wslKdojY7bV8pJrgSXE3KUVwNfI6ivJDuClqf0MIKSoZdTXAhGLy6TYbJ/wAdhuYsJDE7&#10;UNkWYuqZNTQSPZIvLnGwR4al1NsHlN/GbAcqFHS+WOLJ1g+KiKraTs0HkqNlm81xO+6CJ44Gx91P&#10;DSb4Qyy0zsDw4ZTyxn6hjjqZ4Gz7DSXbldP5K6GYRlenEsMIc61wQbry8ynn+vyhUtfQ1EkEjXX1&#10;NO66w8Ov4gM9BBDh2PM88fp/MSv3ss3c6bPzRfw7Sa4OsX0DWyANBaPb2UhQQadv9uU0ybmjC+oG&#10;Bsr8OnjnjeNV28BSMZ0ONuOy5rNicHTLkclj6naHOaSCA1PYbXFuQmVMCQLHsl4XkO3/AGUAd35J&#10;Fhu4WPClcPm8uw7qEpo3auTZSlL6CCTwjT8EMybpqg33Bt7qRpn6jvsoann9Y4IKk6Nwd8Kbh8Fe&#10;iTY6ztk7hdwUwpzfdO4CHi/CsQZFJMfQuuLgp1TPsbXvdM4SLbJ1A4BwCMZUuCQh2PynLHaXWBGy&#10;aRyBzbn9k5heAL2SFLwOmSHbe6cQm5B2+6ZxkGxFk7py0s3/AGStkMv6Hd7G4KWjkIYO902AGnax&#10;KWieLWR0Ru75F4ySQfdLB4tYgpKGxAulogCDcJ0n7CtVyKwnhO4RblNIgAedvonLT3RN8DXyLsk0&#10;7BHaXOJt+yRYQQCErSuLiReyDwJxtDmIE7lKFwtYJMENFroWSAXvZPZF2sMZnNNrcLFgFxyFiQu1&#10;lgBtyhdpaOeOdkQuDUDwSRZSFe2CHgi/shG4RSwk3RhsEhN2YUDyHGyEb37LDpa25vdIYJISCEGo&#10;l2/ZGYA+5vf4QGxB2Ul+0NVAOIduOyMHhsd77ooFzyER41usTb6JDisZDhfYBYQHD4RGtLBbshL+&#10;AkMlyDG0AnhDJd+1tgijYo1ztxZIkSozQbbkoNGkIHuIBv8AwEg+QtF77fVIjBldq2RCG3HqN/ZD&#10;HLq53uiu3IskHFOuQwgBdylNGhvz7IrSTtZGe1zXencIlG3SCYQVFnW9kvTsNY6w2HuTYBMsbrqD&#10;L+HS12K1UFHTQNL3OkkEd7b2F1wj44vxiaTK8FTlrIml8ovE+aSIOFvh1v8AddH0noWfbmowiytl&#10;2YxXJ1j4g/GVkbwvYW+fF8SY6sjaS2IAPBI7bFeani9/GAzV1mmqMPy9ow7DXXa2WnlcxxH0suTe&#10;pfUfHeq+PzYljWIVNRLM4v0ec5zB9ibLX2SeUywt8L3D478Dx4kpZlyY2xv3xEe4rmOszFVvqcSn&#10;kq5pHFxfKbm5TSqqvMZ2twkZKgt5TeSoDjYjYL0zFpYsUVGEaMeWVvyG1WbYH7rC+7bWBukxKALI&#10;zZAXEcLN6jqRyx7WibDncRniVIyqj9QsfooWWm8t+zbtWx1ALjb3TDEYRo4XlHWfi0U3KCN/V3W1&#10;TIDEtJYCAAmJh1C91KVdBqdsDumppCw97Lgs/S5Y27RqRz2Q7oXCfk7fylcEeTXm4Fh3SuJPbT8c&#10;lMsNxAxVYBAs42WHmj2ssxZPYtC593g2A4sopk4kkIPbZStVUCxjFt9t0xbRaZDfkqAP0NKk6Wnb&#10;lNpKbU26mIqKN/pfex+USophA69vT9E65AIiCjkkdpjaHE7bqYp8AfSUDpZm2sLpxR4nDHGA1nqH&#10;chP67GYzg79Wm9uLJNCNQmpnySl7b6Akama7LBo+Sl63GBMC1tm9uExA0XJPzunoQlK0HuUlbYJw&#10;4+YLm37IkrNLAOLKRRFYUBoaD/lGjiEsgANrd1lFRurJCLbKTocoS1E4dEHGxFz2RxQN2O2UcNBT&#10;l7zquO4Wr4pU3q3Bty2+y2jN5FBStj31DkFajJOCDqtcd1ew478kTv2IPBL/AISdRIGt22sjvcHu&#10;/wAIsVA6ukLQd7+9lo4dKU3UUA5peRk6bXtbdDR0pqZWi38LY8PyYJrB/H1WwYblGkiLdnc+/K7X&#10;onx2c5KU0UNnbSXAwythmjSCN1s0dKG8/ZLw4ZDStGlKBuwGxuvXum6CwQSRz2bN3MNE30ewRpor&#10;f6igiGk2vZLvkAHutKSI0NDE4t07ohoyTYuKXfJv7W9lh9YuNlHOH0BSQ0FGS7koJKNxGzjb6pYv&#10;dGTxyk3zEXsVDkw9y5DTrlENX4Y9xPqdZM5MFe8Aa3rYXAy3IARQBrF7XWfLQTdsnWRkJT5dc0C7&#10;3p23A2xtu57lLGMFtwLEhIuhNvf7qtk0I+yTvQjR0cTXG+/2Rp442yFukH7LBCR7j3RXU5JO91n5&#10;NSPgmj44Gk8wpDdjQmsbDWPOrZPaqnOjYBDS04YQe6zcvT4t2Sxm1wEpsMY6nLbb+6Y1NIaR53JU&#10;41rYxt/lNa2B0wIFrFZ2xpRStEyyOyHfF5jLnlMKpgicbbqYlo/KO557JCopGSN+VxfU9NTto0MM&#10;zXayk1kG10hJA2Pfi3CmcVhFPTkgb/KgnOM977LhtrF2So0cbsc0jvOFxf0pxJUeXF6SdRPCb4cf&#10;LuABZLyPtwAqTdkoSorHyUwj4F0NDUiEtaNrFJykuO9rIGtDX7be6EQtVYvIaghvb5SbJJJw65I+&#10;6LKLOLgLrCdDAfdM5MZh6EupJSWjUD2JTpsrnykvaBdNIpSxOKeqEkoFt/opICbAmPr3Fh2RoyTC&#10;8G43/dKVbP2STH2Gn2StgWFme6NlgNkSNjjHqAsEedxcBYC3yE4NayKhERAuEcUIQp5ywmw5Thko&#10;cy43KbsA0i290D2aP03591dhED/0fTQOjiDrcpvJIBJY82RqvHS6BrSGjSLccplJV+dISe6tY4pj&#10;CwdpNt9kOoM3BKSklBiICRhe69r2WrrYk6K82K+efMuDupHDa6SF7Tc78KPY2++1z7J5SMs0G/Zb&#10;uPp2PLGmisszgy7/AA+eKPFekmKQtdO+ajuAWPedIC796SdXsL6xZfhq6KZpnLQZGbDSfZeT9NIQ&#10;4Ha4VsdAevGI9LMdhlhlf5WoFzSSR+y4/rvxpRXfFG1qbifFnp3TPMZ0kWsl4pAXELUOlHVOj6qZ&#10;QgrYJGGYNaHtuL3+i2unGgX7leZbGCWKfazWTtcD+F/yU/p5g5lze6iWybgWUhSmzQd1HFBNfZL0&#10;T9djdStJJpI+O6gqKUauTZTFGdbfopYtkMkvRK0z/VYp1G4tI+EwgO/KewyWbblWMfkrSQ9hluwc&#10;WTuB9pBvz7plEfNjTmlfa3wp0RS8klBL9AnTHiQD49kxY703BCcQ2vuUXaM5UP2HS4WCcMl2+ibQ&#10;u9ITiNlhsd0A/qx1TyA7XN7JeF4Hvf5TaAkXS7SSRwpY8EEh03n6JaN1yBfdN23H1S0Yu4XRMEXa&#10;7QebpwJAWHdNWuDTYcpxHwmfkdCsb9Nu4KWY8tIHum8bg072FkuHg2KGXPgONocwuJb7lHAuUlAB&#10;slGuIegoB+RT8uT3WI7XgD3WI+Q+DftYabEFCLCxJAWObp73RQPMF+FKnRm0GmcA3jlJl4eCEYgc&#10;eyLbTwn7hdoXgDYrNIINxyh3LlnCVBxXsFo0jZFLrOt7o1+dkUs1IgweXc7IDcO9wjBga3gLBLvY&#10;BIZowuu0e6IBp54Rg03N7lFeNkhJAhtnXRy4nhJsPa1kexZc3SHCSOI4NrpHSCb73Sj5LAkj6JI3&#10;YE6iIG21juhbuD7pLzDf6pembqG5sUYg0Eepp7WSWasy4d02y5PjGL1EUNLA0u9btNza4T6mha/U&#10;5zg2Jg9T+wXmL+LT46J8y42/JWB1pZSsBZOWP21NNt11Hxro0t7YUEijuZu2PBpv4j34i9f1qzBP&#10;gWA1T6fBYXaSGn9RBsdx9FxXWvZI4uDi553JcbolQdU7y4lznG5PuU3lcALDsvproPQcWniSiuTl&#10;8+dzdMNOA2Mbpo+QMO6O6QuHPCazO1FdLCP0Vl4BmeHN2ISXdBG0gG6MpJDWYsaLELFir5Ip+R15&#10;DP2F7hI1A1t3CGRxafcogeXc3Cw93ApJpl3FNoZTQaSSRe6Y4hRCOEvvupiojJ2A2UXjF44Rv2sv&#10;Nev6UYRbo2tTK2apjAcTexUWXFkzXtP6T2UnilaH1Ij9wo6SItk0t373C8i21+7NzG7RMNxFtZG1&#10;4Ol45v3S8UhnbfkhQMbzHwbHuE4psRew2Dj9lTqidEnM+WOZtiCPpwhmqnT2u4G2yj5K+UncuISb&#10;ap7idPKdKxx8GanXa4D3CP5QkGl72hvyor88+N13beyJLVPqLi5RNckZKUWB09bM5zSLNNueVE49&#10;hckdXpjBawKSy22WCUi1gdypOWlbVF1xwpVEa3ZqX5SZhFtylDhFRVG9/wCFsGFYX+ZrtBNm+6mX&#10;4K2j1gG7ff3RJUMiBwPCWU0Prc0HvfspXD84My/I6NwDmEHha1mSrmpqgtiJsPZRRqpKqP8AuXup&#10;8aBbpcEpm3HBjtQXtGkLWqiwcRvsn0kgG10zna10h3t9VoYopMjYSCNsj9+6lqCgawAt5UQyMteN&#10;O4U3hkzdAt+pdp0XFFtNoztmVEvRQPYy990+ge/UPg/umNPUF9hupOjhvb2XrHSsUe1Ujn88m2Pa&#10;eXzOdkqL3HKCKANFgOyV0WFiuiiuKKUk/InHcO/wlLG3uihoBuEbuioeM68hS3WO4RHDe3ZGLjcr&#10;NOtvCjckF3DZx59lgZcgWKF8WgG2xugaTe4KDuHv6FA0tbsk5Iy51wErclriOyCMX5QS8BJmBjmt&#10;9/lGZC2xve/uhFhyLBKFpsLcFU8sbDixuaMDjkJB8P8AcN+FLeQWwjYk25UfNEfMJIIA7+yys0aZ&#10;YxyG0sVuAk7Fm+yXnAH2TeWQAdlQnP0Sijbubzyiyu0NvYoI5Q1u5CSqKqzePuqWxyi1jCzU4qbE&#10;kBNaihcwja/bZSUULHQteXWFkZ8sIYAXtuuW3ccFF2y/ijI1bGotMbr8AXWvMon1LyQNvotrzO1n&#10;kvc0725URgDHN0ufcNPwvLupRf5Wa2KNKxlBHJSE6mke1wlXvBYLd1N4myGojAbY7b/ChayIRfoI&#10;I+FlpMlEJHXdY9kLQGHkbpOUlztkVodq3vZF3CFDMRJ8LHnUOeUDm6uP8oHN8toI3JSavkFoVbZr&#10;OboPzPlPG2wPvwk5A4/ZEax0puQQnigLHMlc6U3adghbOJBvz7lICIg2Drn2Ro43NPqJ+6ccXEha&#10;Obosn9x1yd0R4sNgQs1hrd7hTQjYLlQaNxbvdHMtm3B5SbSRz+6x51AADlW8cWC3XAMztTNwT9E2&#10;lIbwCjSzFreTZIvuXfq/ZXYRqrBchWKbVe/ZC2S7iTtZJwnUOUdp9YBGx/lbGsQZJDmC5tZP6Rpc&#10;AN7JtSsEbfcqQogL/RdVpq0ZcnUhWOA/unVLO6GwGx7FEDS1twCSlI43PtYFW9jWjki4skxZXGRe&#10;PhY8RtZ02zBDDLMXUb32c36leh2Ucw02ccBgr6R4fHIwE2N97LyNpI3Rlrhdjmm6658CniXloatm&#10;X8RlLoifQXO2udl5P8k6EoXOKOm0tnuVM7Qj0OttYj3T2IWHN/8AKjnvaCC0gtcLhPKOS7B29151&#10;JVKjTRIUjw4EaXCyl6SQi1vZQ0EoaB7J/SyEgHj/AHRLxYzRMU0ve+6eNnIsVEwy2N0/ZUgsAICK&#10;DZXkmiTppCTe/Ke07wHiyiqJ+sWCfQDe97q0RSSJSMi3pv8Aul4Lg+pMqd5AunTHlz9zsEUWRNkh&#10;E+zQQU5p5d90zgkuwAhOYSHfCZ+Rh7TyAEJzG86uOEyibbunEbiDzsiRHIeMPbslWm42TSGUk7pw&#10;197AKQjF4XDjunETi4c2TeP9QulmvIQSCSFmxaQErES02IKQZMXO+iXjc6+529kk+A2OIzb4SzSX&#10;AhJRvA3tdKsFhdC/JGzA6w3WLGt1NBWIrIixNRa253WMcXO42KE7XKASnUDaymrgrWwHktfwh1An&#10;coSQ5/G6zceyEcJrAcQhYy9/ZBISHX7FZqLQbJ7YUQXjTwiteQ+2yFgdId0DgGnvcfCJMTsHzN9O&#10;yDVpda26KZfjdHADm3PKcIHWTZFHPt8BA51zZB+kpCM/TJyUd59HKTkJG9kLXa2fATpfYgH+si/Z&#10;JPOjchGc3SUGkFp90YghOp3CNd2qzRdztgjsj37FZi+MUuTstVuMVjmxx0MZlu4gDb6q3qazzZFF&#10;AzkoqyhvxGvFNF4d+iVRTUkzWYxiEBMQDrOBFwvFPOWaKzNmYKrE66R0k9XIZCXG9rlXb+IP4nK3&#10;r11zxBvnudh+HzuZCATpLT8KgK5wkdyvpP4J8cx6mussl+zOY3tlylSEXyXJ3STjq+6B8u1gk27/&#10;AP2vS0qjwZKdsGSMfv2SD4tTh7JZ3CKGkg3TQaHa+hB8Wlo3QaBa6Um2ai29PwUTfA8Yq+RJzrcI&#10;G3ujEEC+26AuN7WBCrza9B8BZdzcFEALzxYI7zc+yxwsAd91nbC5tBxYGoNBuFDY9KHtsLqZuNr3&#10;UZjdKAwvaDdcP8kwN4m0jX0ZpujR8Yj01gNrOtymomIkNhvZSOLMe15JHf2UWJxrvpHsvB99OOTk&#10;6TD4BL7vv3SmkemwsUIjEoBt+yySF0bxYG7vhUrvglToOQ7Ta+6KG2G5sUXU+N/qa4XPdC+zTc3T&#10;pi7mFms0erkJB0xaSR23RpZPM+v7JB8vZGMOmY5LTxbCxPyjw5jmJIdsD8pgC0WACzWNVzbZGm2D&#10;VEjT5hlpZdfvxunE2dZ6poZ3HyoJ13m52COHAAEcqeK4GsVrK59S43FykS15F7I8cjG3PJSFTVl7&#10;tI4UsURsB4v7JtVANsd7owm5BSUjTPx2WrhgC3QWGaz7eylqEtDAe6hhH5UvG5T2kk0yNBvYrtOi&#10;4pNqjM2pWjZcPd5lrC5CnsNN32IC13A4XPkFtVit1wihDIWkjf5XrPScUlHkwc9Lhh4ho/07FZKN&#10;V9gl59Jv7BIObdg791v9lclFyETGWk9kUkg7BLGMg2O6I+K3flM+R/Ym1lz25RnN0mw/ws0Fo97I&#10;HOIcBZR9qFYRwMu1kDILDcWKMweq3CO7YoHFWEvAmIdjvyjNjAFuVmznnmyMBcoO37HsExahvsjR&#10;t3AKwbIzCL7qKULZJFij6ryrAjnZMMYm/Ltu2Oc6hfaMkKTw+tbh+IQSvYHiN2ogi91254YfE50X&#10;qMvUuHZuwSplq42hhNNhokLvuAsDquX8MXIva8VLhnAtDI+vfpEFR8WjO6m6LpBmHMLmOosNnka8&#10;gAlrh/svY7p/iPh2rqZk9HlTHZC6zgH4M4j/APpVg4fmzJs7WxZdyaGNb+l1Tg+i37tXmvUPlf4G&#10;1Rr4tVS8njflD8PbqlnauhZSYFeOQixLyP8AZdIdMvwMswZighlzLV1WFB1i4REOsvQl2ONxCvbF&#10;V0+GUD2nZtO1sbv2FlsEUgZGGefUae13ELkdv5tkfg18GhFnLPT/APA46e4LSNOIZpxGV7bXa6Bp&#10;H+Vtsv4RvSXD4fKdikrnO2DjTtv/AJV/tPlNAbK51/8A3JKopW4h6XuNxxYrAy/JsuTyzQjopcnl&#10;9+JR+GbgXRHBhi+XMQqauDUdTXMDQBb4XBc1I2OkaxoDS24v7r288emUW490ZronB8nlxPI7nheK&#10;+a8MdhuJzQ6TZjiPoqX8n8rtilg7Ua8Y3N233UXiYMU1+Bb2U3GRHIQ79immZaMzQiSNjifYNTEF&#10;GvyVNnXG6UbVAt37ps8mKQhzXD6hCHNe4c3UYw6ZIALlKNeHfKZuk7DslYphp+QnsZjjWG7X+6Rd&#10;VCKSwuVkjm23JQ00kMTryb347ookbQtTkPfqudPulaioia0AW/ZNn1zHmzLWKI9glcCTwpoqxxUy&#10;m1xb9+EUOu46ropGluyKJA7b/CkgnQzSYuXaxYDZAHlp3t8JATFrv+qHU1xub/ZWIWC6CyDVcX+i&#10;QLHNFt0rO+ztjwil3mP52Kv4235IpIGnuAnQj9Q7JvA/y3kbWuntPEZCCQLLb1cbk1RBNpLkcUjT&#10;txcqYpIgBuPsmNNDe3CkqVt2XXVa2NxRnS7RdsYG9kpE0tdtsixuu3blLxR3sdlf5obgJOXWuLqQ&#10;yrmifKmOU1bA9zHQyBxsebFM6mMuaNrptI7RGQe6xuo6kc2NxkWsGaUJKj1C8LXV6LrF08pqlzm/&#10;mmNu9oN7K0I5gx+kHfuvOnwHdb5sk53jw2SW1PUlsQDjsF6HNkbWQtmjOzrG4OxXhfW+n/x8z7Ud&#10;bqZu6PJIwS6r7qQoZt7k7DZRNNZrNzeyeU0oLOTseFhxk/ZYl54Jynk8wg3uPdSFNMGu4uOFBUdX&#10;qNv4UhBUajc2spYy54IZom6aQF1+PhSFNKCoSlfcA7KRpnkAb7KxGdorteiWgk/ZPKZwJuVGQyWa&#10;CnkLwLblSIj7PolIiAB/8ul4jfhMYZQ2wJ2Ssc+m6egJVZJxvDRvuUrDL7pjBONk5a+30KJIjfI+&#10;hfuPlOYjY7plTuDQLp1HICiYNIcxyXddKCSzflN4yHfZLMdflRphVwLRvGrZOYn6rX7JnGQHDn7p&#10;1AWu2COXgSHUJHdLseCCE2DtJTgPbotwgSBmuQ4AtssRWztDRssT/wD7B7UWRpaL/PyiFtuL7oyA&#10;bfVWfRQrky+3sUUnUe6FzhexG31WFtuChSsdgFuw+UWQaG2sscSQgDuyftHjIUifpA2Rj6/ZJsJY&#10;fhCX37J6oNOwL2NtkJaQEAiPN0JdqPINkTVcjhQ0B2/dZos/lZI2wRY2+q/ZDdeBB3HUOwRHNsOd&#10;1jrPcbNOyI91hsUafFiCPvcoY2l3N0DnHY2vdGhJJv8ApIRJiHNHTmeZrR3XI34u/ioj6TdMDlyi&#10;nArMRa+CQNduNu/7LrHG8xRZPyniGKVBtHSwOkBJ9gvDjx8df6jr516xWrMjpaNkpMQvcDlekfA+&#10;iS3NrukuEZ29m7IlKVNV+ac6aQl00vqeSeUzmO178oap1nW4KbiUuuCO6+mtXXjixqEfRyWXJbAJ&#10;B44QxuaDuCUm1pY63IO/0Rrlw+VargjiGOkG9uSiuNx9UUuLQBY39/ZAbk/KhaolXIScXbsLm6An&#10;+2UMriB7JIEj6o1HjkZsA8b3FkAvxfcoZDY3QNIAv3QyjYyfInIHMN77IrH3PIsjSuDxe+452SbX&#10;37HdV8mJEt0KkgC/dEDPzAc0gLLI0LiHXGyyd7p8csGizgzdsk2zV8z4O/UQG7H4WozxCCQtPKte&#10;uohWw2IF/ladmbKJpgXt7/C8M+TdBngyOSXB0+rsqUSEwCbXWta8WZfhTeLT09NIyzfv2UDT07mS&#10;jSfUPZBjUskjBrJsFwc8bjI0k0x7jVXFV040W1DZMYKZ00RFwbbqMEwi77I8eLSUl3NcQDshF/QM&#10;0hida1iEgJ3ayCbJ5GH14Lwwm/JQy4EZYHOBDXAIoteAW6djIPJNzuB8IvnaQQO5RZ2vpmFpNykR&#10;IbblEpIZNscl4DNr/ug8wg3uPokmy39rIfMBabcqVTBbBklI3uBsm7pfVudkaWcAb2PYpvNI1ouT&#10;3VjGmwWHE5aDbvsnGHxv9RuCFH+dd2xU7gNKakBt7g9l13RenyzzSoqbGVRRlHgQxB97W+VN4dk0&#10;OIuNwprAsGiji/SL/wCVOU1Kxlg1tl7D0noEccVJnO7O1zSGWE5bFPG3hSxjETQAD8pSNjY4+Rcp&#10;OQ3G5XVYsccapFGUu4RkbpeLcfKIWNBNxuf4SrmjSfhJkX39lN38EXYrMNw4WskJARJyLJYOFr8I&#10;C5mni5QIdqxAtvfflA0AlDKQ47A7Ig4CegQxbYe5QWIQs/UjEXFrXQSjyPdBELRuNkWxDvhKM/SE&#10;LVDp2CLknYoWbP3QsPKFwFvlRvyGnQLw1x9W6m8gdQK/IuPwVNI6EGJ1262BwUG1g07pN7gHE8W4&#10;Wdu60c0GmTYsri7R6VeGD8QfGf6bS081PRyvY0NDm0rbDZdVZX8SWYc8Ye2KLGcv4aJBv51O1psf&#10;uF4p9NesmKZIxyBkdc+ClLhq9l6D+HzxC9IP6DTVGacQwqsqAAXtkeQePovFPkfx7J3OUUdHq7EX&#10;R1Vh/RCDFsaixnEMQhxWpD9eqkkIZf6XK3bEaCCqYyMxuZoFm7qt8oeP/oPlzBWswnEsGw8AWIbK&#10;f+ik8uePHpLnrFPysGO4U6Ym2zybn9l5btdI2Yv/AFOj1tiNUbLW4JLSUj3Ne092j2UDg2OSUNa5&#10;ta46bm3ZWDhbcPzjE2SgrIpIXi7CzghQGdOklTVNL2EuA3uAsuWrkh/sjWhki1waj1TwKizxliqo&#10;ZXs8uojLNz7rx08YvRxvSTqziMIaHU75SIyOF7Hv6fzYlCKZ1UGPYb3I3XMX4hfgbjzt00rMYpHs&#10;lxDD4nSXawlzipMGRryRZaSPIrFIw6sda5BN0tR4qaEWfpe3i1lI4hgL6HE56KqHlz07ixwPN1Hz&#10;ZekJOk69+wWlGVozJK2RmPxwYmXFoDDa61eeEwPtcO+i2PGMu1ZJIY4NHwoOelljeAQSb2S9Ddog&#10;wEt25Rw4tNj2S5oHBocRYoj6XcXTA+BGSTUbHcJKWZuw9kepaGewTZ5IeSQSFJAj9jiD0vbzunTN&#10;iSLppDKABslZJeN7BWIxrkGxZ1SCETUeSQLpATNLrA3t3R3SEjjYKfHjcvCBbDm4N77BHDgI0g6R&#10;zRYMJv8AwlGCR7P0H4Wng05vwiNtAiPXzuskYNewsUvRUz5prFpT12ClxutrX6XkfogybCXAxpYP&#10;M5N79lKUVKGtGyyHCyx4Abe3spGmoCexF10Wl09xfKKOXP3eA1LBxfYJ61ulvF0SGm8sg8pZzA4i&#10;1v8Aquhx6n9FN5OQ9PEXGwFk8p6fSSgoIdYADE/FGBHwPolk13FBxmmMpmNa0kDhMpw2QFpF7J7V&#10;SiIFtgb+yaOb5gJIWTkXoljIHK2My5WzDTVsT9JgkDl6e+FjqnD1P6Y0h1h1RDEA/fuvLWoi1Xts&#10;uovw4usBy/m/+jVMo8urka1gJ2Xmvyvp/wCryJHR9Oz8dp3pC4h1ilTKWN25KbOqhJKSwXBOxR2y&#10;Eg+rcdl5S4tPk3F4HcFSY3DhSdPXOY0E7KEjn23Fj9U4indIAC7hPGQnDg2egxJpcN1K0tU0kC61&#10;CmqBHb1XKkqSv8uxvwp4z9EEsZtsVTdoHCdQ1FzbuFr9JiYeBvb6p/HiIc0dyrCmiKSonY5xwP8A&#10;7SzJySLKHp631C5JTyGrt3/7qRTTIHjRL0sw7lPmVTA0bqCZWWbulYa1umw2T+WRvgnoZ9RtqTyK&#10;YG3wtepqotsdVlIUtaCb3RLyAyYZKBY3S0bgQov83e3se6cMqyGDdMlzY/dwSTDYBLwSG9hsFGR1&#10;ZvudktFWbfquEXaB3EvE7U645CUM+rvwoyGrOxvZKGq1FCkPY/Ml+9liZ/mtO1v5WIe0KkW3Hd5Q&#10;+mMbm5RXHiywsF/lWk+DMcObAc2zQb3v2WB232QiwFrXQNbsSQm7kOosAGxvZD5dvUQLoO5Ri/i2&#10;6IZhW+kX7IPMDifdC46kAba6QcZIBr7mxNkcN9NgQVjtOm/dA2zd/ZOmEnYB3HPCK0uY02CCT1G/&#10;AKASGxAuUdIcASECwFik3OOpGPzdJgXKavQg+/3SkTbva3uUVsZfv2Ccl0dHQz1MjtLIInSXPwCf&#10;9lZ1sP5JqKGk6Ryj+LZ4iv8Awn6L/wBGoqvyK6seWP0us4tcBsvG8zSgPklcZJHkkudyV0j+KJ4h&#10;anrN1+rII5dVJTANDQfTcEhc0yy6G+oXsPqvqD4J0X+LqxyNctHK9Qz9zpDaeXW87kH3STTY3uSh&#10;kJe66wR+69Ff9GQ+eQQ+7EDXgPAWOPltHdJyEFyFsKg73gHba6SleXtvdFdtc3OyKTqCB8uw4tLy&#10;Y/gG99/ZCGbXvdY51z8LNSNsa0Y1ocVj4wWX4KyPk77osji022TKSug+11YR8Yt8pICyO95d8XRR&#10;wn7UA5ANOo2twh/Q5Jn0uO5QiQEkG6ini7uEMrsd07xI71bIuI0La2Mt5uEhTutcXTiKbSPosPqf&#10;RYbGPtkuS5r7Tg+TR8YwB+G1rnNB0uUVi1LNNSkCO+3srJq6SOtFni/2UZUYCWO9LGFgXk/Vfg+X&#10;ucoI28PVItUVZNhkukgttb2TKeGVl27q0qvLTXguDAFD1WVrvLgwH6rlM3xbYh6L8N2EubNcynPN&#10;A1wey4ItupCrqCyUBvDuVJU00OHjQ5g/ZM6yqifITa3tsszL0fLj8on/ADqRBV8QkmJ4UVK4xOO3&#10;dbHiAikj2G/uFr9bRHewcqj1ZLiiSM0Fil1H6I8biD8Jmx7oxaxCXhcW2J4VjBpTm6SGlJeRxUU7&#10;RHqvf7Jo3Dpa/gFrfdP2RS4jpZE0+1+Fs+H5dNNSAOaLnmwuuw6X8ZzZmnRRy7cYmoQ4FKHhoue3&#10;C27K+W3xBhdcH/CkaPDY2O/R/wD6qSpIHf6WkL1PoXx9a/MkYe3udw+w6lEDbXJTttr7EX+Am8Eb&#10;mD1Ai42StzE+w4XZRio8GX3W7FS+3bfuiykG29kEmogdkgbh2901X4HbXkWLgbpPzGjusAJ7rGw+&#10;oHslQHcrAAsCkwbnjcJeRto7DlFEe6OqHfPgRla51yBxyki/y3gEcpy9ujfhIyAHix+yVA+Aota4&#10;Kxrw42vyk3m779kZoF9kLGtCmnSLAXCEmzbrLm/aywmwQMdMNA7U61kaXa9kmx777AbI0h25/ZV5&#10;J2GnyBr299klOQW379kOvSPZISP1ahfhRtWO/wChnVeqTc8pSnYWRFo/SUSoNigjns3TwqufUx5F&#10;+yLGPK0LQNEfp1ljfhDDi9bgtWJ8Oq5qaVu4cw2ISQnDXHbV7ozZNRNgN1lbPSNSUacUXIbs4vyW&#10;90m8dnUjpjXU8gzBiVTTwEDyny2ba/0Xph4RvxLsG6yZXgpswYg3DK23l2adRdta68fadocwNsDd&#10;dK/h+5cwefOMwx2pmp4jA8x6D/qsbd14/wDL+k4cCcoo6fpm1LIz1xw+GmnhGI0NY+sgm4cRym+L&#10;YbFmGiqaWpaHQ1I0ua4XCpLoZ1tb0YwtrK+KsrMOlcWRuMLpSF0DgmYcG6oYGK3DZXNdM24jcNDh&#10;9QvIZ5Ep0jpljbR5QeMn8M7N8XUfEMXy3h81XTVsrpQG7Bo/Zc0Zq6QZi6TEtx/DpKMg23uV9B0G&#10;FU4o2RT08crmi3rbdVn1/wDDhlrP+WqhtThlI6WVpAIhaTeytY868FZ4UmeAuN441kpa1rXNsoKb&#10;E6eMu1Qxk/PK7Q8Vv4aOJ4Fi1TXYHDK+nJJDSSPngLkvM/QrMmXcQdHU0MoaDzod/wBFY/KMsafg&#10;0zEKsElwaADwFHSVMk+zR9lvsfTaqDAJIi2/uLKVwnph5QBcxhJQfnQz1W/BV0eCTVT92kXTisyf&#10;UwQa9Dy0b3srjo+nrdYPltuPdbDh+UY5YzDPTtcHCw0tvdS68u6VEE9dx5ZzOIiwFpvsiMqQXFvt&#10;stz6y5UdlXMJa2N0cc7jpBbZa1S4BI8h2m912en0WeaKaRm5c8YOhgyF80npF1MYZhRLRr7qVw/A&#10;fLYPSASpikwQMiBLdyuv6f8AGqVyRl5dv6IaDBWG3pCdtwES20tU1DhrWj1AJxHSaQCBay6PB0bD&#10;D0U5bMmiNpctf2tmW+yXjwgN5UtE3R2sAikXO4CvLWxw8Ih73J8jCPC2xtta90Z9KyJm909IsPom&#10;lVIQCD3TqEV6D7aQxfcP23R4xqPG/ssJDn9kvQReZIFaxohfHkl8HgDoLkAXTiaExjugpmeTH7WR&#10;qya0N+9k20koh4+Wa7XvdJiIYObI0rvSAdtk3p5xJijnEg2JCdz2+N1y+eNOy3ERkjHl2tdSPTDO&#10;ZyDn6gxHWYxTvDjumJj9B97KKxmFxZqH+kdlzXWdZZ8LiaOrl7Gj1u6S5tjzpkegronh+uFpcQe5&#10;WztlDeRdcxfhu9W/+Jcky4TUOb5sLmsYDzYArpeQ6Ji3e914d1LXeLK4s6zWmnEcNfrN7XS1M4+b&#10;7ApvA70pRp1C7SVmp2WFyh22QRS7kkFPIqxpc22+yjo5LDfn5S1PMdd7bI0yKSt0iap6+xAT+kxB&#10;2q1htwoJs+oD3T6geSdyji78EU4Gw01aSdvqnsVcdQueOyhKeYs2tynUU3q9wFJGdOyrJeidbUag&#10;DcpaOXa/dRVPUlwsnsMmohW4S9kE0SVPMdgU9ppBcdlGwnYJ7Tm9+NkTl9ALgkGVBceTsnMUziEz&#10;iiv7pzE3QQmTCaHkchBFza6cRO0u97po0cEFKxhzrbqRO+EBVcj0AncmyUa8g2uU2jlcLJZhLjvs&#10;lFUAL+b/APLrEUC45WIuBWy6ALhZqFj8LGA2vfZAQEVlNeQGO9V+yzVci+6EgNbubrA3cFpsmD4A&#10;lBDrdigaRc3QvBvvusaA7gbhSELC3t8XQk6RvdDoLyTfhBquUh1ZnZAYTYkboSfXeyOHOsLG1uyd&#10;JBREpDe3CK4Fo4R5QA/fgoj5dOwOyMMTcANlnflEMlzsLLC8jnZM2IXhuGk83VS+PLrnH0N8PmI1&#10;TXiOrmHlt33s4W/3Vv4TTuqpgA6w5K80fxufEDFimY6fKlHUNfF5TXSNa7YOFrrsfh3TntbaVWVN&#10;rOoR5PPnMeMz5hx+tr6h+uaeZ7rne4Juot0peTq7peRgDbcFM5v1EAr6v0MCx4Yw+jjc83KVhZrD&#10;hYH2AvdBfSPryi6tSuN0BFJ+THvDd+ySdJd1xtdBI43sTsiF3shl4v2F5BL+b8IzS0c3+yRkl0jc&#10;rG7jbdBETVcCjiAg1glY8Ejfbuihpvwjl5G7RRp59kTcv5CMwelEcdydz9k8YoPvfgK5nfZJueGl&#10;KfqabpJ36rDspe0SigDu66KW3B2KOwXcjNbd29gjUV5E0l4E23jdslG1He6LIC3vdE07p+2+CO6H&#10;LKm7QN7oWv1E3vukGDSQSd/dHBNyb7KPJrQkuUAn9C3lh4sRsUnJRRtabDc+6zzhp3QSyhkdwszP&#10;0nDP0TrPJEdV5YgqJLlpUZiORqeV12teCPlbGJ7t33SZqQBxsFkbHxjBPyi5j32vZqByQ2OS5Drf&#10;5SVTlVsQIDOfhbcajzH3O1kEjmSW2B+qxsvw7C/RZj1CRXGJZVcy5a1NsNyuZneprhZWZNSQPaLs&#10;H7pjLBBTvu1tipdX4nhxStobJvylwiMwPAGsDW6QPqFslHhEcTBcXN0wZWCN4PCXbi7tPdddq6eP&#10;FFKKM+eeTY/dh8IOzQjsp2MtYBMGYnrABN/uln14a0e6udqXCK7fti87w11rj6JCWUSO34+E0krb&#10;v42SbqpzydJAUbQSkiQE7S21/wCUhIGtJNxv87pq2ctdysdLe2/CZIGUuB2yQaO9vlGZMAB8Jl51&#10;22B+iPHNpIB5PdEvNgqrHLp+x3WB+422SIdco4eSRbdHSHcg7na+Nre6a1MvlD2unZaSw+6j6t+t&#10;xABshaZE5cibai7tgloySRsSkYYNLx2vunAabje6FqgkKgem5vshO4Qxg/buseAFHfNDr6EwdDxu&#10;he+7bjuiTNOpADZtrqKaJI+Qjnbm9rpJ5N9zyjPeA5JudcqEMTkOtpA2KQB9e/ZOA27rpGRmlyZq&#10;wo8chXOBt2R2Oc5v0SLjp3sShjcXXPA7KKeFNcj3bHtHM/WALl19h7rqTwjeH/OHVTEsPOGYViEM&#10;LZ2OfUGF2gtBFxcfC5SpJJKapZKwkmNwcvQv8Or8TDN+QKKlyzRZexLHYnvDLQafSDtfc9l5h850&#10;m8LaOj6RmqSR6PZS6W4TkvprT0FfSxyTNisbtBINhfkJLpt0swXB6+bEaPzmTyeosMnpB+i2PAK+&#10;XPmV4a3EKOWmqZ23dHJ+puyiq/DpMuyF9MSDzsvm/YjKOVpneYcvdAn6uF73kuAt8DhaBmvrXlnL&#10;OJilq6mPzQbEGQLVPEn4tY+heS5J6uN0tS9to2BwDjfZcgYh1Cy/mrFTjGOvjkbVXkDXutp1bgKb&#10;DjnJ2h32+zvGRuVOo+FieOajka/bSXtJ/ZV5n/wm5HzLRVD6inpo3SA+q7R/suZMqda8EwupMGG4&#10;jBhbGDUC55IKkM0eJN9Xh5c/NFNUR04v5YJ9SufxcteCKU4J0hDOv4feUczVFTHQ00uuI21tf6T+&#10;y0V/4YnlykwSMjHbW8rsTwaZowjqjkmtqaV8dRLCWiQNNyDZWXiWSKfEiQ2MMPH0VDJCcGWseVUe&#10;fWH/AIX9XUPFqyjPwH7/AOVt2T/w548u4vAavy5LOHB5XZlJ0sGGXnbI0lu+wTNokrsy00UgNmSC&#10;5WhoN/kXcVNrImnR4w/iYdMafKfVGOip4g1sL3NsBZUBhWFBjQC0bbLs78XXKFThPXF8zo3CKeVz&#10;mEjYhcmwRCNwvzZfRPxvBjlrRdHC78mpeRtHQta3i1k/gpWPjv3QGwN7fdGY7y+F08oKKpGbB2F8&#10;sNfYjYFKu0t/SOElK8EXvugbNdoVdpsMF5ud+UBCDVc3uiGTvcKKXAkGe7ci6Z15DW3Nku517ppW&#10;Eg87H+FGiTubQ0fd5uNlKYHGNVzyooSDWL/RTmCxW35C0cMOOSpOTuiVaSG324TbFnOjoi742+Eu&#10;03cm+aj5OCPN97Kvt+CXCzS8LkfNXyOJOzyp5rTI0XHChMtR+a+Q25ctgERbFcchc1s8l5MbSvsC&#10;OAmdSBIy1trJ3NZw32ISBiu6/usnPj4ZZxvktbwR9UX9PurlHE55ZTSk6hwOy9LmTRV1LBUMN2yx&#10;tfz7hePeDYy/LWYaaqY7S5kg3+4XqT4dc7s6hdLqKqY/W6NjYyAbnYLx35Tq9mVySOl0svBvrH3I&#10;SonLRYbJtG8xDT7fKXafMO9rLiImvBischebbJxSFzQbkEH27JrE4NdYG9+6cQkggb7ohNfsPaZw&#10;kcFJ0Z02CjqNoc4Dmykaf0nZSQAyLkexPu/giydRPJcPhNmes3tcFPKZtiBwjX9FSSHlIS7mykKc&#10;bjbZMaVvcHlSMDbWuVaxv9StJWO4RsPhO6YuDgPdNITZ1gnkBLSN9kYKXI+ieQACdk5Y/wCDsmbC&#10;XDawCcw6hbfZIKXgctmD7e45S0EoDvb6ptHbXcbXTqMANvb1BSQ4Ipci0Lrm/snMem/c90zhadXy&#10;nUbw09xdSENiw0keyxFB24WJrHLsa4ObuEQjdZfS1DHuL3uiT9FcLe54Jssa0sbvsjPN22AuUIcS&#10;6x5CXaC0Fsd7g7cIjnaONkqd3EWsUn5Wom5RjKNOzGH0+91jW6b/ACsIDDa/CDVZ3wkGGQh/pvyQ&#10;i+YGja6ESN0WRIQnJITvZFdZzdmi6GQ/yk3Gw5IRCC6CPUW2PAQOiMnJI+EMvqAFyjsjJe21yUmu&#10;BN8DPNGZmZBydXYpIQGU0Z3Jt2K8G/Ft1Im6p9c8XxCWQvZFUyMZc3sNRXrX+Kp1mj6TeG6vpYpP&#10;KrK+EOZbnuvE2qrHV9VPUyOJfUPMhJPJJuvff8W9Hbh/IaOa6lk5pCE7ja4JTaQ3I3S8hFtyU3eQ&#10;3Uvb2q4MFcuwCLjZJuJY3lGLtIbbe6Tkfrd9EyJZJeQrvUCk3OaxvPHwhALib3sk5C0H/so35CjV&#10;UxISh7yb3SsUwafdN5HXcdPuhjkLXdghT5pDpJD0yA/VB5lxxskmvuOUEsgbax5UkfI03wOWEWPy&#10;iO9LknE/U24NkYP1E7WRpAXwDqDgRYH7pCQ2cbFLO2CS0eq6kGsxm197FCDdv+6AD1lC4HspELu9&#10;ACM9ysMaCzvlZZ3ykC/IZzbtOyM139sX2ARQ23clI1d3NIBsiTpDJ0FqqtrAdxZIsq3VDgG8JEUr&#10;55Lbmy3Tp/kYYp6n2sBuVFJ2xrs0+qqH040kGyTZUOLODutm6hYHDhVeWs3A4WuGlvGDuNkMmOgj&#10;Hudfe6MyQDkklHipwTvwlHU1rADlRSJ4SVUNKsubFySFHOldKbDcrf8ALXSPFs80EzsPhE4gYZHN&#10;BuQPoFq2J4JJlypMNVT1EMwNiJIy3/KqPNHuqySUW1wQkjHtduT9CjRSSXGxUn+VZJ69iiiiAIPA&#10;+iuQmV5RfoZxS+WdydvdGEr6n9JNvhOmYaHu3vYqZwLA6anAkkcT3t2RMCyBfTythLi0ptHHI53+&#10;oLd8UniqqfyYYhbi4G6gK/CJKRuvQ65+EHIl4I0wvuLXssex2o+ydsvHHYt3KBrLgg7oYpDNDZkR&#10;cQASAlGXL9xwjiEs3/8AgRmNI7BG1fgdKwWtAPayUbIGnbe6Ts63se9igZJ5b9+E8Y8AyfI816mW&#10;tysp8Blr7tjjOo8WW29KIMNxPEWxTklxIG7V0JkbpthTYy9sUTydxdoUc83aPwcjVOXq+jk0ugdf&#10;skjHLSSgStLb8gldi5pwyhwamkecNpZNIPLLrmfqjOMw4/IIadkAaeGt0hRxyqQnwa217dNwRY9j&#10;wiSuseyVrcKfRwMB3upjCMh1OJUbZGtJ1C4un7A4muSTN1c7pWjwuWveAxpJdsFtcfQfHMQeHR07&#10;dF+S5Wh0m6Hvw/ynVsY80HjkKvnmokkFfJUVP0ZxnEBrippXAi+yb4l0lxrDoy51HJYcn3XdOU8p&#10;UdA2MPpo7d/StrqOleG5kjbalhFx/wAo3WRPqCi+SaMDzQqsvV9CT5lM5unZRdW57P1bWXpBivh7&#10;odL2zUNPpJ5DASqz6leFDB8Tw+QQMdHKLkaWW3UmHqEZMeUKOJxuLfCwAtHuts6pdHcS6e4jKDE9&#10;8INgeVpsEjrAPbb/AGWgpJoitDyC7Rt3V+eB7xRHw3ZxZXHCIcScSW2kcRa5+CqCZMLAG4TvA8a/&#10;p+M0zj/6TZGlx+Lrmev6az4Wi9p5+2So+hLwq9d5fEN0yizFLQx4fA5h9LXEgWt7rdG0jcekjdGd&#10;UUp9JHdeUdP+KHD046A4Hk7Lmlr45j+Yl0lrtJAHP2XbXRrxw4Jlbw55SrX1Damvq4iXaxqN7nlf&#10;PfUvjeR7H6xO01t1KHkqD8VPDGjM2D0JsWvhdcHgWK46xmpbWYX5BFxE4NA7bK3fFT1DxTq9nyox&#10;epkAhje7yGh+2krnnMeaP6VM5jS0uJ3XVdF+HdyTkijtdUkuEzccFwyiraez42ebbc23WtZmZT4J&#10;iTmah5Tj6hbsmuE55ZBYucAfqtM6r45UV875oHam88rsMfwrG48ozP8Al535Omfw9PGfh3QPqhLh&#10;dfVRswrE5gZHPdZrALBepGVM34P1Bw2OtwmpjqIZ2h928br50hXVEdT5we5kgN9QO4XQfhf/ABD8&#10;y+HeshY2ofX04IuyokJDR+xXJda+DuP7wRq6vVb8s9wKmHy6cxl25HC1+TCY6esjlDRqa65VJ+GT&#10;8SHJ3WHKtNJi1bHSYnO7y/LaAG3+5Cu2rzLhuIanwVULxGNRs8cfuvPp9Ny4cv8Aqan8iMldnGH4&#10;y3h7OackYfmXD4zK6hhe+fSP03J5XlRMwslIeLOabWX0JdQMoYf1p6ZYlgM5ie+vj0RXIN/ovCnx&#10;L9KKnpR1gxnDJ43RMjqXiO/cAr2b4hsN4Vjl6Oa6il3No0cuB+iK54seLorW7C5RXfqXZzfJlYwC&#10;brCPTsssgIUHgl7jHu0tukvM1bEW+UeTnvZJDlDLgSVigeCLbJrW25tsE41Bw97JriDg2AkcDlQZ&#10;HQlxwMYZRJU2bY27LZcEe0NF7LUaSXTWD5W14QW6Qfdaeq1VEGRUyU8q0g3sobqDiHkYU5oI3apn&#10;Xdn0C1LqRUgwxsvuQVFuwvlBYX6Y2ylGDDfuTdT8rPLgJPFu6jMrUmmmY4EbhSGKvMVNp7lc7ngX&#10;l4I4SBxvcbowI+iSpm6I97ApYRmQbAXt7rIzR9FiJG4tTCSxHbddr/hl9UxV4W7A55LuaXPAJXGs&#10;9OSFY/hDz+/p/wBVaY6w1szgy19tzZcD8o0lODaRs6GRp0enc3pn3vYo5aGkDV/CRZWCso4ZG2Ie&#10;wG437LC8ttcbk+y8jyQ7ZNHSY3xY8hAvc2TmKwdsb9kzjJIB7o+t17BRjp/sSdLLpBsd1I4c4vtq&#10;KiMMaZHb7KWgj0WsiiBNckpTbFPom3bcKPpXAbkp9TOLnD2UkVyQSH1E+1lIR2J3PCjqdtnjZSMJ&#10;tbZW8b/UqvyOof0p3A429yU0pzqduE8gsCLohh3C6wTqBxsCU1iZcJ00uaLWFk7GdjiP9W6Xik1W&#10;CbRvPeyXibf7p4yI2uR239Q+iWHKbDfdLRnjdS1aIr5F1iK1x0jZYh7GNZdbuBYbFA1wYhDywaR2&#10;RSAXX2U/BVV1yGLtRBQAkLL7rE4AOs/CK4XO9t0KBxIta6F2GjNN7fCwDbhC27rI2g/CeNjgGEW+&#10;iRcNIKc2uE3lFrqUQQm5RXHS0ncrHfpKAjU3kpQEJtlIdfsn2DNFRXRtPBO6YuaGG5ufhK12JRZc&#10;yxW4nILNo49ZN+FZw4HPLGK9gT/1Z5dfje9ejmfqBh+XKeS8dKx8cgB2uD/3XAr2lrWi97BWx44+&#10;oB6jeI3H6wPL2Q1Tww3vsqkfPqJ2IPyvrv4TofxOnxjXk4zfyXMAv5vwkXuDh9UYvPJSRNm2B4XW&#10;OmUoGOOi1km51xfZG1X5F0jJJdxG+yCaoksBzrc7pOR/7lC8h26RfLc/Chf2FdCc5Nz8JJs1yBvs&#10;j1L7jb90zleWb24TCcvRKUzg+2+yGZ4c+yYU1aS5o2un1mlvG6dWLyg0J03HZKB1uAE3j2HslGyF&#10;htdSxAFC8kILb3QOGscoQLBSpWNaMsSeyAX+EJ+m6AG/ayMG+QRayBpuEKBoDflIYE8JN8ZPtcpQ&#10;2PZZYWG3CQhFsZY4cXW1ZbzOcGw9wBAeQVrLmhpvbhGe4aB3Soa+Q+M4nLiVUZZPUSf2SUNM+ptp&#10;bt9Ee7XCyeYZiDaZ2lzdQ7qF8MkoZyUJi5+6xtMXCylMXq4nMb5QA1D1BR7H6Nzv3UWS2g4pWbt0&#10;J644r0JzS3EKCOnlBsJGTRCRpaO1iu1chO6MfiIYOyixynODZsDQBI1zaSAyH6AbLkjw29IKLrlj&#10;zsIdidLhtVK0CJ817Fx7LqjIn4I2fcNx2nxCkzJSwxtdrbMInBpXmfyXeeq++EqZu6msprkr3xBf&#10;goZ66ftkrssVVBimHOu+MQyee7T24JXKueOhmdemFW6DGcAxRug2L20jw397L378OHSnPHQrJMdD&#10;ieP0uLMY0AaYTsB9VteachZU6tQOps04ZBUaxYkgN/2XJ6P+Snin2534NCfR01+qPm0nkMLf7sUk&#10;B40vGkosFY1h/wDU+117vdVfwcOinVGB78MwympKx++oy33+wXOPUT/8PG1755sExnD6Zo3a0sc4&#10;rvenf5F6flSTkZmbouRO0jy9wjNUWH1W7S7fuLqwMHmoc6wNiaxvmlthwF0Vnj8CjPmD1TxS4vTT&#10;AdmU7rlQuU/wnup+S8RMhjnmDSd2wHf+Vu//AFZ0+atTX/8ApUXSctnPuN9HZ4pi67XA8WKiMR6X&#10;YhFAXxQSva0f6Wkrryq8Emf8Nma2owqtm+fJW25L8Lma8LhDZsArXsIsR5Srv5TpRf8AuiZdLyeK&#10;PPKtw6pw5xEsUjCOQ5pBTdsrpRYhdv8AWrwMZozGZJqDLdex79z/AGlz1m/wY9RsqwzVD8q4s6KM&#10;7u8kW/yruD5HpZuIzVlXNoZIeipXDS6yJqv7qQx/LmK5eqjHiWGVVC8c+a2yZOiuAdltYs8Jr9WZ&#10;8sUk/A+y1XOwuubOwkPYb7LoHpP1KfUNiEr9+659wmEPI9+62jCcefgEephLSEskFICq8nVc2PUO&#10;K0hZIWEvb7hVD1XyZS0sctRE1o53C0Cl6xVQqATI4hvypPF+rUePYT5Lrl/yVWhDtY68mhT4mGVJ&#10;a9pOk9wtwyd1Dhp5Yo5WgNbtuNlpVbpkqC63JTepaIbOb91a4aCR1Rl/PdNU4Wws8ojSOAFPZQzP&#10;SyTkvexlt9yAuTcB6g1WDnSJToG1k+m6tVrt4pS1Z2xhslhL7O0JM/UEL2t8+K99rOC3XKGdoKhj&#10;bStAt7rzv/8AFDEjMJDO7UDcLacG8S2K4TTsDZ3ggLDz9PlLwWIyo9AsTzfA2GznNcfe4K0zMOb6&#10;N0pBc39wuccueKh+I4M78xKfMG1yVCYj12/qDnf3wL9rqPH03JHkhlm9F253wDCc50czJBETILA7&#10;XVF5i8KVPPWvdC9oYTt/cTZ3Wd1MA7zrgfKCbxGsijFw4j6rQj3xVMWPnyVf1H6bSZJqywuDmDix&#10;utbZHpZwt16ldQmZmZrj2HdaZDViobb9br8BS3BxamWFhldoe0FNJUhrBY6jYdyumuk+YX4TkXD6&#10;WoqHXibZrHSHb6ArnHKcE7sWhAY4sa4E7cLdqzMtVUY82KJrzFROu63C57a6dhlLuRewZJryWx1L&#10;6gNpsKczzfW4bbqiMxZsdLO55dfflR/UDP8AUYlXlpcWsjuDdQ+Ew1OZD5dLBJUvP+lm5V7UxY8U&#10;VyDnUpcolJ84uIADyESXN8jonx3Dg4WuRdRuM5OxnAjrrMLqqaI8Oe2wTFlnnY2HdacMkWuChKMr&#10;5D1VRrkJvykJXHy7AXR3EWRD+6jyY4TVSVk0JNPgVwjHMQy9VRVFLWVULonhzQ2VzRf6XV5ZG/ED&#10;zxlWF8IrdbJGhh1Eu2VEAh3Nv+iViaGOFiue3Og62XntL0NqceDu7p9+KpiNJFhM9S94qMKFtmWa&#10;/e+/uov8QSry54iMj0ue8Fnpo8Qp4WsqotbQ573ckNFvZcXsqSIi0ndOaXMNRR0D6dsrvJkN3MuS&#10;FW1ekx13eMWTZc1yMKdx72uNilBGH+pJRgtlNtr7lKmQNHBsVqTorwC+WLnsgsAbFAXEnsER0gby&#10;q81wGZOB903MhvsLhZNJ5p+iCN9zso6Y/If9TL9k0xVwZSiyeE2bYDZMsTGiByjyRvyOk7IOhlMu&#10;Igdlu2Dt0wAm32WiYY4f1kAHZb3h2kQA334WjpJ1QGXwP5ZPKhJHYLQs1VJxTGIogTttZby91qZ5&#10;7W5Whwwfns2Ac6XIN6wca9m24PSimpGA8AKPxjEhU1vltBsAn9S401NYnayhoWB9QXDcrByRd8lp&#10;MWjhJHNx7pVhIIF+P5RWOOu1k4jjAF+6zdmNIlhNibuTf+U1w3EH4LmmjqGOLfLmY4n6EJxNJd1i&#10;D9FH17fVqtYjcLleqY+/G00aunPlM9WPD1nFmfeldBVtcHu02Jv7ALc5HaLDk/Rct/hpdTBimT5M&#10;Hmku6mjLhc/RdOmU6zdwv2XivVMX48rs6vBK4pjgO1EfCXiBit7JowXbfuncDy61zcLL7kTe7RI0&#10;DzzZStJd7bna6iqR+kAW3UpRSBx+R7o0BJ8kjTxjUPlSFM2xA9wo+E8drJ9FMQW2FvlHbRXn5H1K&#10;7Sd/opGGxF1HUW4B43T+nJ1fBVvE7RWmh7D8d07p2arXKZ01r8hPIyC4BGwKHcVwN7JxF+n4TaJ9&#10;xblOoh6bpx2Kx9k6iJcLCyas2AKcwAc7p0iGTY4jDjYG1glWjTb3RGyNBHFwjv344T9zQNBrEfKx&#10;C12w5/dYpe8akXbsRvyg0Af7Ibl3YWQWHY3UpUZlgXDZZwbLCbfVFkcQL7pA9oYmyA+obH9kRupw&#10;3sjxuudgkOlRjiWD5CL5hvyse4l3wiknVb4STocP5jvcokhJCAmzuUVziTbcfCNMQQsJJubhY52h&#10;v6f54Rr+26RnADtyU46VmMIm21KtvG/1B/8AC7wzY/MZND6mjcGG/dWVRU5mqGge64l/HB6xOy10&#10;4wvAoX6X1QfG8A2vyuw+IaX8ndhF/ZV3J9mN0eVOY8XfmHM1dWveS6olLyebplMAHcgoaKB0cBc7&#10;lyTkH+V9bauNY8UYR+jiMvMmzHmwvfZNnm7ylXu0i9klcOJ91aGiuAr/AEnY/VJSEE3HdKOffi1k&#10;k47nso8jDSXlCcjtJSMpI3JSjzpf2SFQPQoJOh0Iyv1g2cmtTKGNALtkueO23dNMQiu3VvsmUvQ6&#10;inyGpnB0gcLe11KxOuzdyg4JwHCw+ymaaa7dgLWRpDuNASzWeAClY5g7bZMqphc/UOBv9ENLOR6T&#10;yf4U0WvBE0yQa/b3sj6x7pBh0NG3KMw7d1NFEYtchBq5+EJeNI2t9klJJ22APdFQhRrtSwuATfzr&#10;vsCEoHDjunUGC5CvKxYLfRGDAUIrYm8Xssc7SN90ppDd0jODZOJebMFibjZKRu02KbtcW7EJdg2C&#10;jkiZMMP7jt+Bwha3WN/ogjFrpaBut4CgnG1Q8fI7y/mWtyPisOI0Er6aqp3B7JGcghelX4e340tJ&#10;FhlLlbP9YyMRgRNqqmXc/NrrzOMcdLVRvmc4x33FtrLoroTivRHFsNgps1YlPhdS0WMsFKHOB+7g&#10;vM/l3SnmhcTf6fn7fJ7h5E6h5d6t4LHVZcxeHEopQHBsXAuszDk+WmfeaEtJG1xyuBvDx4Xct5vn&#10;p67pj1UzHUWsfyssjII79h+orsTpt0+6m5Vo46fEYafEImiwlfVeY5w+wXzf1npuXHkZ2unkUkkT&#10;X9IqKOQvgldER7BNZ+pmKZeqCz+5VBu25U1iOD41TU5M9NGx5G4DlrFXlaueHzSMAcN7auVzCz5s&#10;b4ZsR14NcolcP69uE4/N4Y1m/wCouW1QdT8NqoWySeXTtI4uqposdGXsUbJPSxTlh/Q4XBVgZdwu&#10;s6jRCaowykoqRg2LDYkfdXcfVcyXlj/wofRMzZpy3XM1a6eY+xTUZsy7LM2JkcDHk7W7pniOC0dO&#10;H09NEx2gbut3UThWX6SsdJDe1TbY24P1VuHV8z47mBLVxryjbZKKinALGNIPskq/KuEYtSGnrMPi&#10;qIX/AKmu4K1KkxCpyJXyMqHOmDjtqN7LZcMxOfEYxNpaGu3FjwFNi6zsY5d0ZNFTJp4peimfEf8A&#10;hv8ATrr1gFS2HB6DDq8sJZK1hLibbLxk8bvg4xrwpZ+qKKogmNDrtFK5ukO5X0FfmnxSXOwBXPH4&#10;lPhlofEX0LrJmUzDiWHRvnEjW+pxt7r1P4Z81zy2I4M8uGc51PpsEnKKPBXAJjHOSdwTxdO8crxK&#10;A1pttvZJ47gM+TM2VeF1TTHNTPLXA9kyxFwc423X0fhnGeNTizgNldsqGczySS0o+HvJk3cUjuQl&#10;6JwjO4+6fgijzySFgfp8hFqXjy7A/dEkqgNhbdNpaklp4TJBN/Q1mt5u3ZEa4g+/yhqnBrb3Nx8I&#10;WODiNIB+UElXkkgrYQl9idx90Rgc79RJ+qfavy8ALgN/3U7kXptiOepHvpKdzomfqcQQ0fUqrPYx&#10;xdNk34pS8Gsx1UkB0sJaCneGSeVJ5k19Pyt4yn0XrszYxNGILRUmoSPHAI+VuXhm8KuMeKjqzBl3&#10;BqQvgp5QZ5BtZodY9rdlR3us4MMLssYtByZE9EvD7jPiKxN8WB4fLNSwAPqJo9xEzu4qE609NcG6&#10;WYzVYOMRZW1tKdEjCLOaV6k+MTKuXvw1/CPBgmDQwx45ikTqaSo0BspJAPI+i89PB34JM3+NjqWK&#10;ySGd1BJMHVVS4kOse+43XI//AFTicZZJPwaWLpjTKy6I+HHM3iJzLDhWWsNnrHSvDXGMX07i66y8&#10;Q/gUyr4FOgMVTmWWnrc0Voa4Qzs0yRawPpwSvUrw6eFTKHg/6YD8jh1LNiFPBeSofEBIHBp7hcFd&#10;X/D/AJy/Eo8WHnVUU8WVMNf5T3NcbXjd7EfC4vN86WXL2xfCNfH01nI/hU8MOZevdY9+D4bNUwyn&#10;/wBRgv5Yvyt+66eH2m6DU3/D0TG4jmnEv7RiItIx/svVDF8g5b8GnQmPA8rYfTz4rUxGBkpj0v1k&#10;DuLrSfCZ4L4MZzDJnXPEQq8WqnCaOGZokbG74JWdn+aT7u2DssvpyirZwn4Q/wAFXNHWatjxbNjK&#10;rB6CUh+mWK7Xg/ZdU9YfDt0H/Dv6eOqK/CsExjGxHdjJWljnEjnkd1e/jO8bGXfCVkCpDZaaKsEZ&#10;8iBtrdx2Oy8OvFN4ucf8SmdqqsxCqkdTOkd5ceslobfZbPQ8+/v5k5tqJlbXZDwG8Tnigb1rzXUO&#10;w/CGYPhwdaOGN12gA/UqpxpJJ0gXRRZx+UAOsexXq2DAscFEwsk7Yd7RYbBEc27dglQPSEIZ5jSD&#10;sEU5U6EhuS1rR2P+ULCA7lGfHYXG4WAC3ZQyZLFmGRxv8I0fq5KKN3fRGjaRvdRS8CbthwCJPdGO&#10;w3RWnS34+UEx9BHwqeRkkPoTnlDAQeySLwRv3/hYGi973v7pJ5IdbhQzYbVAvuOCiQ6i/lBKTo23&#10;IWQkOfsd1GnQ6Qu+5aN7XTDFHaYD7p/I4MbY2+6j8UeC0m+1lHkfASRr1A4f1cFb7hDw+Nqr+jIG&#10;LDhb3griyJuwWlqNpcAZFwPsWmFNhUjuPSVqWSovzOLTTkXs64U1njEBDhD2A2LhZI5GohBhgkcL&#10;F4B+qHZTlyNijwOsemLYDY73smVBE2OlLu6Tx+uM9YImgG/8pzAP7IbwVlTw8kitMLALE35Kcx05&#10;Mdy5EhaBILjkp3UOEUBJsO6zNnHSomiRbzaS2pJzxhzSNt0Js95I3ujxf3ORwue2sScWi/hlXgun&#10;wD51/wCF+qH5Vz9LanTHzbkr0RqIGtkFrOBXkz0tx+TKvVDC6iNxaBUN1b22XqpknHG5kyXQ1rSH&#10;eawE2XjXynVePJ3I6jRn3RJS1otilqcceopuyUEWPCWiNnfC47uVmkrJOicdtrqWomkOJufooSml&#10;JIsVM0UjtIJAVhS4ImiVpf7myexNOw4KZUj7bjun8Lrvb9FL21yQSH1CdDbHbdP4bE32TCE6RY8J&#10;/Ds0KbHLikQzHUFm2T2AXIOyZQvGwsNk9heGjlTkQ6jIaOLlO4xZgtfdM2Cx906iu21wNwkM/A4j&#10;5A5TqHgA8JpF7FOY3EFvsmjIhfPArrBPATiAhxtfZNGSXd/Kc07O4ARpWP4Qvq07WWIgJI3vdYi7&#10;QbLtLtrpJsxc4jcBKF9jbm3dFcwvcrBTAa6zvoheQ/jlY5pbyQfosbs0k90hAtPp2CAO0k+6M0m2&#10;4KCQbX9kN8iAIvuiggn6IG3J52Rm21fCNIQBaD2ukpLEJWQhrikXke+x7Ikh0rC/p4vdEdcHf6o+&#10;sHYm1knIbhOP2jjCXH8yH8NZuSvI38ZXqoc49eanCmyB0WHTmwB2GxXrLjWINwPJOL1zyAIKZz7n&#10;bheEPjHzuM++ITHq4Sa2SzEt3vZeu/4v6f37P5X6MXquVrgqypfpaAL2skS3WbpSoduTdN5JC1l/&#10;dfSEUcx7CSmxI+yTc7y+UV8xfY73SZku6xJN0/chgxNzcd0meSjPJtcGyScbu7IMjCTCTbPSEpBb&#10;3S8ji4BITm4A59lC+QkrYgSNzvsm9Q7WCDyl5CWX5STwLFCqQaRFul8ue1rKSoqvaxUdiEDny6ha&#10;yNA8teATsjjb8CdrySsslgd+Ulr/ALot+6CZ+mPkG3CQikB45Tx88gMlona2AX4S0bLN5KYUczmj&#10;jlPoZXOHZXIN0V2KE+m37prPOGEb8pxUPDW+91H1kgcfojXmwZC0dQL32S0cwc5IUGHTVpHlsc7b&#10;sLoZ6d9JLpeLEe6ku+AL5HwehElj3TJlSO9rpRk9gg7GO2h213mBJ1Z0gW7IrJb8coX08sjLhp/Z&#10;Lt+wu5BWPD+N0c7tCbw3bYHayV83exuglEkixaIXF/ZLQP0yA8JGE+n5RmuB42sopqgkxSvf58ek&#10;nYKIfS65wxriHE2G6lNQfGQmEjTHNcHcHZZHUNZZINMt4ctStlldN8O6k9O5KbFMtyY3LYa2tpXT&#10;OZ9w1dy+DTxs+JbEcRpsNZhYNPcNL6+ifsOOXBcz+DL8QXF/D7jEFJiFOzEcM1C8LYWlxA+SvTro&#10;l+KzkTN1BTxx5Uqaaoc0XvoBcfsF8+fNNH8bdI7XpWdPiy/MoY3n3MGXoZswsw1s7mgu8hoHZKVs&#10;dSQdZAITPLHiMiz5b8hl/Eoo3j9TrFv+FK1L58Ulv+Xlhuf9QXh25Ltk7OwwTtFcY26akxgy6WO0&#10;u4IvdPsa68Ys2hjpGxxxU7QGkxx2P8KZzJlIuDnnZ3K1HEqRsRLHAKtCVlyJZHTvNmGZnwcQwPcy&#10;fl5ndb68oMdY7Capr6QAnV6jbYj6qpMKY7DMaY+7vJBBOk2Vv4TitBmmhbDBVQ0paP0yOuXfCswZ&#10;DlhY1xOrgxqkDAL1Dh6ieLptl/F58NrhFVkCFu3pRqmibgVW7SDI2+7m8FJZjkhqKAPghe121zdW&#10;Y37Kixm4B8dSwOjvp9ygrMOZi+F1FA9ocypjMZB35ULlHNMVXh4p2giYbc7qZo6z8vVxuvfda3TM&#10;zx54yX2UN7HcGeCf4qPSI9JvFHjTo4vLhq6o6LDbhc0S1TpnG/3Xor+PlgUTOpGEVkbA19TK5zj7&#10;8rzpe0NlPPK+wPie1+bQhJs8q6nHtytGB2rZHjeWNvvdBGy4/wBkuynDQAul8FCEbQkJy7Y3QeWZ&#10;WgDa4TltHe7uBZBHSPmmbHE0ve8gAAXJVbPtwxK5Mnx60pMax4c6d2nn6KaynkWtzFXeVSU80ojG&#10;p5awnSPcrrDon+H6cN6IOzdmOkkkqKqVsVNT20yOD9mu73G4VtnwwweE7w/R1csDJc2ZkmfRxsDf&#10;UyN4Gn0n6rjepfLNfHwmbWt0ufk4o6YeG/GOuHVqgy1g9LLMZZxHNI1pLGA9y4bBdd9cejlH4e8r&#10;YX0oyvBHV5ozNH5VZK1om8mQG2zhct2t3C608AHhPj8JnhuxLOWL0zJM011GXgFvqLgQRYFSPgc8&#10;IEmaesuM9UM4sE1RW1IqsPbILGIWFxY37hebdU+b3JqMjoNfpXsonqZ4Jz4XfBWaQwefmjHpYJdQ&#10;/uOaH7OF9yOV07+GT4OKPwxdJYcUqqdhxfECZnvcA5wa8Xtfnurj6nZOoOp2daSKqjbJSUosB/pF&#10;iCP8LZMy49Bh2DRUlMLiNgjAb2AFlwPUvlmbLa7jZwdLjHmjg/x9+HbMPja8RVHl6m1/0bDqpssz&#10;y4tGggg2PC7D8Ovh1wDwv9N6LA8Kp4Wy08QZLKWtLnH31clTOUcIp8E11bWMFVMLPeRc2RMXx19d&#10;K6JjrOO1+ViS63llDsssvTjF+BTM75M0Ur6Fh/tSH1X2JTbDWYX0lwI0FHSQRzTu1lzIm6yT8gXQ&#10;1GKx4LRh1w+YjYDk/KTwrLM2M1ra2ud5kh2YNxYdllqeRy/UsQhGKthaLJ8eNVjK2sYJpHn0teNQ&#10;b9iq18a/i7wHwjdNaiqfPEzE3xONPE0g2cPdq3rxEdd8E8NvT+sxbFp445I4nGGMu0uLgF4J+Ovx&#10;eYx4sOqddVzVTzhjJSYItxpH77r0H4f8cy7uVSyeDE6nuxgmkar4mvE9mHxJZ+rcTxGrlfTvkJjj&#10;DyGhpPtwq2iiGjbm3KGOP8uzTyjB52AFgvonpvTIasFGKOLz5+52FYSD9ULGlruUdrL790YMHstG&#10;RTjLkwsLrWRhFZtroALLB6t7qvNckylQV5LdtkUNI+T7eyctjaduEUMDT7lQSCjJCJbYozBa/ujO&#10;jAu626KNvhQylwSoMSPaxSUhHbdHkeQ2/ZN3TWHNvhUskiRISmeRsOyTF3uuTwsmku42tdAN2bnd&#10;VnL0w5JgTN1N7JJ0piIcN05LAWDex9kzrZGwsvcfRC50MoscecZI9XPumWKyf+XJHFvui0uJ6xpG&#10;wWVsglhLdjdRN9zGp2a7QvLMZbsd1vuEyFsbb8WWjWEGKNcbWW74Y/XTNIvay2NTiI2TwRWeKgT1&#10;NPC293OsVPQacJwFhvuxvda/LEa7M2mxPlvBupTN04hw0xt3JCbYasUJUiGw2Y4piL5DwwkKZawa&#10;tr7Jhl+kFFT33BfupenZ5nJCq9vA7kw8cJcGk9k3xir0s0N+ikm02lnNlDYuQ6osDe3sszPCyXGx&#10;GCNzzY90/ZSNZAb3BQYdSGRgNtglq53kU597rn9uCiXcPBEkmlro5wSCx1wvSLwYZybmjo5QR6y+&#10;Snh9W684JIDJCSey6+/DTz9b8/hT3bENYzf6LzD5Tq3Byo6HpuXmjrkFxIAsnMZ2seUhYQ1DmkXu&#10;fslw8X24/wAryecf2pm/Hke0jtLQdlL0FQH2FzsoAzadxdPcKqy1wudNvdWIAyibZRStuL7J/CWh&#10;x5KgoKsSOadV7+yk6efSfdT/ANFaUCXgk1NseU+pnngcKLpZx+6fU0tzzaylg64IJIkYTunMTvUN&#10;0yhmuAnULwbbXurK5InwSVM7VseE+ikFrG11GU0oY+wTmKZ177W9kmmC+UO2/qTiI3dcprBJraRY&#10;3TiEWsTfZMkB20OIzZ/x8pdjiJPYJq0g79k4ide3CNPkF8ocrETWViPvQHYXa462dx/us1aGBY6Q&#10;EAcIjmXcAD9VOVDBJ5m3Cxz9QsDuCsewMCLHY9gUhCjX2O52QPdrbtwUA3Cy9vumoRjGWB7IDGRu&#10;N/sheCRsh83Sy1typE+AlQnKfTwk3H4sEeQ3A7WRHyN0cBHEUQjjccJNrvMdY7bpTWHjmyCLS+YD&#10;5RxVugjQvF9m0ZD8O2NTl2jz6WSMH5svBHMlecXxuoqnHV5ryb/dexn4w/UI5N8O1LSRuDX1Ez4z&#10;Y2Ni1eM9tNM25u43JX0b/jDTX8f8tHMdUdsa1biBskfMdI3hKVL/AFW3RP0s25Xr6ow0uaCvjGni&#10;xSZZckDYI97ov+o3KDtDoTLTY2390m479ks5u5sdkg/dyiyDUFkSUgH/AM7I8t/2SczgG8KKS4DU&#10;XYhL6yb7/ZJSAHtslr6mbJGU6d9lG3wSpJDGucSwhp02KYMnPm+q5spWd7Ttp5URWHyZ7jgpLJQm&#10;iVjeJqa6TIDQLJGhlJZbbdKGUh4FgpsbvkinHzY+pJTpAsdk9iYXcmwCjqZxBClKaPzG7bhXIq+C&#10;so26E6ufSPcBZgmHOx3FoqeIanSG1h3TbFKoRT+UPU521l1N4BvDK7N2YIcUxCnLqdjg4am3BUGx&#10;tQxRdssQ13JjGn8Pzci9NHYrPENbmAj02tcLnbGq0VlfM4i1nEfyu9PG62eny2MEwunAADR6L9lw&#10;pnbKNZlesdHUxOY5xvv8qLQ3I5VdgbGBx4oh3Sgnbsh/NhjOEi6B7dwC4Ikmq1tO62IJMpNEnh1Q&#10;JZGC2xK36hwVtVhOqOIEkdlWtBK6CVrrbDlW101zxh8MAhmDHEjuE8o8cDJqzQ8UweSnnd6CCFHR&#10;0NQ6R1musPhXfV4RhGPVF3PbFq9gla/JGBYNgskv5jVJpuAWhVHkS4ZYj/RSDZHRel2xSokBYPdG&#10;zK6J2Ku8k3ZdLYZTMeLE3FvZRSl3eEGn9jexDTfa4TGaTTKe++6e17DDKbOJCZNp5KiU2BICrTi5&#10;cBN0+B1geMswTGIap8fmtiNy333XfXhL/EG6NZNwylhzD0+w11bCADUyy2JI78rz8dhzrEm4TjLt&#10;NGMRY50TJQxwOlw2duuG+VfH45sbk0b/AEvPJNHuNlT8YnpJR4VHDhUGG0ZA9MLZjv8AC3XJHjmx&#10;HrrUsjy/lGeWlef/ANqikBFvflcAeB3rvlT8jTYdVdNMs4nWxWs+Zji5y9JuhGcsaxjD2x4T0/wT&#10;A6UNFnUzy3b7r5g+TdJjhyNI9C6fO48m10OW8Vr4GS10kkBeLmNw3HwkK3KdFMxwkYwuH+qynsRo&#10;sSHqqHaXnlurYKLdQOa7VJIT3I5XGQjXBrpNmh5gwmHD6gsYAWha5LIaXF4fy+zw/gcrb8+4jFTS&#10;WawbHc25Ws4ViNFDirJ6pzmRF19TWXsrUUFJOiwmzTPwBj57sJbffui4TM6rhdDvI09kpUYtBXYN&#10;roD+aj07atiE3w2ko56J8orJYKhp/Q1uyli6Kri0ZlaojwzMjoTTDzCCdV+y2+WK0wcRZapk/DHV&#10;eN/nJXuu30gEbGy2XMOKNpKeaoJ0xxNLifZWsGSpplXLHujR5R/jq1Jx7O2B0sJJdDK8Otvblefe&#10;JZWko4fMDNbgN/ddv+PLNEnU7xH11NNG51JDUEQvaC6+ytHw9/hh5W6h5JlxjEMZqIp3M1MgLG6X&#10;XB91778O+YYdfDHBkZw/UekSnJySPMCiZ5twWaSCi1E35eSyuvxTeG+PpJ1JqqWhmknpmOcQbAd/&#10;haT0g6OV/WPqXh+C0ULpXTzMZJblrSeV6pP5BgeD8qZhw6bNS7aIzA8k4lj9HDJTU0krJeCBsV2P&#10;4LPwzMRzXn7LlZjlPIyhrh5tpI/Ta4XWHSL8PGhye/KmHVVDEGYPIHVbi3eUH/m/ddWYbhFDlmui&#10;NJDDDDh40RBv+kLx75P84b7seNnTaHSvFoin9B8OxzGMLoZmMGDYLStYYiLtc+MCx/hVbmvpBL14&#10;8UbcQr4y/LuEQRmnY4XYJIydx87K66nNrKaknLH+t5N/utVoM5swamlbFGxjn3u4fK8g2+uZcrbs&#10;6nX0Ix8m8ZqhhzPPBRvINDCbeWeCLcJ/NijcFwqOjpiIYIm2jYDwFU8WbayoaXR6jo3LkpT47WSx&#10;vmfJI5reb9lg5trJJ8mlDVSXBYFNWsptTjIA926LRNZNVF7nj4Krw4xVSxOlcXhgPKRdmqeCUHzn&#10;i/a6hTb5ZLHEkWfiVfZvlxPu74TSONtIzzX2DhuSVpDM2PpWukD3SOI79ltXTzCsQzPUNqathZSA&#10;3ab31hWsEXKSSI80UlbJLAcAfi9eKiZtw02YD/qCa+Izr/l/w29PJ8XxeuginijPlRPNiTbb/ZJ+&#10;InxD5X8LuRKjFcUq4Y5ooyYojY6rg/K8M/HJ488f8Uef6wmpfFhTHlkcTJCWEA7H9l6H8b+M5drK&#10;pNcHNdQ34wi0h947/wAQrMXitzVUwy1M8eFRvPlQF+po3Iv+y5ibB5O9rEpaRwc4khIykvN7nZfS&#10;HRei4tPClFcnC7W48kuASNR3RWjSbIti53e4RmsN9+VttUUm7FQbhCgAsFmoBQyQKQKFpAO4ugG4&#10;WcqvJOyUOHjSdkBcGjbhEa4OOyMDY2tue6gkq8hxS9mF1xayKRqFlgFiR7IRufqqeR8EqQV7A1vs&#10;m0zA6xt3Tp8dxe90g+zSb9ln5ZfYUW7GskZa6/KAEFw9IRpvUSUnu43uRZUZ5kizGF8sMdtrKOxF&#10;g0kE7p/e3KjcWfYk32VDNtdrJY4yMhqfIqNzsU8mr2tZfkFRFRJpl90m+d08rI2nlSa2ypSpDywj&#10;2qaKhokb2cBdbZhs4hwrVbgd1rmIUppKSKNo3cQ5bA+MQ4AwcF2y6jXf62VJxAyxCKqtnqRu0C90&#10;niLxiOIkWu0HhOcJeMJy6bD1SNtfuUywaMzPc9xsSbp5q3yR2SEUIjYABayd0sBc8G3zyk442237&#10;JeH07hC4Uh1MVxCq/L03fdQcH/nao7X3T3G5yQ1oN991mE0YuHjn3WZnRNDloe00BhYAB9VlZSsk&#10;ju4BLT1EdDAXvdwL7rVcZzq2skMdP6rG2ywN/wAFzG+SYqJYYoC0WuQrK8EmehlXrNRwPcGx1c7Q&#10;bnZUnCJpnB7i6x7LYunGLuy7n7DasOIMModdcB13E5Y3ZsaU6kj1u9FVEyZgBa8XBQs3UP0zxhuY&#10;OneF1QOoyQNJKl2nSQV41txUcjR1UH+qFL+rhLsdaO55CaskGrlHib6zd5sVW7nY9fZK4fiWmQAE&#10;D6KcpK67/wBV7rVaeQRO2FyFI4dXFp3A5UscjI5Rb8G3Us9+CVI08l2e+6gKGqLoxuFLUs/pAupY&#10;SZWmuCVp3WAN7qQppxf2URC86QRsndMTtcq5jkV2S8Uo7blOaeQgXJ2+VHU0ovzsn1KC4A32KNsC&#10;h/DMHDYpzA42TGN1jZoA9/hOoiYx8HkpDPwOo0s0kAbJCGQFvKVY+w7lFEBsdtNmhYk2ucGjb+Vi&#10;aiMu+Rup2+wCxgLODcIS4E3vysBsVbKYL26hf4ScbdTtzZHLjfayKH37G6QgxOn2QPsW7dkFgbat&#10;/oscdV9jskIyM7m6AmzrhBq2I90Qeh5vv7JLyIyaU37JMjzG7IXyA9jujaWiMkCx+qmiFESLSTYC&#10;xS+GxWq2agORum7nFp9k6wt//rSG1oonP/YXVjXg5ZFFDZPB5sfjsdTGvxulwOKV14JWyFl9hcLz&#10;h87U0DsF1H+LVn0Z58T2ItY5xjia2wJ22JXLD2gFfWXwXU/BoRTRyW9NubQnUvGpFBFj7IZbahZI&#10;Xs64t7LtDNTpihIuR3RACBvysbsb7bIshcXG1rJpD9yMlcQ3bdIPNhdKNdpvcfREf6+FDMJSEybl&#10;FkIA3HKMRYopeDcXUDZKpehF7wQLbJCVmomwCXezckhJPuy52UUhPyM6mUxnTZv7KNxGLzmau49l&#10;KVEeoX7/AETGSzmlpG6rydBoZYbVl0wZdSBbaQ37qHEn5au32sVKxvFQA4cHlWsE0BNcjuju7i6m&#10;YZfytM5+12i4ULSO0EW5T3EcUbTUTYrHXMdIPurk8tRsjwQbkbB0ByFP1Y6l0sGguY6YDbhevXQT&#10;ozH0+yTRQRwNa4RAEgb3XLf4WnhPhr8HgzDXMbCNIkD5NhyvQSkqKPDGR09OBUObsDGbheX/ACfr&#10;bhKkzptPUTVlV1XhpdmjH3V9ZEySAA7O3P8AK5d8afhUZWVRnoaX0sIvpbbj6L0Ww6Kqq6ez2hjC&#10;OC2xUXmTpbheYoHtqINZPO6yujfJnjfLJtnp6aPGKboHUujMUdLJr43Ydk0k8MlfRUsk9RHoa3fc&#10;2XrRW+GrLNE2SQ0jQQNrkf8ARc/+JbphCMNlgw+IA2IFhdejdP8AkkMlRRze1ouLs855ssUtBiZp&#10;53abEjYoMQjosAmBgcXfyt06q9G63DquSR4Ifcniyrt2VaoT6DqNj33XYa+ZZI2YWbHJPgc1WdpH&#10;2DXFv02KjcVzJUyssZ5S09i42UvB08qJGX0Ek8bcqcyl0Jq8z1TYiNAcbeoWsq21kxQ5ZNghNlaR&#10;zvdLe5P1TxmLz0pBa0m//t2XUOTvAjDXRMkmc2/1K2LGPA9Q0NDeNrXPG5sVjT6thTpMvx1ZPycs&#10;YHg82Nlry3Zx9lZGVemlK3Dy6RpdIRsALlbqzooMuYiyn8h8bdVtRHpC6W8Ofg5y9mGalr8XzRgd&#10;PT7OdC+fS63tysjf+QrBHvRfw6dumcVx+HzGc8Y0ymw3D6l3mGwPlO0/vZdW+Gb8FnHM3wQ12Pvi&#10;pqaQXs2oDXWPxdd/9NMj9IendBFHBj2X3TsA3NQwm6s3DMXy7jUTY8Nr6WqsPSKeUWt9l5H8l/yF&#10;nknjhE6fQ6dG0zn/AKL/AIW2SuiMjK6OqqpatreHS6m3/db5mPqFiWQJvyVH5UcI9IN7Gy3nNNfQ&#10;5VoHzTT6CAban8lUbj5xHqtjr/yYIh1bPLbj914b1TqebZyNzZ2GDF2RoszLvVTBTQ+djFfVecRc&#10;iN99/wB1p3Uzx5dP+lFxUvxWZ3I0wuegh6GYXljB3VeN1bHPA1aRLpXEniDztgrs6VERHmQxPc1n&#10;qvtfZZSi3yX8Xgv7FvxJsM6kV/k4HhGJVDSbC9A8/wD/ACrT6IeI2sqqhtLi+XpG0slgHHD3ahf5&#10;LVRngl6bZ4zD5WMZUxHAYaAPs6CopRLJYc913NBjGL0OBtZjMNDJNps50NM1lyp14DyTpEAaGlxf&#10;Em1GEOdESbiOQ6G/slK4nMeKwwaGxyQjS7yxZpI+ibYtNFUxuMEckdQ79G+11s+TcCZhtIJagap5&#10;Be47Jym8lkjR0Ip6ZjGtaABuflUp4z+u9D0h6e1LHTtbUVjHRMFwTqVw5vzHT5UwaWeZwuQbC+64&#10;M8evRvMviHy0cTwOa0lG4zCIguc63a106dDY42+SR8IMOSs0YLiOKZlfQS1NW0PJkLC9v0vuq38T&#10;/V2kyRU1P/ClfUNpYXFpa2Sw+wBVO+B7oFj/AFY6kYrl7H3VeGV0MgjjErnRNcTbgXXYWCfhhYfm&#10;bAcUoaqoazEoJNMb5JTZ1r9u6t623kxzTTCy4ItHCWcRJn6nfXT655ZGG+2o3XR/4UHh3oMqYtU5&#10;uxODU+WMsia5ocQ4G4NjxyrQ8P8A+HTDl/P89HjssNRRsa8tDTYbXt7q+umHRTDemmcnUcIazDYw&#10;HNaD37rpZfKs6x/jsyv4EO66D5rz5PVYo98Xoc88WsUlXjGThTXuBaJ9xzcqczJgOGYn1JMrfTSQ&#10;yAgX7LacfxqgqX02gNEVG3SBtuuW2djJlk5Mu4sSia9V5YOD5ViY4udW1OlwubgApDEckQ0eHwUz&#10;naqh7g51jcWKnYsUbmSq/MSOAZA3Q0f4TnBcNp6x0lRVODjYtaAd1TafkuJpBo8u4dRZZgoIGsdI&#10;RpleQL2+qfjAMJlwiGiYBZrdMjiBf91GtwkGUmOQN1bC5SjsuzNexjKuHU/nfhA7bJPyqh1jGXcK&#10;q6NsTWhsEbNJIABJWu5H6J0mIV1ViWIyuZTQtcWAO5txsn+OOZQ1cVMyUSOLbuDTfdGZBieYKVtF&#10;Cx9PETd7nN2Le6lx4JSfAEsyia7lfKjM/wCeJY6NhFFTkG7hYEJbxaeK7LXhG6ZySVNRAa2GImKO&#10;MteSR7hLdRep+GdEMtyYdg0bpsUc0tL2EOAPyuH/ABCdApfEZVzYjj000lVIS5jRI5rW/ULvvjnQ&#10;1kmnMxOo7tRpHBnjI8Y+ZPElnCrqqmsqGUBe7yog9zWlt9tlQtL5cr7gu1Hvdeh1F+F7RY45zZiw&#10;A/pOqyrLrV+FrjGWA6XBXwljRewaXL6G6Dg1NaCS8nA72aUmcjSw6mAtTdzdJsdrq0cR8L2Z8Ae5&#10;tVC4aNv/AEyFqeM9P6nB5niZhDmH2suujmjL/Ux+x3ZrjYb8oTEGOsO/CUliMMp3AA+EdtnD3KQ/&#10;gb2siPNnJzJBZJGK/KaQgkbg0+6EuueRZC+EAbJO1tlBMeIYSt72NvhDcl17oiUBsON1SyIkT5At&#10;90IaC4G5+iC4v7WQPOixuLFZuWdMsJ8GTy2bYEJnJMTcbo7jc3J2SMrgXloBusvPlYUU7EwblCTZ&#10;ZaxSEhu4rMySLopK4NbclROKygttyn0tnM32URiDfUd91ibeVos448WQ9fKWuPPwj5atJibdW4SO&#10;Ju8s+6HAJdFcDYlH0zK+9EslUTbq8sqauNjRwByE6rJPzLYoGngglMI471DZDe9tk4p3XqC49hsv&#10;RNXmPBiZJ80Pa6TVogFrMKVpqcQNuOyQgaap+ve5TpjHDYK1REqYvA7UeE4cPJZ2uUjTgsFt7oag&#10;lx2VfKnQSQjJEJ5Be/KftdHQUvmvIaGhISOioYDJI5osO61HHMdqsyVv5aD0wXsTbY/dZGwy1ij7&#10;EM3Zllx6s8imvo4PZP8ALGWm0MQdIC553NzdOcIy3DhrGu03fbc3T/dpIuL9tlhbUbJk6ZkzI2QW&#10;a0fYJhNOKWRsjeW7gp651225HdR+LRAwnt/uuV6ni7sbNbUlVHp34PMfbmLozRFr9RghY0/Cskvs&#10;bLmn8M7Of9VyLW0b3XMT2tA+xXS0paHHfYLwzquJxztM6zWdxMc+1vdGaC4DZJtIL9jZLadJ55Wd&#10;3FprgBsel4tfdP6Y+toTWOMngpaKTTLp3Rx/oH0bBhswMW9/3UvQzNLu91rlJLZoDTZTmHEbat1N&#10;BlXIidpZ9Vt/3T2nn0gAWuomkk0uHcJ7TyhrtuSrMGVJktSzAi5tdPaeU8AqMgdpA9yntK8++ynX&#10;giJKll0jfe6eRzB1h3TKCRpHynEFgQfdOhmO4rg7JwH6bDZNmj0i97dk4hHmWB4CayOSpC2hztw4&#10;/usQDUO38LEfcB2F6k+W2xFyhsSAT3QF2s3t90Zgvv2VopmG1uQigBwNuVjiB3G/wsDbdrJCBIuL&#10;IshIGyxwdfZC5ptxyhpgU7ADQQNwED2gN5CEizQAEk8E7hSR8Bxi6CkgfFu6AnXYb7Itns3cha4D&#10;ujToJJhQ3cgoccxBmA5Hxaqc4N0Uk1j/APoFEJcXED/K0bxdZ0bkTw54rWOcI3PY+P25bZbHRcP5&#10;duEF9keaVJs8P/E9muTO/WzF62WTWDI5oN78OKridwD9twpnMeIHGMx107jcvmf/AJKh5maX2tay&#10;+xeja/4dOMf6ON2XcxF41HnlFdEI23tdKbl17IkhDudlo2ip2id7fF0Drjg7JUtBNykXMOrm47Jm&#10;7H7Qp37cIpGm210MnpcNvqgcQVFJkuNV5EZyAbbIjXAjgXRntEjrmySLgx21j/son4sl4DFu3BSM&#10;jiOdkpM4uIsTsk5nbFVpsZq2ITbNUZUyFjtlITvsbEWTOtZ/bv8Ayqc50SRVENi8RkBcO/Kd4BIX&#10;0+nY2SU7fNicO6DLj/LqnMPJPuliy8gsnIoSwar90NTiFJR4xh76vSYmTNLgVgkc1hvsAorCMmVn&#10;VXqDQYTSaj5kzQ4t7AlSbeZrE2izq405Ho/4POt+N52joMuZf86PCm2jJjN2FpXoR06yUzLmFQmR&#10;g/MaRd1rG6oTwEeGbCOgPTbDfPayXEXRjW57bOBXTra5tTGNIC8M6/mc87s63VglGkOzK97RveyZ&#10;1Ly0k7gn3WGoLBymNfiWk88LKweUolifHk13PJeKZ/tb9lzF1/6m0eToHve5skgB9N7FWf4mut8O&#10;TsOfAx7RO+7f1bhcR9YM/f8AEAdUVDjI0XJB3XovScUoQU2YG1GM3RG1+J4l1nxmSKhop5bkgFtj&#10;ZRs/hPzS2pLzh9Vvv+nst86GdSax8NsKwCnZHGLPqWkgj5SvV3xrR5CpJKWnq/zdbYhzXOsWLo8H&#10;yHbT/HijZnPQguZGmUHh+xqgnaKqKWnaDuXN4VlZC6UYfg0rJqnGaYOabljgb/4XJWcvFLmnOlfI&#10;+PFaunY47NZJstdd1MzM86nYzWm5/wCYf9FY2ce/srulwLEsUOD0CxjqlDldgiocOfibgNvLPK1z&#10;E/Efj8EbhH09xOcf87XN/wCq4lo+r+Y6KUObjFYHDj1Lcst+KzNWAxWfUz1e3L3rEj0rYjO58l+O&#10;XE1SLL6qdZc24/KQctYjhMJO+si3+VosmbsZERaIJ9R5Nx/1UfjXiwxfGGFtRStk+HPJRcueId9N&#10;MJJsEpZhe5a5xVyempRqaInkSfBrWO5mzNT1jnxzzxG9wPZbr0U8aPVbpJjkUlDj1d5DNjG3a4/d&#10;SGJ+IjDcZiY05Ww2N1rEguuf5QVGZcJxXCmPjw6mp53yBoDb9yvM/k+tq44v9Te6blbZ1DgfjdzZ&#10;1rwqjdic1VDG141mR36/fuuuejvV7y+ndJDhtG6WsnZpBY7dp915zUdYzI+V6SN9g+aT0A/IXX/h&#10;L6pU+WMnU7qkMfWFo0Mce68W3MMO/g7DE/15LvzNlWrq8s1GIZjrRMC3UKaQbt+FwZ1WocLrs3VY&#10;bgRLRKQ03G+67roskY71GkkxLEpp6fD3+pkV7scFzt16yCcUzA+noqRtM2K48yPlxCpuPpEsZJM2&#10;bwIZDzzTVranAsUqMDww7GINuD77rsfG6HMVJSMFXUy13cutyvL+vzp1U6dv/L4JPXwUse4LJNN/&#10;4Ux0s8W3UKTqDhtBmTH8RpqKWdrJHOkB279kUMM5egcjVeT0eyrFJi2MRecwsMJ7re3eRSwulfKw&#10;RxA39gqpyNi0OGUtNiVPiTsQpZxrdI4jj7Kf6r5giq8qBtDUEOnDSdKUsE48tFVSVmkdRcyT9Tcf&#10;dSUgd+UjNiW7gkFbDkjLoyrTAyN7cHZM8r4LHl7DmHT/AHZfVe25JUzPHVX1yNJjdsN00INsleRJ&#10;cEbH0myzX50jzBR4dFT4zG/zDOP1Od7pTMGKV9DmGOV/mRPNxrPdTGHUpMJLHGN/Zw5SuJUpx3DZ&#10;KedgEzWksk7mwVqGByfaivLPSGLMkYtisraqCpc3WBdwHF1IU/Tqo/MiSprhJcbgg3XIniD/ABIZ&#10;vDFPU4bJpqJ2EtYx7yNuBwuVc3fi9dQMfq5JaCjdHG43GiY2XS6Pwre3I9+KPBl5urY8bpnrdUdP&#10;6Brif7etybydPaYxkB7Bf4XkJgX40OfMq1bW1uFtqtJ38yc7q7emX46lZWtYMTyzh0UW2qTzXEj+&#10;VZy/A+oYlcogQ61jk6R6HuyDGKXy4Z2RuvcmyCsyFVRsaYaoOt2A5XOXT78YLpjmSBv9SxCkoJCP&#10;U1u9j+63il/E46O1ABGaYYwfZn/dYmX49txl2ygy/HqEH7LTw7KGKTzyOfM9jALtBHCewZKqpHnV&#10;U+XJ/wAxCp/EPxTOkdBGW0mZYqqb/Swt5PtytVzR+JqzHKGQYLhdJUNt6ZQ8gn55U+D43nk+YifU&#10;ILk6UhyLhmT3/wBQxSohcWjVqddaH1D8T0LTJRYK7y22LTKx2xHC5IzT4osyZ2rS6sraiCF3/wC5&#10;D7tUHP1qZhURALXO7knddT074dlck5Izdnq8UXXi+cqaPEJKmrla+ok5eTuVrmO9QqEku85gcPlc&#10;+Z168/m5zeQMH1Vb5r62yyP0xVDjf/3L0jpnxqeOPCOV2+p9z8nWlJ1xw+leWOnYNPG6Xd1qgxaB&#10;7InhwsdwVyJk7F6jMtQCZXG533VnYZO3CKUAS72Wr/CyYmUY5VPybTm5lLm6d8ZcwvkuN1XeafAi&#10;/PzXywStiMu/6CVsOHYpFDiDHmTa/Kt/JWcb0rPLlJaB7q1HfyYfBahgi1wcNZ9/CtzZRvlmonS1&#10;LRuGsjXPfUPoTmnpPiT4sSwqrYxhtqc0AL2VPUZ1HDpdIbEbi60jqdR5Xzvgc39QwyjqpiDYvBJ4&#10;+qv63W3LiRFl1UePTpdR0mMsd7IRSWbci4K7A6ieHvCKzE5ZKXD4oW3JAYzZVP1F6Y02XqN7jAGB&#10;o50rdw7MZryUZYZJlIVLAw7FJGO427p9i0kX5hzWWAaVGuqC1x22Uk5ccENNGCMl1+3sjF+6yOQP&#10;72RXNseNvdU8jtEkEG3LERzwRa4ICVa6wAtcJKRu5sP+yxdh8luK4EZNPbbum8j7yG231Tl7Gub2&#10;TVzLuJJsLrKzyslxx5sDa9ybJvLJ6ze6UnFrW7JtLITw3lZOXMrLsIX5CSyhzSVG4i4Bp33TyplL&#10;IzeyjK6XUNxyFjbM02WIfRFV0us8/dBg7rVYsiVZBdcC4RsJdrqQBtZF05/9iCyf60bVPUOipmuD&#10;vYJ5DcQDbcqOpYHVBa3kKaghcA0abr03RX6Iw86Sdi+HxuZGGkb2/dPIIXA3IsEEDNABKWdJrPda&#10;HaVDGm7tI3IKTxHEIsLjOqxd7IldXsoGXJu48BMoqA4m/wA6oJa32O91FKPBYjL7I+oFTmiqOoui&#10;hHAPBUlQYdDhUWiMC/cjulagsiGiIaW8bIrRtvuflZGxHklhkaDai48jdJOJa+yVbYHdJvF3XsFh&#10;bMfstYnb5C2JF9rFN8RGqPi5Speb7WsESpOqMiwWBtRTTRoYJeDo38NbOT8NzpJh2uwqJNWm/Ngu&#10;6p5Lzn5Xmb4NMwnLnXfCy5+hj9Wr+F6YtHm0sMjTtIwO/heKfJNftzM6zQlceRWPTYAi5SgcWk2K&#10;RFi0WO4SjL2F+y4+zRkheG+25ASrXAyt3+6bNfd36iE7bpDRtf5UkQX4H1G3S4eq49lNUUvG+6gK&#10;OUCQb2U3RTMdY6gPhSxZDKNkxTTHSBuCpOiaDYggDlQ9NO12kX3HdSdHN27FWIMrTVMlYQDv2Tqn&#10;kGm4Fyo+CQt5PKdROLbFTxbsgaJKlkvueU+gn1jSBv8AJUXSuu72UhTDSeFJ3AyH8T7ADlOIZNCa&#10;wg33S7Dbf2T/ANgSQ5B1b35WJPlYpE2AXyQR8I25Hsijc2KUsGj/AKKyZ4SxOx2CNe6KWm9/ZKMZ&#10;6bndIQAueANkSV1nfRKAWBtxZE073KQ6Vibt7dyFjnC3yjFgcDc2CQLm6rC6OIT4CyP0u+qK61vq&#10;lJWm3ZJveb/KJV7EmAB6gBuuYvxic/syd4aH0TH6Jp5Wbd7Gy6gpIXT1TRbk3Nl57/jyZ4ZFDRYO&#10;xxD3Rwyab/Rdx8I03m6lD6RQ3stY2eZDDKyV5dy9xcivZqcSf8p5Ui8TTteyZP1NJ329l9Z4H2wU&#10;EcdNtuwhaCNif+qI54abeyNI4uBSNj3CQNhnOBb8pO/N9kYhA5p03vYeyZugou3yIuGp3ugc0EHf&#10;cISbOKTdIb7KKTJUEcNQ52BRJULjd1wkybE+yiyMkQG4NiUSV2l238oS4X+iJNJoBKrSHQ2qd3dk&#10;2ldqjLbFOJj5h5TWpLohcALP2JdpYhHgjKx3ly23UcKs0eItN7BylKweYwk8hRWI04ki1A7t+VSx&#10;7FSDeOzZnVV8N1XvtyrA8EzYJ+sdLLLpuHttf6qo24lbByCdxsArK8HtM6TqJTPLtID2m97d1obD&#10;7sDaHwfpKj2gyFj4lggjY4uawC1irVwquMtK1w9lz10Hq21GhhfqJaBzur1NYMHwgyOIAaF4r1TH&#10;37DR0+DJUSUqMXEbCXEbD3Wm5p6pUmBxTPleG6Gk3NrLTsy9WRJNMGP2bccrljxfeIiXBcImgjl0&#10;vdcG3K3OidCeaatFLb3lEg/Fj12hzTniZkMzXMa/YArWuk2MYBX1b343LaFpFxYG/wC65LxrqPV1&#10;2PSVEsr3Am4uSpCLqRUSU4HmPDbdiQvU8Xx5/iUEc5PqP72dN9f/ABX4Ng+W5sGy3DDDf0+YyMMd&#10;ttyFyZieJT43WyTzyPke9xJLjdJ12I/1KZz3ue4nuSkWTNbsTt8FaWl0fFrq5eSDPvyycRFXSNjb&#10;2Bv27oRXltrNCQfG+osI4ZZSeNIvdbVknohmfPczI6KgqWB+13xEhX8mXBBVNojx48k2a3+YMxvY&#10;D+Es6v8Ay8dtr2XQGCfhq55xPDmTkw+ofp0G4/lWN00/CQx7HLPxWSFrL7i5b/usPa6prL/Vl/Dg&#10;mlycZx1Zkdq0/wAJeKqkcPSyQ/AaV6R4P+ENgGHUoFY9pIG+ma3+6e0v4cuS8okvdE+YjsJLrGz9&#10;WwUWPxM82sMFdWVTWsp53b/8hKuHJWTp6g03nRPYQWusW2XX9N4a8t5cqXPp6AtDTtqAK1PqLk2j&#10;wXHI3QxBjdA2AsvIvmeeGWLUTo+mKnyVJiOE1GYM8mOQEUlFC2X4Fk7yD1Dr6rqlI+knf+Uw14e1&#10;uohrvsttq6SLRiPl21mmIuN1o3SfBP6TDNK4EySDc9yvG5QlKdUdfDIu3k6an8euZ8dnospYVFSC&#10;eqHltcTpt97bLpbKWTME6T5Jix/NdbA6pliEsjHyteASLm1yvOLLNC/BM0TYu1+mSmfqaSeFX3iY&#10;8Y+Zep9a3C5K+QUlK3ytMbi29tuxXafH/i89uStcGNu9QWN2mdG+NTxpZKxzML4cDmmjbGdJ8uLS&#10;CR9Fy9mPxINnqBJTlzg03DyPUFUNTNNLqe6Qvv3cblbp0C6CYz1zzL+ToaZ742kan6CWgFeg5PiW&#10;np4u7MUdbbz7Mu3GWfk3x+5sybQBlFVS1EYFhHK9xA+LLdsvfjF5zweshhq6GkdG2362Hj7hbB0N&#10;/Didj3VWiwSqiMrBKI5y0mw4XVPiU/BUyKelpqcHb+UxqCDXeWf0kgXOywHq9Lyy7I0Xs+HZwV3o&#10;1Lop+NxlrMBp8NzRTMpHOAAfDTXseOV2Z0l6rYJ1gy2yuwSrhqqaQXAc4ax9rr5++qWRq3p7mysw&#10;Spc2OalkcGuAsSASLhWd4I/G/mTwz9QaRja2STCpXtjlZIS+zb72udlH1T4Uo4fza5UXUqfaz3Zi&#10;exkhbpILTbhKU9nVjwQP0O/wtX6PdXsJ63dOKLMGHytcamLzHNDgSFsNLWtke4AjVocP4Xn2HE8O&#10;yoZPstTy98LR5C/iETw4z4hKqGX1NZq2O42KpqKCO5ZFAzjs1Xx+ILkL8j4i5HyteBK0uv8AUqus&#10;u5fp6ae4aXC3fdfU/wAanjxaMWkcB1TLL8lFIZ3yHW41i+mmpnEvdYWYbJWs6BZjy5hMdTNBKI5G&#10;6gG3K61ylgFGWxzfl2F439TQt8ZiFFiFCKeqpo3NAsP7Y/6LRz7+KXDiVMLmuThfIfRXM2cMSayk&#10;pXtaDuXXb/sumul3gkxOuw2N9fdjzyA9XHlLF8Ly/KGQUsTbm99Av/hWVlrNkLtAcLA9gFyvVdzF&#10;VKCNzWySfsqjK3g4wrBmtkqQ90rfcXCk81ZDiy9QCCjieDawsxXpS1FJi1g1pu4IcRwOlghaSxjj&#10;8gLmIbEVK6NJ8qjmHBsqYgalzp2PAubcqNzvlSo8t3lagSF0pieGUs0ZDIm/YBaDnnAo46d7tA4N&#10;tt1u9P3E5cIx9uDo4r6yS1mUInulc+wvwbqvcqYtNmStD2veWk8E8roXq7kuLNlVNDNC8h2wsFXm&#10;D9EZ8p1AfSxOLb7C19l3+pkxPHbOZyyl30bd0tytX10rWwnSXdy6yuXL3QbG8TYC94LSO0iqXJuJ&#10;49hlc2OOklFjsfKK6A6Z9RsXoPKbWRO02Ato3XOdVzqMnRuaONtWyHxPoBX4aWOL3gX39a2TLeGu&#10;wOkEOtxcB/zXKsWur/8AibDW+WwtcBfcLQY8OrqfMbxLbyWu22XK5tyzYxYyawzL1TjRIDj7blSF&#10;B05LJbSue4e17hS2Woy1osLfZbbTYaJGA27LJnvOL4ZaeFM1EZFw2JgD6SFzu5LAoDPfR3As1YVL&#10;BLQ0rdbbBzYhdWccrmtksXAfUqFzllyXD6chj2k27d1panV5pqmQZNdUcH9fvAZTU8zqvCQ4kXcW&#10;3sud8e8OOJYdUvZ5Ju023XpHmqaaic50gBaL3BF1S3Umqpaqoe6OJoeAb+kbrs9LqEsqSkYuxjS5&#10;OF8f6a4jgrS58bQxu2x3WukmKTQ7a3wr86nOMtTM19tAvba1lSeYKQQ1Zc3uVq5V+tlKEuRg/fi9&#10;kkGkE77JdziyO+xJTaR97m1isDZbL2NhZHggps9wt8JZrdW5SMzQe/8AKwdnI0WoL7EKhwa1M5Jt&#10;/ZKT+m9vdMqqQ3Hyuf2J0XUhGrqNzubfRRlXMCDvynNUQAdR2/womeS8hF9ll5Mt8EsYiFW49uOy&#10;NQEsk1cHuiSShosNwEFPJd4+q0emS/dILIrRtmX3lxve5K2CAloHutey6QAPdbFAAdNzsO69R6cr&#10;gjC2VyPmFxsCBt3RKir0GzQCUaWT8yzQw2+VlDSimuT6nfutJqkU6oRZhwk/uS8/uEEtRpGkbDhL&#10;zTawQU1MZF+LKvk8Bpgar87ELGv33Qdys1BgJWRm5dkySDOcLIC4aflFG+47oQLlY+yrLeJ+BN8Z&#10;NudkpGAQb2+UWT0i45RWyEtN1zu0vRfxMfZDxR2W88UdZGQ1zHgA3tyQvVPp/W/1jI+F1Jdcupo7&#10;78+kLyYrA6F0UjTu17Tt9V6aeFHNbc09HaNwcHOgYyPn2Fl5N8tx9v7I6fpmS+CyRHd+1gAlvLub&#10;34+U3c3cHe6PZxbyfZecs3HyOGM3A2+d0sYxtzsm0Melt7k2S7HEsuNynjJ2M0Lwny3CylsMkBYA&#10;eVEROsVIUkoH29lZXgjkuDYKOxta30UjTNMju4UPQ1AdtdStLMQRxYqZFSaJOM6WjunkTzYeyYQS&#10;6yE9aNRBViJVkiQpX6rW2spGnNyN7WUXSusB3T+ldfkFH5AkSTX397pWIm5TZkgaRsblLxO0uRrg&#10;CQ4aCR2WLA4ELE9oGmX4RrF0drCeUBBbwEOv0d7q4ZwPl/KK94aLEWQMeSTvysHHykIEuAjI4RAH&#10;ae6HcHc7IWzaiW+yQXcJuku0hIahrtZLvj9WyRLRqvexRpUO1aMcS0k37JIO3KM7U434SZvc/HCc&#10;FEtl2MS1JJ4DSf2Xj7+NV1CbmvxDspo3amwU7WEc2IsvYHC5RR4TVVBsBHE69/8A8pXg54/85tz1&#10;4i8UmYQRBNJFsb8OIXsX+MNTv2u9+jF6rkpUUrUTO0tF7BJSDVueClKn1CxF7JAyWFrG31X0ZGNH&#10;NNglwc0iyJwjSANt2uk33I42Q0CA06ne6CR25G2yMwgDsk5H6n7cJpEkBCQ2P1Sb7uPslpBwkn2a&#10;VBJkiQm5haEg+45N/hLyPD+CkpBvY8qCcuCRLgICCSL7hIVFhwlJC1hO9ims0hL9jcKpKdckkFYn&#10;K8B3NrJvPN5kd7o0pBcb8ptK7S4/KyNrNzRdhFCE8lwRt9VG1RABB4T6ZwIIv22KhsUd5cl7lYOb&#10;Y7ZWSqI3jqiXmM7+rbdXp4WYTR5iimcwt02IJVDYez8zisYbvdw/yujOkVMMMbEL6ZHALo9TI8mB&#10;sq5OJo9JvCLiv9exWItdqBLe66H6tVrMLyfUODg3Q1cx/h8YbNFKyacu0ENtdXX4ncwmHK1ZFCbu&#10;LT3XnebWUt2n9mvGbWKznCfqQ2rxaqZ5waGudyVzH4ly/N+cnQxP1RFouRuFK5qz9VYLiVcxrTrc&#10;93fdQHTrC6/PeOSlzHyOsSDyvT+l62PXxrIc3sZJSlRX9b4d6jEmsNMQ9xP+lqCp8MGZooGfl6Kp&#10;n1f8rOF2H0V6EVtZO11RE+ONu4JHK6Myv0yosOomh0LHPA5PdWNr5LHDwFi0HJWeWeH+FjN80jWS&#10;YRWxB3+osH/VWr00/D1rcffHJXSNYCQS17CvQSvyjFK3QyBvxZO8DyIaMh5bYH4XObfy6U7USzi6&#10;bTKU6O/h+ZQwGlikrKKCaZvJ4/2XQeROjeW8nRsFJRwwtbxsnNLR/k4ttiNkzxDMv5GdrHG31XJb&#10;vWtnK+GbeDBCCpo31lRSYZCPKLBb2THF87vZEWs2stegxMVkAIPISFabckrH/k51zJllwhXAnjWb&#10;q2tgkALnXGy0TFc3VmGvd50UhA7ngrcqYhsx22S9Xg9HisBbLGw6trkKaO23wyKWJNFZRdQabG6k&#10;RPAaRsblQ2eOnkObT50VRGyzLAEKU6jdHpqTzKrDQ7XyGtFlT2PY/jmW8SYypqJ4WhwBBPys7f0/&#10;5ESbDPsZEYplOoy1js8Esg0PbbVawIUVSYCzCamdzHB0LRcWW+9Qaymx7LsPlyg1bjuRyq86jYuz&#10;p50882qf/fnYQ3VsSVz+L45KU+EXZ9RqNWatn/FZMKyji04BY127T77LlOsqXVmJzSX3e8m/uuge&#10;ovUijxjpA+IOYaiSLYX3XPVOCZCT9l658X6d/Gx1JcnPbmx+RjyCF8ssUYOovdYAd16N/hxZVxzI&#10;uQ5aigy3XVVVXQaBLG0bcLztwVj5Maogwanec0ge+69rPAR4p8qdIvDZTUmYqWjoK6CA6ah5Otx2&#10;+Vy/+RdnJ+P8eP2dX8X2MevLvmTPRHMMHh2GMZtz1D/TSXCZgqfQXWG/v7Lnbr1+LK/q51aigwZ8&#10;kGCU+qGQB4LZdxYrmvx++LbGfEX1RxfCocy1RwFkxZFGHAsc0/FvlUllDprX5Wj81kkk8LnBwcdr&#10;Lx/p+psYsilOzf6z1WGwn2osn8QGlwnMnUWDH8LhaxstKwPIN7uI3XNldCXNcWizuyubq7U1WIZM&#10;ilkYdDHBuo/ZVAalokJ5BX0b0TLDNofjnzweYbE5fm4PQT8FrxLVr8ZkylX1D5IC5sMTSf08L0/q&#10;MA/pzjMxwsewXil+EfgFfjPilopKQSGCGrYZS3i2y9pY8anmr5KWRvojdp1FeIfJNWMN+ofZ02o2&#10;8XJ56fip4KKHq1SzNs0vpWb+97LnbJxYJmtmcB9V0h+MxmOlwHqfh8bntD3UcZ/gLiibqjBQuEgm&#10;aDb3Xu3xOEsmhFM4jqrSynTGB1tHR07WtexKY9mSnoqbVGRey5TxHxJOoDaOe9u2pGw/xKuxP+3M&#10;4EfLlt/8W27KcM50XBngx1OsSW391YOReobahrRJMBv3K48qerDprOjksD8qZyv1lnbiEUYlO7h3&#10;WfudD742XMO1Xg73wLO7INLmPuT3uthfnI1dMS51wFztkHOTpsJie95JI5J5UxnzrfS5Uy28GVol&#10;c3bfcLmV0SX5Kovre4LKx/qvQ4CSJZmA+11qeO9cMJr43C7T2/UuVM19ZJ8w1kkhmOm5AGpQcPUC&#10;TzP/AFiQPldBqfH5xj3UZuzvps6enxjCMXk84iO535TSqxOn8y8RaQOAFRuXswVGN1MccU72XNtl&#10;amWctzUrY5JpXvHe4VnJgyY40irilGb7mXX0hy7FmJzHzRhoHchXHh/SrCqlrXGFhcO657yb13wr&#10;KummfJEx7djv7K0coeKLA5g1jqiG5+VyPVMefk6TTlCiyKfIFJSRlsTQ3bhROIdK/wA1UiS7bXuR&#10;blTOVM94fmholp6hrg4cBbGJAYgQbhcllnkj5NeOONWapheTIqIBukKUODiFot/CkqjSGNLbfPwg&#10;ErS3twqHe3KmSJGuY1JJh8Jc02J4C1LEMxyVD9MwNhvutwzZKGxloGq291WmZq4tef8ATY8LX1IO&#10;0yHNHggc71FPVskBZe6ozPmWmSVMpjsA66uauqGSPJksVp2Z8PhxJ5ETGjtt7rs+n5e2rOf2o+jk&#10;7rNlhmF0r3vIJcud8ySt8/SDexK7I8QmQZJ8Jc6xNjfhcmZ1y+2kqX2bY35XWRn34rRlR4lRrMTt&#10;QskJ26XH25Tgw+Ww77pCdupm5ssLblTNDEhMSX42TOqu0nfY+6cyODW2B4TOZxfe+1u65nbycF/G&#10;lY1qZLt+ijqiS54T2okAPOyjqiX1Ee65jYzWX4JMZYgbs9lGPYA4l26kaqdpBGyj6uze11SU+SVQ&#10;4EJA1w4Hwj0Ed5dxYe6TAsnFI7Va25Wv01/umRzVLk2jLzGMA1OCnIYDUENDrNWu4DEZbaltlFEI&#10;4QeV6v01/wDUmYez5HTKZlJGNAF0k+R1zsUYeobIHD0laKRQsI5+oXSLibEEE/COXOvsLoDd53UO&#10;VNqglK+AGMs3fuiugtybo7LMabm/1RgdhsCsvJEnjJeBLy7Hbuisb6yEqRpJ+UUD1bDZY2yi1ifo&#10;JL6B7pMP1HgpaQX5CRc7y9xYWXOba9l7G1wFxBx/LcLuX8N/NQxLprNTON3NmdYX9rrhSslc9lrL&#10;rP8ADCxi9XPQl1nFz32/decfKsClis3+mTqVHZmog2teyOx2rbhFcwskKOxoAuT9F5O5U6OmfPgV&#10;h2HNksJNwLcJGMi26UDdTrt5S70NQqLgjbsnVKQy13C57Jl+aLgG8H3CVhdYAn1EqSL4Ba4NgoXi&#10;w+VK0suvYFQOG1BcQC2yl6aUawVOmipNfZN0AsNzun7HX73UVTTgNBT+neDbflSwZXmyRp3bix4U&#10;jTONwoyN4a3Yd0+pZNLLHdSxdkTJGOQm1gnELjq3uUygnBcNrJ5BLq7KSmwJRtDlu7RsFiBr7C1l&#10;ibtA7X9nQMrzH9AsZMJB8orpDIbIzYw07XV8zgx2Cy3fdYsI9KQgHC4PKAMBAWMOk2PCM46Sedkh&#10;BJInFhKai5JTp82lp9imrpdN/lPbCizHvDT7BANJbdJvcHHujx3dYDgoo22JpDLq7mFmT+hmN4i5&#10;2jymEXHy0r59ereMnMvUrHKsknVWzEH/APTK9vPxIM/M6e+EzGmlxbJOGkfsV4SV1W+txarmP/76&#10;Zz+PclfRf+L9NxxfkZzPVMibobynUDYpAmxN+U4LQ1pJTdzruXsxhgODnWPYIHjZGcNu/wAormOv&#10;8FROwoxsI43Hwknc3BSpZb2vZIuaS42UcmTRXARxIFrpOQEkG+yyXbvuk7ktN1DJj1yA91zt9kib&#10;8lDI4td7pGolLvdU8s+CaNiU8xc43sQEjK+5Fj9UaQuFwU3keRtsPlZ2WdE8I+xGd5dJ8fVNap+k&#10;WBulKhxB900nfpBNwsPay15LUEJySaWHcqCxmq1OI7KUqKgtjdccd1r2LyeaT2CwM2W5cFiEWx1k&#10;R/n5mha43Gof5XR2W3flM00Fto3FgIXN3TFnmZpiab8/7rqDC6FrjTz8OiAd+wXY9Jb/AI7KedPv&#10;o9OfCTTU9J0+pp4g0HygbgKV6lNfjsE8W7i/YKrPBL1GOOZDhpASTHGAbhXf+QbNIS7e/uuG3Zdm&#10;05I1cePux8HMuMeExmNYlJUOa4eYS7sp3pN4f6XJGJkmMFxFrEBXtXwMijPpFwNtlBsjtXtc0d1q&#10;Q6vlku30Zz1KlbQ+wHARRNaxkbWD4FlPMhbTBoJUBm3O8OUsLD36Q5y0yi6uuxKocdR0FUtiM8nM&#10;i5jlGJbVLPCX6nEWCPimcKPCodTnNDQN1WFRnd/l6mO2I91XvUrPtVLC5jHSDt3UOvpKToLLlqNo&#10;vKXqxhtVIWMmaL+1lGYjnPDQ675Q49u65AxbPlbhdVq854JO25UrgOfa3EBqmfI1ne5NltQ6KmrM&#10;6W80zpLF+s1PhcRZAQ429lAYb1Lq8VxQEvIYe11Tcecm1NUI2yBx+t1teA1zog17th+yp7HTFHgm&#10;w7bkXTHnFkdPu46rKSyxjZrzq1E3VTPxYtpNYdz83W7dLMQkrKW5FyBzZc5tYHB0jTxy7lyWQZ4z&#10;CNbQR8haH1f6SUXULCnCFoin5BaLFbNiVZJBSgkGwHstenzxFhkn90+lQ6+SnySyx8FDf+CWI5Ux&#10;gGZ8j42O21Ouqt8V+VsTzJC2KKI+RASRpuuvcVxGkzNEHRNeXA822Wq5jwCiqqR0dTEwtcLbtF10&#10;2hlxppszNnHI8xsz4PiWHMMMzZfKZtYAlQkEscL7EPDu922XoDmroxgGIVBP5YkP9wFqeavBNg2Z&#10;cNfNRMdHPbb12C6tdSwwgU8WGTlycu9D8BdmfqBQMYzUI5mPcD7XXYvilzTDlvp0aRrhAWxWZo23&#10;sq26DeG/EennUaokqKaR8bIyWkNJ97KT8V3T/M+cMGhkpaaZ0IcfSI3E8Lh9+WHa2U5+DexJ44cH&#10;LP5qSeV8xcXOebknlXt0/wADqM75J8iC/mNaN77haDgXh2zXX0hthlU0Ab3gcuh/DL09qsvf+WrK&#10;eSIuaQQ5hHb5WH8nxa2HEnj8lvTvI+R90N8PeE9ZultbgFRVObi8UskjWkgXtxvf4VPZg/Dv6kUe&#10;PTUlBhMFRTaiGy+YT39wFZGM5Yxnor1ckxqgkmjgnZpI1HTufbjuu4/Ch4wcs4Z09w3CswRwTYhK&#10;/SZAxpNz7khcrofM8mtD8cSfN0v9u4138LHwdR+H3CXV+PU4hxira11gA7S4fK6/zNWUOBUk1XPI&#10;2OJt3OcbBalj/UzLEWBVmIYfUwvfQs1mOOQEj4sFxd1u/EQwrqhg+N5cvWUssEhiDt472v32VHFP&#10;J1HcU69gZZLFjo5k/GX680PUPr/A3DKkzwU1K2Jx9nCwXHja+oqzbU8j6rbs95eqM757qaiR8kjf&#10;NcGuc4m4upbDencWHwtMoG/e6+ofjGvHFqRi0ee9Rfdksriele0XeD90nE/yDcbLbs700VG7SwCw&#10;WqyPBF7LoWk3wUKBONT8Ncf3UtlXF6iPEonl59LgdyoDzQClaWtkiqGluwFimlhTVBxZ2N0mzgce&#10;wCKBjiJA2yNnjpdi2OX1Pkc1+49Sqfon1HjwanYZHW0gLoTp91pw/F5GxPcy423tuud2YPFPuSLE&#10;fBQ+bOiOY8HcHQwl8XclxRR00rocJE2h5lHIC7Nlp6HMmBOAZC64vwLrTarB6DA45NbGlpvyAVNg&#10;6l3fq0VM0eTkepztV5FJuxwkj33BS+F+L3EYwGS2DR9bqwOruWcMx3EJneXpv2AAVE5r6fwYdNI6&#10;JrrE3G62MWvjyq5EMZOKN6Z4lmSVGv8AU5xvxdP6bxIVGvVC3SPexCrHJmW2MqdTm9+63DH8KpW4&#10;eAAxrrX2CizdGxT8onx7uSLuJ0D0D8XYwerAqqxzGNHF+F07068a+CZnmFN+caCLNF7f9V5NY3VS&#10;UlS5sEjm2PZ1v8IuWc44lgmLsljqZmlpv/6hXLdT+JQmrgja1OqSupM9wsIzpFjNOJYZmva8XFiC&#10;nUuZo6Jhc+Sw+q4O8MXiSxD+l08clQHENAIcblXvD1Dq8ZjF3iz1wG18elin4N3Huxkiz8wZ/gq5&#10;Hhkhvb6LU8YxqCraQHgu+SoOqip4aEzTSPDnDs5VT1LztJgOp8EjrA7XJKn1elyAy7ios3G5DHAX&#10;sIP0KrLMeYZ6WrOkkAey1bLHiRe6qNPWvBbewsEOYuoVFiE/9l7Br33K6LB09pcmNmzpktilfHmn&#10;ApY5fU4g9rrlXrxltuAyv2FiTYrpXB8Tijw97jJHuD3CoTr1QjHauX1Dcm261MCcf1ZST/YoWebz&#10;CmFVKb7LYMVyk/DqdzxdxHsbrXKr+246r3usjetM0sQi9xI+U2lcWMIO5R5XE8XCbPudje/PyuT3&#10;JryaOFJvka1L/Sb3UdM/1cp7WOLQeLqNqnWZ9QuX2HyaCT9DOqk9RTKZ9z22Tupb5gumUltRKrxd&#10;EqCl7geAnOHXLwmxa0G/f6pzhz7y27LZ6armQZWbTgDrkDgraaV2qOxH7LVMCcGEALZ6Tdot916x&#10;0xf9SRg7LHRdZuyJa4sjFtmj4RQbC/stPlFGmYW6OQEmRqdfj4SokDyLjZA94ae9rKKdjxoS0giy&#10;wmw2RtWoXtYIkkmkfVZebyTxSAJ1HcIj3WftyjawT7LJIwR3P0WVsLgsQdCcjvMb9N0kGmx3v8Jx&#10;JFdtwsgowHXdsPnhc9tx9FvG+TIIxJEQWjZXN+Hhmh2B9bG097Rvjfz91S1ZibWRmJnfbhbd4ZMz&#10;jJ/Vujqnu063Bl/qbf7rheu4e/Czd6fNd9HqM9zpng8AtBR2gtPAt7pvSVQqsLppmkHXG0/wlmH+&#10;2Ce68X2sfbNnWw5ihUcjdHY4sd8JuSLgi6VgfY3CrJsOuA76gPNiNI72SzHgx7fZJOY1u43PdHYd&#10;bRaykjKnQFD2hqjGAbqcoJ/Mtt291r9LBpt6hspTD5bOA3upkyrONs2WiIc1SFPtsefhQ+H1FwpK&#10;mnJtYqVMryX2S0D2gDfdPaVxtubpjTAlg3anVO7S8KeJXk0iQgdvsnkAIN0wp5B9E7gmsVZQzdj4&#10;HbusSTXBzQbLE4J0WXgt2ICxjrs97oNNnk2FkYEHhW0jLAbcg32KEkgIBfe+yy4B97pxAMIbuQhd&#10;LvvYj27ok36gsLbci/8AskISml8y7eAkHEcBpKXladSIDpRJBJCLRYgEWsnVBB5lQ0AJJ1r37qSy&#10;zB5uIMJFwSrGCDeRRQptKLbOHvxw+oRwbpxS4O2UNNVAHab7my8lHtc1tz3XcX43vVb/AIm6xYfh&#10;kcuptJG+Nzb8WIXD09/JABvYL6s+B6bw6MX9nIdRl3SGsr7g77JInT7lHc06f0ogYTvfhd4mZkUY&#10;XOttY2WF4LeCjNdYJN7/AFWScr4DSSCzSaSPgJs6Qud235Sk0ureyRBsfcFQTZKroJI71HhIyyng&#10;WSk3q+iSLhfcbhVckg0/sQmkLjYcJMn3Ss7QALCybyGzfayzs2SizCNhJXHfsmE8w1G3PCcSynf2&#10;90yc8F7tlkZ8xahGxJ84BJO5TOpmuObd7JSrIa/Y7eyjqh7i477LndvMmW4QE62pDmO4WvYlNrcQ&#10;pSteBqA2UNVOs43WQppu2TV6JPplVCkzRE522/8AuuqsBkbXYY3SQS5ltvouRcvOdBibHtvsQuke&#10;kubBU/lIXH9Tg03Xe9Il/wDbszNh1Pg9Bfw/soPw7Jv5qQ3EkQLQugf601tT5fe9lVvhrlhy/wBK&#10;aJ8ZA1Mvt3TzHs9tp6/W19jf3XE9TxueZtGrr5f1osbEQ6sYS3cAcKCkq20IeXctuVP9MJxmTCDK&#10;dzwo/PGBNppJbtsC32VfTtT7WFlfBRXWLqE7EcWFK1xcA+1ls3SLprU51bCyGJ/qt6rcLQsy4BHV&#10;9RY2NIe6SUANXcnhl6cRYBlqCd8IbI9oPCsdZ3Y6+Kyrq4nOZq2TvB+6s0Gpmi0kbgg3UznPwMYR&#10;imFOEMcfmhvPO9leeH0rtdm+kKWgptFruv7lefr5bPFk4Zt/8b3R5PKrxCeEnMGRcyOMFLNVUzHX&#10;b5bDsqlzlR5nosN/K0eDV3maS3Zi9pcdydh2PxFlVBHKXDclamPDhlr855rsOp3XNx6V2Gr/AJDx&#10;Rx1LyZk+gtu0eX/hn8Kecc6ONTWRTUxc64EjCr0xPwd5qo6IeXNew4EZXeGFZAwzLsYbTU8cQHsE&#10;vU07Q0tDBbhZ+184x5HwWMXR3DyeaeIdOMxZcxX8lU080rQf1BlgVbPRrK1dBO2N9FOyMW3cNiur&#10;MW6X0GNVgmlp2Ode9yFJYfkLDqKLSyCNpHwsLa+TQmX4aTXgpnGchNrsJeRFZwHCqbGuhWI5grHN&#10;EMjY9XNl2M3LlM02MbSElJlyGnddsYAO/Cz49fV8Fn+Kc5ZN6BHDMCdEWjz7E3soHHPDviVa18pl&#10;YWN3DdJuunpsKbFPcCyF2DNqQQQBf+Vfxdea5shyaXccLZu6UYtgbnn8nNOyP/lamOW8nZnxuzaP&#10;DKuma11iXMuCu76jJFHVD+9Gx47gjZOaPAKPCo3eTSsa0NN7fRFl+SOqsWPp6izmrIfTSR1RHHXw&#10;B8paL+mxVmQdHMNfTBk1LG4exAWw4TgjavHpKstIZewFtuVsdZEx1jsFkf8ALzc+5MsS10o0aCOl&#10;eE0VOY2UkTWkb+kf9FWHXLo3TYNgEuI4ZC1k8ZBs0bkd1fGJtIb6f4WsY1T/AJ6F8Mw1RvBBB4UO&#10;/t5M8KbG1sahI446gVmF52ybPFLobU0zTcE73AXGGdsazHgGImswvEPIjieS1mkkiy9Aevvgvqs0&#10;QVNXlnEZKOSUHVFC3knnsuScw+FvMHTOkmbj7qiZlz65G2WTpdMeTIkixtbPbEo+Dxi9Ssq1dW3D&#10;ccc2Wt2lBYXF1vuoTEs54zVRyV2I1BfX1h8x7rWuTyrBPSfDqjF/Op445H6trBaR1cyvVYPKC5jr&#10;AG3wvbfiXx7HiankRxPUtycrogsHz1PBXXe64J3WzvznHjAYwSs3sFW4wmcjWLi6PhlLPQu8xxI+&#10;V7JhxRjGonL5JNvk2fO+C3MbmyNfr7BMMM6fS4vD/bBuUymx6WaUam6gFv8A00xgNmYHHSD291P3&#10;VyCkiucZyBU4RqMjSAD7KPip7RkHdwXTmJZEhzBQEuhDtbbjZU3nXpZWYDjV2Qv8i9+NksexDwx3&#10;CS5RqWG4jNh+xJFlsWVOoM2G17HteW6SmeY6KlZC0NDGSd7LXaaP/wA2AHd0eTBDJEFTkjrzpf4h&#10;5JMHEbnuLgLcqequoIxyF7nOv8XXPfT0MiogdQaSttlxGWho3OZKbW/dY/8ADjGXBHLIx9mzFRPU&#10;vcDYLQ8y18MzS07nhNMbzw+VzmuO/wBVo2LZhqPzhIcbX2WzrRSRA7fJuuVPJnr/AC3uDbnuU56j&#10;wiipQYXhwsL2Wg0uYZKKcS6ruTmvzhLjEIic4gH5VxcvgSVEbSwf1CqNjYnupaPA4MPaHSAPcf4R&#10;KPDDTRh7QQSU5dTurCPUUckmqBlNxfBtHTvMFdl6tZPA5/ktNyAF0d0s8RMVcWQSOLntFiLqgenu&#10;Hh1K+J5/UFPZAy2MEx59Q83Go2B9lzW/0+MndFzDuteWdJ5j6ww1lMGh9re5VXdSs7iqoXaXhwt7&#10;rXs009biczRRMc1t9y3uoHHMMqIKQxVD3iUjcELMw6UIssPabdGgYl1Alp8ccGvIGr3TjF8+1d43&#10;wyE7C6hMyZKmNc6VhJ3JIsj02EyQUhfLezR3VtYopDqbfJueC9T6+WjDXyO+QmGZMUqMVic8uvbf&#10;hafhmb4fzhi2aAVuFDi9C7DHh72FzhYXVfKoJcBwi2zS6zGzTuc17dTTsflalmSkbM4zNaWtW0Zq&#10;MAlc5jgAe/stPxXFjNE6MD0jvdct1HJE1MEX4Ix7rGw2TeolIJ1EfCUe8OvY2smhI3Djq3vuuF3p&#10;1wamG/Y1qpdRI5smNUQTYJ1XAG5A5/hMZWFrbkkrnssrNGHCGs533uo+pkAcbXundfJfvpCjKhxa&#10;65JJKHu4Je3gVg9dr2F+yf0UIZIHAhR0FntuCntEbC/J77rc6V/uitlj7NnwYAvbb291s9BMGN7L&#10;UcDqS6Ru2kALZsPkEhFrEL1bpcv0Rz20mpWSmrWBsbBJvFybDlDc2t2QNBF7rXmym3YDeLC6CRlz&#10;wjg8fKF4sb9lC1fAo8CIBARS0u54SukNBueUaKB0lrN+myzsyJ14G/laDsE5gpy/e+wSlQ6mo4ry&#10;vaHDsVE1eKTVjrUwcGf8wWVkQcZcj6urYqJh/wBTh2BUPLi81c/SAWsSrKMuJdK8u97o3lxxtAba&#10;ywd2Hkv4nwIRxBpu7lO8Bqjh+aaCYOsBPHx/+YJCSPzBsm9XG+Cenfcjy5Gu+m4XG9ShcGjV1Jds&#10;kz1h6T4qMcyDQSg6h5bRf7BbGxwaLeyq7wW48My9EKJ+sPe1xBP0AVpSsDH2HZeJ9Uh25WdpgdwQ&#10;Ym6Vid6bdikXDU2yM06GD5WTZMLi7SACldLYykC4uYPdGa/zbXvcJ7oZoWjeXSDfb2UtQvBe3hRV&#10;PGGv9k/ozoeN7qeDsglE2Ggddt9lKUwuBvZQ9E4Fqk6dxFgrKRVl5JembdvN1I0xAABF1E0MxA43&#10;UnCC1vOm6mgVZqnyPmPLeNkvC4jnumkLrHm6dQykjhTIZrgdsLg0blYiNmLWgLErRHZ0oRrNhe6x&#10;rSx3ugAc4HgIGgsBPP8AK0DMDOdqNtr8ICwgd9kAltyEcyh9gkITc33Qvdta6x59SSlk9kURASyB&#10;u6QO8lvulHPNt0XYm6IJIBwAdsnwxVmW8Bqq6R1mwN1EnsmLG+s73Wk+LzOX/AHhrzHWh3lyClLm&#10;la3SNd5NqEV9og2JdsWeLHjrzzL1F8SONz6/MjgqpGt3vtdVHPIY2b9lK5yxx+YM54pXOcXOqJy+&#10;5+VCVDiQdQX2L0XVWHThFfRyGzJykxF8pk78IodqbzwiG4Pa6wk2HC05FOwQT7nZJyn189kOsi/y&#10;ivk33G6i8BLkSJLn90V5Y1m7t0Yy24A/ZITDSL+yrZZck8FwA+QAbb/VNpHEOJsjSEu3akpZLA+y&#10;p5J0g2hOeU7knc8JB8mpp33RpXklJPlO/wDssnYyljEmITkm4BTKd5AI4KdTSmx+EwneSdu38rn9&#10;nM6LuNDeY9u6ZSHW1Opn3JTSa7W9hZcpubDvyXYrgj62MOc4pthOFHG8dpqUD/1nhu3O5S1fKbuV&#10;m+ALo/P1x8UmAYM2N0kUst3W42IKzNjbeOFkvazbvFh4OJ/DllnBMT0ymHEaSGoJeLWLwD/utV6S&#10;4i1mKYe0HczNBC9kPxrPB1T474K8GrMPpw6twmmpYXaRwGNbfj6LxX6byGizRADceTNpIPYgru/i&#10;+9+fWZn7WOnyerGQMZ/pvQ6ke0gFkN1VGL9UXPq5by7sd7p/R5+FJ4fIXXcP/Llct0fVE1ON1jTI&#10;4jzNhdamv0v8rlJkUNhR4PRvwh9T48fpXU5e0uBO1/hWH1TxeDD8Kkked7FcVeCPPtSM3ANc7yjq&#10;vyulesWPvxDBXhhJOnt9Fze1qvBnovwl+RGldLPIzb1spnus5rZ2my9DMn0IgoImRtDGBotbZcQ+&#10;A/oRWZnz5LjlU2RlLHaRmq4vY/K74oqZlMdLP0jYLz35b1C3+NM2tLWS5H1EQy3unOq5umsT7P2B&#10;sl2ym+44Xms3ybiXAqx4c4c2CM+dv0SBqbjb/CFpc8AkKPufoVCzo/MbtbYJtLDqdzdLtcWiyKXm&#10;57JNsXHsQfAWhEewtFgSR7904eNRukpG33+yGxnSYzlLmvvvbusllLhylpmA6blNZ+6lxL2CIzhv&#10;J390RtQGlJyv1H5SbgQb/wCFoxbH/wDRx+aF+L3QPlDonN4uLJuXE+yLHK4E3BsP5RK35EwlNRNp&#10;mOaALXJQSta86bm6cud6L90g1w78lSVXJA3fAyq6C45P7KKq8E80G42Kn55m8cpu+VslwVMm2iKy&#10;BpMBEeoN2utD6o9D257gnp3wMl8xpA1C6thrAeFjjpNwBf6XWhobP4ZdyIcsO6NHCOP/AIf9fheM&#10;yzQRvDXOu1o2C1nFPAFX49VH87Tu0C9r7r0OmmY/dzGn/wDRCZV0sMjS3yoxf/2hd1ofLJY2kY+x&#10;05T5PHvxD+FSo6YVzmx0znRWvfSuf8xYVJR1hidFoYPiy9v+rHSnDOoGETQ1NNE4uabEMF+PdcAe&#10;JDwZVGAYtLUQRNMBJItvZendG+VY8yUZM5zc6c4+Dj0YTEylBa31W9k5y099NjMLRcNv7qxsU6Uy&#10;4aTCY7Fu1rJDA+kNVV1XnMjP9s+y6me7B47syY4ZJnQHQ/JLM64CxzjYgAXC2fOnhrjxWjvDEJHE&#10;W3WseGiavy9XNpJWkMce4K6kosFdPRtda4IuuH3OsSxZPJsYNTujycQ5u8CNfjz3SRRmP2DSqVz9&#10;4VsfyFXvc6ne6KM8k8r1AkwMxHUQFo3VLCaGsoXxyxRlxHdo3WnofI+5qLI82hR5t4WKrDXkOD26&#10;DuFPQZxE0Bhf324V35t6T4f/AFKYtjs15LjbZU31KybDlyqc6EkAb7nddXr7CyqzGz4+10a/WZZF&#10;XM6QOOkrVM0YaKOoABvbupmbOLI2mMuIPC1/GcW/Mzixur8VRWg7Gui0e4SLbvnu3snEhvDumtPK&#10;fNsbgXU0WTPjg2HBppJxpcL/AHupamwyVrg4A2CYZdxGChYDJuVsdLm6ilaG7b8bKX8hWlHnkja/&#10;PTstuaGghxW6dNMenx9nmvBAUBXYJh2LaXktLj7kLesp0lNgmCnRoAte/wBln7DsZQ5NwocxwYdR&#10;3dp1Adwq+z/neOWrklJaBe6hc69R2UDnRMc4uHe2yrXFsxT4tUOc9xs7teyxMs4xdmhhxN8kxjWf&#10;n1E7mMA035uouuzPPUUxYSQ0jsVDyA6uR+6LPL/atx9FmbO/9Gjj17Gb5SyoL2k88pc5knhjDA4u&#10;7cpu4BgJ5uky9p7fwud2OpSsvY9Sg9diMk7Tqc631UVLVFxIPHdOaicA7c90zmcHA9vhc3ubsnZf&#10;x4e0RnkGi4OyYy1ADBb7pWpma1tgVH1Dxp23I+Vy21nbfJdx4wJZSXcmyI92ptu1uURrtWzhsEtY&#10;GPblZDyNltRXhETit2ODRvcrfoOhc9T0ijzAWPs8uHG2wC0anoH4vmOkpWguMs7G2Hy4L0Ox7ocz&#10;BvB2yBkQD4IXTG43/SFWW4lLtLaw8Wea8QLXabkWUnh7du9khWU3lVL22AOo3unFEy/B/ddZ0vIp&#10;U0Z2dVZNYS+zmgAfdbDhMhiG52/wtcoB5YAva/yp3Dqltth9V6h0mbcUjn9mP2TUNQS/bhLtGvfa&#10;3dNaWYOaNk/jAlbe4AC6SuOTMXkK0AkpUUrnndYaiKkjLnEG33UdU4rPWG0LbNv3CryJEh5U1FPR&#10;m8ruO3KZy5g/NyeXTN9PANrFBDl9k79cj3l3tfZOTTMpwAwN272VPJB+WSIjzl58zjJNK7ftdOI2&#10;NpYCxgFktLqfs25ARBAXckN+pWVsKnRJHyM52uL7AWKUZQHSC7YLK6uipBfdzvgJhPVVOJts2zWf&#10;ssLbXBfxMdy1NPRsPrJePjZMcRxA1MXAAG90kzDHMddxJP1Sk0V4iD7WXLbkLTNHFLlM7V/DEzwa&#10;7AJcLMrj5THP0krq5rrvLXXuvOv8PXPv/CPVZ1O92mOoYGWvtuSvRyr0PDXM7i914p8iwOGZnX6O&#10;S4UJDkWJKUa0l49kWKQNBBtulbgtXMpc2aAIabWAWNHABuUYe190Uts63ZO0hmOmggDYX+qeUZHN&#10;zsmDHAusSbBO6Gbewubo1wuAJLgm6OqLQByP8KYppgXDuoGjIcOwKnKEjY8qfHJlWS5JajPmDY2U&#10;lTsuACTZRVIfUQNypKju4i5CsxZVyRH0dmjbdOaZxcL22TNrtA97p3SuJbbZWY8kNWOViFhbpHKx&#10;F2j0dL8oHusEGse4QPI4CvGPyFcbAdisiZqd7bIHH1/RHkk9Q07JDmSNDG83KQcw8lLPIF7nUEnI&#10;Q5t0VUPYkQHO4RXhtuyMXgncW/3SbwAPqnTEkxWkga+YC+57LlT8Zrqi3I3QaLC4pQ1+JU72EX55&#10;XWOBQeZWsBO115XfjndVXY71CocEiqNbaCR7HsB45XdfBNOWfqEUldFHelUOTgxg1RmQk6n7knuk&#10;J3gD/wCbo87y2mZ8BNi4u55X1lhTjBRfo5HLK2Y03O4G6HQAD7oA0ghGcdijkBGKrkQfcb7oj3lw&#10;+iPKbgpIn034Kgmw1ESc7Rz9ki97hfcJaQkfUpvJcn6qrOiWNoJK+7eNwmzxqN7WsnEjrCxPCa1D&#10;w1qzs7RKk2IyvIJ4A7pN5Gi4O6K9z3C+5B/hJyvswAm6wtmZaxxoRmlu73v7JpOLXv2S0jgHCxCR&#10;qP03IWFuSXaXIDGeUF1gLBMKpxKe1MoaD8qLrqkNYbrktiX7FuKXgjsWqvLY4heoH/4dXwxPxzPU&#10;2c6+nuzD5rRuc3sR/wBl5f4bhsuaMdpsPgaXyVL9DQF9I34U/QWLoT4VcKLoGx1GK00czzaxvYrk&#10;er7kku01MMP15L18RmUI+qfSDG8GIa9n5SZzGkX3DDZfNH1RydU9J+teK4dUCzqeofIBa22or6eK&#10;MmZlTHa/nQvZb3u0j/deAn4wPSt/TPxcYs/yTFFURtINrC5Liuu/xt1B5MksMmZvUMdKwuA9av65&#10;0XZRa7eXCRYqhYMU/JZgmfewe+6bZXzLPQ4e6n1u8twta6bYjqkc5zTY3XvmtgUInK5clSOy/A7j&#10;VN+cY3U0SyO233XZUuRpMUrKWN0b3xylt7DaxXnN4Icyfls9UzJZNLWm+/wvRLBeu8P/ABDRU0bh&#10;oa1m+ruvNPlfdCbcTpOnNSSOqOkuVYsj5Xp6SmjbE1otwt7o59Vr91pnTjHP+IMIjkB1Xb27rcKe&#10;FwIIXg/VpSllbkdbhjUeCSZKABcXSjJQ8ccJrGDa9+UvBwVzuR80WLYoGgAelLNvYfCTB2CFjrE7&#10;KNOgkHLwBzcpLUXk7o7jcogIBPCexpGB1xbukze5vwEZjwTsiSPFjuLpgRKp9VvhM5TcH2TmZ128&#10;pq93p1KziSof0NJCNVki6Sxt2Rqh/r2G5SQBJ3FldiuBMOH37FGL3adtvsgj9Lt1jnAHY2CK+RvK&#10;BkedBv3TWRw1W5KVkl0utykgWukN7I0/RA1wJPeCHBIB+lw9kvM5uqw2TGdxEhsbKeBFVDllQNRu&#10;UWaqDXWB2TZr9vUd0Er2taDcElWFXgik2Gq5rt2NioyrlueU4qqgWubKJkrPNlLRtureKCFFCNdI&#10;Xgj4Wh9QcqQ5jpJGzsa5oF9wt5qpbD32ULjMT6qke2MF1xawWxo7k8MlTIM2vGSOYMx+HXC8WxSa&#10;QRtBv7rX5+lFPlkuETQA07/Kv3HMEkwxkj5Iiy/cjlVlm7FGxukLm7D5XeaXV8uSNWc9s6ai7SNJ&#10;wDCZG4xG6CO2l29h8ro3JUTKzBImy2Drd/oqJy3j8NPidwWhWZlXNusgNdYW91W3++X7EurXhm74&#10;jlZskBLCP+qrXP3SWtxlxki4HaysjDMxmVtjv9+VJNxZvlnYWKztPdeOdMt5sKlFnC3XmCbp7qMj&#10;HA25tsuX+oebv67K9zza+y9J/Eh0Zo+qOEyWjY2S2xIvdcYdQfBVisImfTskdpJs0N5XqnROp4nF&#10;Js5Le122crYnC0zktPJ902jZeTY/VbtnLo9jOV8RkiqaOaMM7kLVZ8Llo5i03FuV1b2bX6mfDBQZ&#10;zbRtsL7JKCns7hLCSzQOCjM1WvfZRfymiR4rCvhAZte6RAMLdr3G4Ss0rgBuRZJuk8wcoHutIda1&#10;jqmx98Oi5cdPZTz+qUrKVsF3aSP2WqOYGu5390hO0B3uSqeXdtEsNdJ2yRxjGDXzF5Oq++yjXy6h&#10;ci1t90kQ4f6tx2RZai7S26xNjO5F6GPgySrA2B3STpyQLojY2ueTsiOf6tzssnNL0yxjtcGOkvuU&#10;2kqgCb2+EpM6zbXsmVSLu2+65/bnXg0cdgvcJCCOSm8xs07EWRy/y727JjWVtha65nbzNFqKYhUv&#10;DiRwmEjRq9h23SlRVXJIPKRE2r9Swcs22Wo/0Kja3yjPfogv7BEYQQkcSqhFSvsdzsFVytKLZJBX&#10;IsXwedPHdSetdJEWa44iJDtt6Tf/AGXqJ1BwKGt6S1+HaRpbRFoaPoFxx+Fv0z8qKbH5W2cC9jbj&#10;6rss1v52GaGQXbK0sIK47PuNZqTN7Fi/Q8d+sOGtyx1ArqMDQIpCLHsozDXawD2Vq+PbIAyx1wxK&#10;RkeiKab07KpsMLWx8r0v4/k7oJnP7sakTNOBIQAVNYc7yvqoOgkDG3A3KlqKf+58L1jpbpI5zZ/s&#10;n6OcNFj909MhewBt7KMpo/NaHEqRp7PA2XVLwZr4YaCha92p9ylmtbEzSALfVY/0t2NwsAF+bfCj&#10;mh02EfZnGyLrDrjZHnju0W3Td7D5l7hVcvIV8ASVvkvsG7ptO+arO7rN+dk7a1t9xuk5QC3dwWPs&#10;R+yWCG0tCxrWk7m/uiSegADZLTgD4+iRdZzQSsLbjXJdwsTLtN7kJOQagUaRgNyCgZ+oXK5zYiaO&#10;PjwSvSfHX5Z6l4ZUNdpBnZe3tdermScXZmLJdJWs3bLHe97ryKlf+UrYKgbGN4cPiy9L/BbncZx6&#10;H4cC/W+CG53uvKvlurX7o6XpmXimWnEy+5/lKNcHC2yIyN1+dkD2Hhp7rzxo3f7HTGtaQGmxS7AA&#10;CSb/AETOIcbglOA4NaNxsmFQoLF+/BTiB3lt2ITUOLx8JaP0aTp2906Y0lwS2HzaubFTuHSEsFzs&#10;tew9t/0j/upzCnlw3Ow7KfF/RVnEmKWUNI34UrCdTQQ4cKFhIJBJUnRuA+bK5AqzRIwuBG/ITqnd&#10;pNwmVM8ECydwm6ki+SBD0PNliTAHusUvcI6Za2zyexRuT8owaCN+yK4aDcbq+Y4AsHBHdECflEAu&#10;ASFj3aRflIJKwsoOndJEHTcX+iNUB2kH/CTL2xgc7ou4auQur1W5RXOu47BH80HhFEV5BYJwx3DV&#10;DCsGrax2zaaIyE+y8KPxEeoDeonikzJIZi6OKqJZY3A2XtV4iM2f8DdA8zVerS40Dww/K+fXPmYp&#10;M2Z/xfEJiS+eUm690/xV065vMzC6rPiiMlIPBJASDeUJcWE2uUVe/Pwc3J0xRA82aUidROyTdIbl&#10;t91EJSMmde/skkZxs0D3Rbfwq82T9om9xNx2SBdf7JWQ2aU2kl23FjxsqWWdBRXoK913n+U2m0tJ&#10;7o73locm8hubHusvNk4J4x5CyOAYbc+yavfe9wLJyXEbGyZT3DiQeFg7Ei3CNcjeUkv22ASVRLqY&#10;Bt7JZ51MTSV+klp7rnd3L6LmIaVliSofFJWtuNjZStS8AO5utfxRxkcbHnYLl886tlqGN2joD8MP&#10;oFN148U2X4GQmWmp6xvmi1xYr6T8Cy/FlDJmGYTCwNbQQCKw2tZeXn/4d3wqjBsCrs6V8GkzMZNA&#10;5w+nuvUqvqPzFQ544cbrz7qefvm0asOEJU1V5NQ0cC4Xk7/+Ig6bfls0UeOsj2qJWRl9ubBerLyH&#10;StAJ2IK4q/Hp6ZtzT4ccOxJjAZYapznH4DQuh+CbLxbqRn7yuJ4p4c0tjaWp6W3iuTsmmHgOog69&#10;73ToACn+q+p8GX/qUv6ONyQbnSN28P8AjEtF1ApGU13SyODbD5IC7C6r1Nd0lbh1bMXiSXy3aSeL&#10;gLRPwnfDI/qR1LZjtbBroaXU31C4uOOfoumfxDekJxRtPLSs/tx6YwGjgBec9a2cebM8bOj6fFwj&#10;Zf8A4HOtUGeMiUhe8eaWcc+y6XoqoPjB2svOLwGVdTkWsbTyGTyrADVdd74DmZtdQxOaRwvFfkGq&#10;oZ5KJ12rlTjybhGRfnZLQkAFRlHiAlYLkEp7HOHGwtvuuLywaZYXPgej9IWEhoSTZhayESC+/wDK&#10;gbHToVG4SbhpusadLuDYpKaQl3sErHbMiNkWTdxskJJi08hEbU6X7nlEk34BsPKdIKa1D7MHynFR&#10;IHNuOUwmcS7c7KfG+Aq4EnOu43sih4Ljui1TgwE3TCSvAHNvutGEbQDdD6SUA8pAVoa+xTI4i1w/&#10;Um89VpcC0g2+VLGAPcSElSGy7EEEe6IaloBJO5CjPzjg+53uEjWYp5LSTYKSOFvigW0P564Mabkh&#10;MjirHuNjwoKvx4SEt1gX+Ux/rUcDv1i5+VbjrOuCCc/SNr/OWbx/KJJiLWsPt7qFpsV8xuxaR9U1&#10;xPFDGy4P7I44GvJDZMPrRICSRZNZJY43Ei1ytdkxh7rG9vvskn5haTu4fvwrMMbQSkT8nqde9wmt&#10;XP5AuAE1pcYbVM9JvYW5WVVQZIHWtcC6uYMbbGbpEbj88NZSvbK0Ha11QPWbBZYYJ3UsVwb2srDz&#10;p1GhwXEnU8jxqvYALXqvqVh2oNqPKOrsQCut6fCUF4Mbbyxdo5crsXxbAcRdJIx7GtO3K3Tpl1bq&#10;azEhFou0DklWhm+TAcw0L3SRQhpHLGC6q2XEMvZWry6mc4Ov3AXQqDyxpIzYTUZWXplnNrnsaXgD&#10;Utq/qodSB9+yovAuseFPgZF5oEg2tcDdbdg+dG11PtKNB49Sw9npsoytI04Z4tcm7SYu2pfoJHst&#10;bzXVxYdC4ljDccFEocWvPquD97rWOqGY2UwLXO9XstPp0ZxmkjK23F2Vr1eypQ5zp5XeRGyQjlo3&#10;XJHVLp07B66oDY9mErqXHsx+UHHWLexKqPqRiNNWNkMmkl3OwXpGg5dnJh5Wr4OZsQidBIWkFpuk&#10;opb9/hbFnZlO6d/lghwPstWf6X88q7JewaFnShx90RkrQ4t4SDpSH3CPqAbqNrqvkXBYgg0rgwgX&#10;+6QfJpO+4WSTB7rna3sknkSX3Kz8q+iZRb5CzzNY7ncps57y/ZoKM9hPvZEO25uPhZuYmj/YpELv&#10;JItdI1AHmcgWSok0RX/ZM55wdysnZyJFiELAqJfZIPeHOvwiyzanewCRmmsFzm5mRdxLkTxN4ijB&#10;bwoeao80E34T3EagyMUVJeRpauZ2sl+C9hhYnI/W7nhCyMuRGPs63dK3tbjdZLLHYHhOkEe6SrcO&#10;dVmJgudb2j+UrA2xN+AnGXz/AFLN9FS/87x/kKjtyqDLGvD9j0y8F+Q48k9F6VhaGvnAk49xdWUw&#10;AVwIG11EdLaJmEdM8KjbqH/lo7//AMIUh+YDJ2nvf91wGw/+27Ohxx/SjjX8U3IX5aoo8TjisZnO&#10;cXW+q4yw9xdb+V6jeObILM9dFK2pLNT6CBz2kDdeX0dOaWokjIILDb6L1H4ln7oJHN9RxVLgl6GI&#10;OZsOyk6Q+W4KJoJiQAd1L4fbzNyvaelytI5nZgTNC4vIAUpTtsQOVF0dw8KWpTcLqccuDKkhUorr&#10;6uLW7oyxNMZNBSCRyQiujsLlH0kkopaQ0qtk8BqIi8bb7DsizR3i4RyLD4RJmmQC2yys6+yaFWIS&#10;t1EnY+yQeXEW0gJzpFknMQBZYu1FNWWsLGzo/TxZFYN/olBY3BSbf7b9twuc2MZoQl7EMSaTER8X&#10;XbH4Y2aRV5crKAyE+TEBp+4XF8o81liBurx/D8z3Plnqn+Ra4Njq3tYQTyuB+Ta3fibN3p80pUei&#10;MoLG6bIkUWxBO57pSs9bwR/q4SYeQ76Lx7JHtlR1Mf8AUXawNaAOVhBHZJG7gLEo4eWgXH7IGD5F&#10;gbAbn5R4S487j3KTjlB2AJS9wW7bWTpgtEhhzi2QajYKboCxpsCXLX6UO2dcW9rqVopTYG4+qng+&#10;bRHMnYH3PHClqAgtGwUHQu1jdS9HLYAcBWYv2UpokKV1iU9pHWamFO43vwpCB3wp4vngr1yOWm4u&#10;sQNk23H8rFIKjp0v1XWNuEm8ltxvZHiddq0DHQZ243OyScSB2RjML2sURzwOOyQdoI5xaDyki0yk&#10;7hKPPq9kDXaCRY7d01j2Jlvl2v8AwlqV95AOxSMzw9wAKUw8a6lgPJICnwq5JAuRQP4rPUhuQvDY&#10;6JrtL69r4TvzsvD2b1tfJbd5JK9Sfx2epAoss4Vgkb7OiqSXAHgELyykqB5duF9T/wCOdFYdBZPs&#10;5TqeVudBP9CJysa64+qxx2XorZkt2Juk9ZsOUR/6iffujvIBJsieYHhRuVDqLCuJcN+3dEdeyO8n&#10;7JN7rbKrkZNbED6b2sE0nmc15IF06e5ovfc2TSeYNbsNis7O2Swv0JPkLh7Eps55DiTYkJaSUFoN&#10;twms7t/hY+eftluNBH1BN7ce5TZxc4+6UkcGxndItkDdx/lYmzkpF2CsI59rDgJjVcm2xBTyaQtB&#10;PdMKiTULrlNzMmy5jjQyxObyYjbmyc9HsjzdTOqmC4PE0vNbVMiIHyorFaizjb/K7l/As8If/jh1&#10;7GO1cQNJhIZVMLm3BId7rmupZ1CDLmNcnsn4LuidN0C8NeXMGjhEVQymDZLbEqynvDRt3TzFHxx2&#10;hiA8uIWaAomWU6iNwvOMs3KbZYbCPcWyk+y59/FiwF2avB9UkAk0/mv3H/tC6B31abbFaH428tR5&#10;g8KOYI3M8wx0kzwPb0rc+MZezdj/AOkWaNws+b/LtM6Sha07uDj2+VteVMkVOa8Zp6KCNznzOAtb&#10;ndMcoUgOZ56ItvokIt7brq3wm9IdWc6PEpof7dO6+4X1JLeWPTTf0c7HBeSzv3wBdF6Po90Zp6cR&#10;tZVVbGyuPcXC2/qx0+gzTAYqhrXtLrrTsL6pHLeDxeS7WIWhulp7KPrvFVSSv0TwkvHu5eT7k8uT&#10;O5wNzEko0x9hXSWhyjHFJTt8ssN+VamRsZ/8oxuq+ke6oTHfEvQVjQzSGf8A6Sk8iddIRKCH6mOP&#10;/Mub6jpTyNyaNDBkrg6hwrFNWkA/yp2mrtwVVGTM8Q4zE2Rsrfot1osda4CzwfuuJ3NZwZqQkbjF&#10;XA2N90s2rB7rXIcUBt6rXTtmJAG2sLKlgbdoN/0TkdRe5vb2RXvG5UZHigva+yGTFWNP6gAm/Cx3&#10;FeUKzSDWbEXJSb5jG8jsEzrK1r4wWuBIN9khNid4wddlNDCxuB/NW2jtcbJo+qa4qOqMRtvq2UfW&#10;Yt5YJvypYYZNhd1Ehi1a2OK4duPla5iOM6QbHdJYhi/5gusf5UcWiZ99itbFg4KmbLzwLx42577G&#10;/wB09hxEyWAcLKI8izz6UMbvLd7FWPxJeSFZG/JLV+JNgYTq4HYrWcczUJWFoNj9UtilVeN9ze4s&#10;tOxNjmMcTff4U+LErFdiWLYzOHF0b91DwZgmNXeeTQ0clxICeMYDFfa/utM6lzSVOGvjgl0v4utv&#10;W1E1yRyfssWi6l0LCIW1MT5OLBylo8WNZFc33XNOAZfmweb8yZtTwdRdZWX096mf1Oo/LzEjQP1E&#10;qXJpUgSxK6cMi5sFr2K4iyNps8H7qQratlUBpeCPharmHDX02p4dqDt0GPV9CJvKeZWmp8n1AXvc&#10;lbRUV/nUpZG4XI5VNRY/NQ1Nw8sF7LZMt56dN6ZJO3urEdZp8AZJqihfFTjeJZVzqyaMnynyE3sf&#10;lU7mXrRPNVxAvfqA3twuqPETkun6jYKAx7WTtBLXWuuKOoOTKrJONvZUanNBNnkWC9D6NhwzxJS8&#10;nM703F0jcIuuc9FSOZJNs4d1X2aepspqHyNkLgbnZM8Tw+HFIAdbW7cqCqcNgjd5etrjft3XX4On&#10;4krRhyztMXwHqXXYjjzT5r2sDrgbq88rdYJ4KGJhl/SPdUGMEgof7zQGo0Gb3wSaGyGw9ilm6ZCX&#10;lE+PdaR1HhPiFlw1ulzw4fHKgs59dY8aqSZSfb2VBw53expLjchQWPZ7dJJ+o/uoMPSYRlaIMuxK&#10;RbWb88GouYZPQflVTnHObopXNc+/35SH/FzpKBxJ2AvdaHmDMbKytcQb2PutzHijCNECbk+QcZxo&#10;VEjib7qHlkue+6GqqRMNQtdIveXt2N7KOUieK4DkEH9QQPmDRYLLamXKazy2JuFTyZkieLSFnTAO&#10;5vdFdICz2ITUyWvfZFdM4/IHys/JmLEKodOePqhID7EgBJU79TbjZKXLtVuwWZnzJE8Y34G9WSwe&#10;4HNlHSPJcfYJzVzl1xdMJzpBJNlzG7tJIuY8boLUVAJsLXTSoqDpRaicNuQeO6jqiv197/C5jYzt&#10;luEA9VVWGn/dNPNNzbYIJXeZwitFmrHzTL2PhCjGXcd0YuN/oixtB3tdGLgCBYqo5Dt8i8bjpdci&#10;y2DoRlx+Y+tGFxMaXNJJNvqFr7wXU9la/gUpG13XjD2uGrTqt/Czd+X6Mv60f2PSTBqQUWVqCHjR&#10;AwW+gCTuxxFtyn1czyaeMCwAYBwoxwDZSW3G11wWZNzNxWkK5wwMZu6eYlhztLjUQlliObryb6y5&#10;UfkrqfitC8WDJ3AbL1yy/UgztY7fUbELz1/EX6b/APCvVFtayLS2tLpCbcrvvh+xWRRMvfh3RsoH&#10;D2AA88qUom+oHuoqhuLdge6maJuwJPC+gemeFRxW35aJagGog+3ClqV+5Ch6B2kiylaeTSb25XT4&#10;0zHlwOuQhLbHuiayOxKUa7VbsilFiiFII4RXbjm33SjgGu3sSstcG4vfhV5+OQk+RvIA3fn5Sbrk&#10;e6UcbEi1rpNx23IWbsQRIpfQk1tmW9kk8G/ylnv7gFISyW+P4WJsxLWF88ibhf699kmGFxJuEcvt&#10;b3RWnS6/uuf2kX8bDNGkfK2noFjZy/1jwWfVpH5lpctWEms24H+UGFYg7Cc0UdQ0kCKQG/suT6xh&#10;78MkaWrk7Zo9dcDxBuKYHR1DXAiZgKcVDfWOQFqHQTFWY50owWZrw535cXK3GWcykN3N14TtwcMj&#10;TO0xTUoJicR9Wxul42WFzsiRxaPn4RySDYi11VciSgzXiNwNjcpw2xiNuSm5cIyAd/lL07wRbkFJ&#10;MGhxQtDX77qYpJCY7XULExuvblSlDcRjsrEJKuCGf0TOHvLLDlS9K/YWKhKBzRa9lL0jr2seVYiy&#10;pNcktSv0jci6fQPGlRkDCDupCEXHKswZAPG/pCxFa+zQsUliOnrh1/USjs/tssskaW77LGyNeDtu&#10;tIw0AIg4ccogYPlC6Uh1jsk5XWeSEg6QWQhruSSgeAQbG90Gtz7lZG7Yk7j6JqHE9IsNtwnOFNtU&#10;6+0e+/ZN3bk2KWld/TssYlVu2ENNI+5+GkrT6dhU80Yv2Dkf62eSP42PUlmZfEHUYYxwLaZzSAD9&#10;VxHVRlh3Vw+O/OruoPiWxisdIXAPtz7Eqoa+xNhuvrz4tg/D0+GM4zfa77EWP9Pshc4EIgbp5uhX&#10;RMoITkN7pPhKSd0moZxolg7DF3o3SEzrg2PKUebNSHfclVcj9ElCTjsU1nYeE6msBsQmdT6z7WWZ&#10;sS9k0I8DacaGn/qm09w29kvOxzQd7/UplPO8ekgWXPbeWlZaxRYlNITv2SRkvtt+6M912kc2Td7y&#10;f/pcxt7Tpo0sUfYNVMGMIABuo6smDGk8WS08uo25TDEZrRG53XOTn3O2WUuUMGsdiWKwUrd3VMrY&#10;wB8my+gX8EDwzN6H+GqjxeojLKzEYyxxLbEjYrxV8DvQ6frv4gsGw6OJ0rIaiKZ1hfYPBP8AhfS/&#10;kPKMHTrp7hmD0zRGynib6QLWOkLk+t7H/wAS3BEjUy6nk/ymEh80kg7pxPISwgjlNt7H/Zcd7JQC&#10;7TIN91HdY8IOYuhuaaUjUDh0tv2T71ar7JfFZBWZLxmm/UZqR7bfZaXSMvZtRf8AY01caPnAp8rT&#10;YZ4la/CmMJd+Z0gfUr0W6L9OHZdyvSFzCySVgJ23XOUHRN1b+ILjMflER0la1zhZeg+G5LjZhsbG&#10;Mt5TbDZe+7O7368IxfozYw7WV/m2spMs4AXyuaDbe6oXNWcKafE3PYWgX7LaPFhmKbAy+Fj3Wvxd&#10;cy5kzRUspXPb5mp17bFXuldOjONyKGztuL4LcrMy01XCXBzbt+VL9OM9s/NmESDYgWVIZEw/FMZw&#10;6Sok1tAbcXJTjAMXrMsZg8yUlrA7bdXN3oUHjbSA1+pXKmz0B6I4pPU4c6XUdLXWG6tfDszPp4we&#10;be5VCeFnMwrMoukcSQ9wO4VvRVrJYvTtf7LxvrPTHHK4pHWauzcTdaTOZaPUdh8pyM8CUAAg/dV1&#10;WYk+nhJFvlR1PmSUSixG3ysWPTv6L35kW03OLg39QHtum1RnN/Jcf3VdDOXlgh5CFubo6g2LgAEX&#10;/Hf0M9j6LKp82ufHzsgjze2RxY53/ZVzDmtl7NkaPuo3Gs7twqXXNIGRu73si/47+gfy8lpzZh9Z&#10;Gu47bphXYwS79R9lV46wYW+VjGVsbnnt5g/6qWp85trGA62kHuChek48pCeY2yTESL2KNDjTIHeo&#10;i3utSkxx8jNk1lqZ5gTc/umSrhoikr5LCZjUVSRpI3WPqGn2utNweokiABPa/Km4qwkC5KacbYKg&#10;6HOIShzDsCStdx+EtpXm52F1NSVBkHCYYmyOWFzSTuFZ1uHyM3RWGM52dhb3NNtv5WhYxn9uK15Y&#10;TpANvdWLmfpi/G6t0jXENJvsUyb0Uo5IwHlweeSF0utljXJHNsrHG+oDMMhdEHBxIsEzybnT8vO6&#10;zrSOVpz+HrDjdznyl3ytfzF0WbQuaaQOJabq5LJBoBN2S2WM3yxMvLO54PAJ4SWZs9VbwRE3U32v&#10;soWLKeI0YaAzYfKeNwypYwa4xcD2VeNdwbfFmvYpjVbI8uDCBypfJWMNteZ5BKa4vNNTsIEbPutU&#10;lzG/Dar1WbbsFpRwOS4RSyZki5agQVmHB7XAm22yprrv0/ocxYTNqY0S22da5UrTdUP/ACzWh42G&#10;6b4zmanxqlIke0XC2+mQnGSMjclGSOOc26sBqpYLkBriAeFCQStfKHuebkqy/EFgFPE2eaEi977c&#10;rnSqzXJRVLmajZpsvRdNOUeTmsy/YsbHsRY6k0tcNlpFdizqGpLidie6iMSz64wEatyFA4jmd1ZF&#10;Yntz3V1r0FGPs2TEc3gOFpS0gcXUTX5jLhr1klazPVOlFy4koHSuLBuog+xPybMzH5amlLA8i4ty&#10;o/ytLruNye/uo2KpcyK19kDZnucfV+6GcuB1jRKyPaxo4NkUSXOxTONx09yVjpCPSDuqk5Mlqh1N&#10;ObWB2BSTgJTuUmXnRZJuJHPCzMsnYfkUdI3Va90LwPL5tdN22Lwb8o8jja1jZZOxklHwTwVirJtD&#10;LCyLX1phiO5GpN3z6BsmVbV63WJ4WDs7TLuKBhqrG5N03xGubawsUSeqDATYEqPqqwOC5nZ2G3TL&#10;0F6C1NZ5hO9gmshu5Y9t3arornWH+FlSZbjH7DMNuUQtIcLE2Ro/XyjaA3fdUshOlwCxpNyCbFHD&#10;Pm/yha3Uzc/RDHGGk3uqsh0ubDTktguOe6uz8Oih/N9b6WQ39BcP8Kk55QyB1/ZdO/hjZFkrMxVO&#10;LlpDaaXTftusfqUqgzT1Y2zujFpiW2O5AUWXAcn+FIVby9xJtYJhNBdl97LipTuRrt0qFKKQwzB7&#10;SRY/sqB/ETyAc0ZAOKthDnUcdtXJF7q+QSe1rKH6z5YbnXpNiNIW6i5nt8FbvQtr8WxFlDaVxPKW&#10;nb5btJ2I2UrR7AbpvmrC34Fm+upnAgRTvaAfYFOaF9wLr6c6JkU8UWjhd2LUmiWoQDvxZSlKdZ44&#10;UTSB1x2ClKX0+y7CCdGNkHg9IF0drg49rpFpLue6MWlrr35RN8WwY+RS9z32QPlAFuFkQLhvYIz4&#10;u6qTZIkN5Hhx3ISTgLfylraSTYIsjgY7/wCFQzqwoDW3qsN0jVNv/ulzcuuL7pOUcXCy80fZaxrk&#10;QAuPp2RXN3F/qltN/ug8toWBtR9lyC5ErgEJrilgxrhyE/khFr3KZ1tK57D7WXNbsO6DRo4/90z0&#10;U8B2cmY/0nhpy8PdSRtYRfhXe53q2XGv4Z2cw787hz3bukaAD32XZbmaSbDdeFdd13jzOztdOVwF&#10;I7ni90o7Zm+5SUZLbFKNJebrBRcMij8079k6ia1qRZbSSLofO0/p5Tg+GO43i5sAE/o5i1guothd&#10;pBPHwntC/Va97BSRZFLkl6J+sqaw+S5FlA0kln2A47qWoSdfNrq5AqZIom6eTURupGA6ox7qMoQT&#10;ZPoH9v8A4FPDyVmqY9DyAsRW/pCxSjHU773+EUbAWv8AVGc8AGxv9FjDdp24WivJhhXAX3BJSb4w&#10;4pRx1H2CLLJbYEWtwiboNDe1nm3CI54a517/ALpUtsL90nIBfcBFFWOFjbwfdQ3XnM7MldCsZrXu&#10;0B1NKwEnvpKnGs1W7gqgfxU+o7cheFieJr9L55Sy17cgLofjes8u/CL+yhuSqLZ4qdRcYfmPPeIV&#10;pOoySu3+5UDNIHO33B7paWpM0b3d3vJP7pobtAX2Pp4Fi1oRX0cbln3SYdzt/eyT8zQOLozHXv8A&#10;CTkF2j6qRz5oaKp8hXOubkrJXW+gQP3F7XScjrMsQTf+FFkkyVhXSF3x9ESTlYXWFroC3a/JVWRI&#10;vAlU/pv7JrK/XHwnEzgW7hNZCbkcCyy9mS8FjGNHyWB+E3njEjP1AWS0/JBTaRpjJtc3XL7rfJex&#10;DGcFhIab2Td05B2/lOqmxeb/AOUynOm9lx25N91GhFcCZOtzuOVGYmbOIJ2PuVIBxdfeyhcYc51V&#10;C1veRoP7hY+fLUWyZRPVP/8ADmeHJmO5rnzXXU4dFE2WNri32vZewOKTNdOQNgBYLi38CLI7cp+F&#10;SOp8vQ+aZxv73C7MrG+sn3K4DqefvnRcgnQ1lfcJBx0u2KWkASRZc34CyUO0EZ6Tvv8AKdYUAXTx&#10;ncSMtYpqbj5TrCXaa5h7XCtarrImM0cCYt0hbh3jjzbiMkTWiWdpbtZXpNA2CNwbsbKB8Tjm5P8A&#10;EPJVkBoxGcNB908fj0b4S7UBsvU9bbyZMca9FeUV7KL6t9CZeoGazJUWNNvteyrvN3QPB8vDTNHc&#10;N73XSeNZljijf3vfuqR62TvxCleYyS6/Zdl0jey8RMfc10/BVuYqzCMq4S+GENaANtwqKz71ChOJ&#10;saxzNz2tdbP1WgrZ4Hhuppbdc/4rh9ccwB8geQx3cLv9eLyY/wBjAlFwnwdy9A/ElS5PyeyOYOJN&#10;jsrEf40sNiI2eBZcQZdxGomoIoQHcBWVkrIAxtjfzYsHC3qXIdW6NjlK6Og09ppUdG1Pjawmu0xM&#10;1h7jbkLcMmdWKXHKds2sNDhf1GyofL3hZwuocyqJiJHqtut6xbJVPl7K5FNZr4W7ELlMvSoqVG1j&#10;2rRZON5yjqWnyZAT8G6NglTPXRm77Fw7rkGt6/4llnN4pXyPZFqIJvsugemfU+PHsJjmE7XOIF9/&#10;hRbHSu2NpEsc9s36bLOKiQzQ1EdhvzdROesu4pmjLssExdcMIBZcKYwDPkZnDJJmuvsFvOHVEdXQ&#10;uItZw+yzHh7HyWFL6OUqLw9VNPirZ6erqBKDch0ziP8AKuTp++twCmZDWvLwwWuFuFHlalkxF7/S&#10;CTdOqvLEVQdOpumyiyRi0KxGnzBA6IEEFOYM0U9/U5oTF2TIaand5bm2+Fo+cI5MHD3MfuOLKitB&#10;5JcD/kSXJbuHY1SzNBEjQfkqSjxKGwDZYzt7rk3GeslXg5cDK9ob2ujZV8S0r6kMkkc4f/mVl9Dy&#10;eUgP5MTrI18TmbEFNqirjc06jyqey/1lbXsYRNu7/TdbZTZqNRTFzgSSL8qu+nuD5RJ3J+CfxDFW&#10;0sJ0kXHC0zFOqxwaV2qxaD2CRxbHnSAjS4BadmfDX4rTvDDu7cK7iwpcEciwMG60UuLkNId7WCno&#10;MSgrow5oHq91z9lmkqsFr9M7XgF3JV0ZWpZJMPje25BF0+SPb4A8k0MOjmk1aQCmWJUVLDcvswAb&#10;k8KQbO6CLcEW7qmOtvVk0NJUU0ElpRcXB4VrQ1555JFTYzqKInrH1NoMDqJI4HN1tHINwqLxvqy6&#10;vqSS9nPwtNz3myvxivlL5HO9R5WiZrxmXCaQSMu53sF6N0/o36LuOa2t53wW7N1NkhYTq2CQo+rD&#10;K1zmOm0m9t3WVFYb1UkncY52uaDtuU5FSyeTzWvtq3G62cfSlHlIzv5jb5LI6nTPxPDXysf5jSOA&#10;brmjNr3U+JSNMb279wr5ytjjKyLyKiQFvyo3qF05wzEGmpZ5biBc2Wzrw7FRG59z5Oeahj5bcj6o&#10;hgLW8LYc20EUFZohDQGngdlEPgLgppPgki/Q00m6FkRd3Cc/luNjshFHrHsqjDGwhIPKVhjsUsKM&#10;6voj/lyOFFMdNhQ3SURzdIJsUqGG3clCYSG2vzyFWyfYkxsQdjwsDr7nslpIxa2yRfEQTY2/3WbP&#10;yTRdoK13r44ShFyLEcJPS5h5JRgdQ25KxdksYuGM66UQsJuoiSrMkhvwU/xlzmtNzchQutweBa4X&#10;LbV3waWL6FXPu7fe6ZzM1yWT2wDbnlNZheS4N1i5qZbgxB40E3KQkcQNue6WnaQLhIF11m5HXgtY&#10;1asPC/0JZjhbvukGiw5+yWj2Fgq05Ewqw2BJ4S0cocOOUixvblLRxWbuDsqs5EkBriTjoIAuSvRz&#10;wA5B/wCFukpndGGurQyQG1uy88cKohi2O0tMGFxlda3uvVnobhYy/wBIsFhDdB/LNvdcr1nM0mjY&#10;1Io2OphAdc/5TOSwFhdK1Epc5JH1XXNR/sutiYFgpHDI2V1HLA8XbICLH6Jg8e3unWES2qmt4uVZ&#10;18rhlUivljcaPNrxmZAORer0zQzQypLpePcqvqAANba66u/FIyOGVlLi8UfpZGxhP7LlDDnB8bSC&#10;OOF9M/Dtv82tE4jqePtk6JakIHI+tk8gvrPsmdLu7Y2TyIjVuvSIL9aOemO2D03sUdpsRa9kjEew&#10;NkqwhhACGX2MxUNv3Cx7DqN+ELO1+yM+2nm91BMkXgbhFks0WA53RuPugdYi/Kp5RRQgdnfVEkNj&#10;uLpR15HbHZA+MgfqBWfmjaLMRK9gSETd7Nzt7I5B0kcogbvwbhZGePBax2jGt27lFq2Ax34SjT6v&#10;iyGZtmb7LnNqHk0MUi1fAnnIZa6z0dM9+hk8m9zYL0jc4SQRyC1pACCvJDpxjpyx1Gw6saSDG/n9&#10;l6r5AxxuYci4XUDk07CT9l4x8uw1k7qOu6ZO4pEoHOBSzDuLW3ST3aXbAozH3NxuuDNihYMs4m4R&#10;A0Nfb3QarnujMjtICQQlYDQ5c8BoGyc4fdhsbJm6EPfcFOqN2qS3YI4eSGasmKR/oF7bqWopLWso&#10;eisW2spaicAAFbiVciZM0UhYRc8qRpzqkBAKiqUjkC6k6N5JubhSw45InFD8G4WIreOf4WKfuIjq&#10;YAC9+VjAQ66M9p3KLY6b2WknyYYLtvuknFrhwL+6HUXNPCSfZhUnoLuYZrrggpGRt3/RKGSzbi37&#10;JJ77kXTxr0NbFqQeZM0WFgVwX+PB1Bbh2R6XA2Os5z43kA9jZd+4DEJavfsCV5N/jj52/wCIOuMe&#10;HMeDHFBGbA9wvR/8f6Szb0ZNeClv12WzhTydMIHCbSgMNr3TiqcGWF9gmrpNTiF9UxtQSZx+RRv9&#10;QYiD9UV8dgLboWuDXbi10Rz7PBJsFC3yMgHDRuTZJyuBae6O8h424CbyShpNxt+6jmFYV/Hz7INV&#10;m8IHkH9kR+xuCSqWSTRJFsI4FzT2F01mJa437DunEkhbe1v3TaUCQclZOxZYg3YynkBfeybz1AZt&#10;sCnNQ8NeAmM7bu1XXO7j4Zew2IVp1i4smbmEn4S9RLpFvdNxNfuD9FxO4/2NLGrQWopGijdIX2IH&#10;srp8Cf4fuYfGnnqClwxtS6mimBkkjbq02IPsVR2NyeZhr2B2m4XV34H+Z81YJ4rsKpsGlqH0MheZ&#10;hrIbfb2C5vqWbtg0izFHuv4ZOgEPhm6PUGWInebJDG10hLdJ1aRdbhUyagOxSs1XI6OndKSZHRNL&#10;7nvbdN5H+cb7Lgc0+6bstIQl3sTskzKCbcpST25SLmDVcchQNtCBa8DYhLQz+XNGQO4TYagb/wC6&#10;MyQa2DvqUuKTUkxHFn4ovUA5M6j5aqBsHVZJ352K0XBevkOLU0YEjRrHAKbfjj4ucJxHLUgNnCoc&#10;bjbsVyXkbqbIaWNzpCCAO698+LdHWxpRyGVs7Pa6Oy6nODJotT32B35WpZkzzhrC5sr43EdiqAzL&#10;1fqjhxYydwJH/MqSzl1exPD8T1PqJC0u/wCYrtdPoXY7Mqe5Z051ExzA6phcPJu69wqjzHguF4lL&#10;rpxGD3t3WiP6ruxLDQ8yEkC5uVESdTnU7C4OF11GHTmlSMzPNN2Wzl/D6ehc0kNs1bxR56pKFjA1&#10;7WkWC5nw3rHJNWaHu0jvupWXqXF5eozG6iz9KlkJMWxR2JlDqbG6na2OovfaysHKzxmeF8L/AFB+&#10;1ivPTCevNThFe1zJCWg8Eq++jXiUrJ/IeNFn27rmt7os8b7jSw7i8FldX/DZSVNaZw1rHON7hq13&#10;AOl+PZZlEdJJP5B9uFd+E41HnbBYnPI1uaCVZ3S7LGG4hTaZWNc9txuAuX2s/Z+skauu+52jnWgy&#10;njlI4TmonBZuQrH6ddRqjalqXODmgC5PKsvOvTqnY5xhbZp7WVcYhkwYfiIkjBBBusLJ25H+pf7q&#10;RsOKZpfh0odqIDt/qk25/uLul0j5K1nqDM6nytJMCdUY5VJZl6svpHCNsp1DblWtfossvKKWXf7O&#10;GdKS9S4GRlhmFyLDdafnDEJsRic6MucHeyob/wAXZIJGufKLA35WyYR4m8MpxHT1D4zfa5sStPF0&#10;PLid0VMm8pEX1EwuYOLpA4B1z9Vo1BKaaoNnWN+yvptXhWeqFsrXxlrxcWstOzf0mY53mU/1Flr4&#10;8NRqaKb2ZXaEcj4rM4xubIbi17K4MuZsdJCxrpDtzuqFrMLrMtUZDL+YOBdR2XOp+K4biQZMw6b2&#10;7lZu50yM+Ymjr7vFHYGHiHEKUF4BJCEZejkcSxjTb4VW5B6nPxClYx3pOy3Cnzg4OHrNj8rms+hO&#10;EjSjsprk2N+SGVzw58e7d72Wx4dpwiibGbDStVoszPdGCHbW91F5nzXJDCT5hB+qrx0sk5JMaexF&#10;Kyf6j5+gwbLlS7WGOa3Y3XHeeOoLMUxaoL5blzj3U34merdXR4M+CJ5u8EEgrmubNM1UC8yHzOV3&#10;3Q+j9qUqOY3t1ydItCtwIV1I6VgvfutFzJhAs4SC4G1iFCY71eq8Jw4RXsOed1qFb1jnqmlpDT9V&#10;2+LC48MxpS7uWPMx4LDG+7WtDvonOH4W6XCS/WRpHNlq0OY5sfxFrDsHG2xVlQ4YzDMrkueLubfl&#10;XFEjUE2QdPjAoYLXBeO6Uq88B1A6PWCSLcrQcTxmVmJyNafTqNk3Y+SWTdx+ULCguTMYjbLWPc2x&#10;uUyfTaTe3Kc17TqAvuCkxs0C5Kif0TiPlD/4ELABsOUpx2CLGAQbgKGca8C7qChthsAh0kjcW+iV&#10;AHtwiyNuNheyjq/IlJhBBte4RJHaW7paGF9UdI2PwprCcBoqYGSslcNuBuoMkA0+DWXOFuxQPh1W&#10;KnMUfS1MhbTNLmj/ANtlGTM0HTYhZubHRPj4GegHYhBFYON2gI7wWuPdJh2k3AWJtpFrH54IXHXE&#10;zHblRNtMm97BbQ/L9TikpLItTSObFR+J5anoHDWwtB/hcvswZoY2RwaJGb/4SL4hq27KQFCQ254C&#10;bzNa2/1WHlgy1FjGeLU06RZNhTFrraeFKU1KZb7EostBJC0u0nj2Wfkx+2i3CXpEa6HcEjhLRQlw&#10;ugkuxvquLo1O+/0VPJHgnFGN8s7c+yP5pA3A3SYbqcLlKhoc35Co5Q4PmjZOhWEHH+seCQNbrD5w&#10;LL1RwekNBljD6e2ny4QLdl5x+CLLrsW664ZIGhzYagE/C9KK2Ixsa3jSLBcb1eds2tZcDSSwNjui&#10;+XfuhDfX/wBUt5QaBbssRMtpWN3t0t37oKV/lztPCVk5KSaACSig/wBkyOUStPHLkkZz6M1DmxCS&#10;SNzTe1yLf/S858NaYKqWO1vLcW2+hXrBmjCY825TrKF41NfC82//AESvMbqPlM5Rz/X0pBYA9zrf&#10;cr3r/G+0px/Gzkes4WuUMqY6jxunbXEf6dymVPLc7fwnZeHi69xx+KOSmheOQNdxaycMII35TKKT&#10;V9k6jNx7JsirwCnYq12/KEuvfbnlF1j3WawqsmqCTAcy5G9ljnbLC8DhFc+47KrlXBJEwj0bcJPU&#10;Gi539kLpLG6TdJ5gA/8AgWbPwTxsG4J2t8og/Wjsbb5CBxGvZZ2dFqD4E2i5v7I72l/A5WHf2CzV&#10;5beVz21HyXcLZG4kx9LK2RpILSDe/wAr0o8FudxnPpFBd+t9OGxc+wXnBiA1wkc3XX34Y2fDLRT4&#10;U9w3kc630uvMfluqnC0dP03LR1095abb2+qPC8EAcI1S3RLYIPKDxqvb4XkuWPbKjolL2H1lrr2R&#10;3z3aPVuk4976uBwhABdtuPlRPwNf2LQSl30CdUTruFimlJGRcJ1SkRy77WTp1yATdFYWuVJwWjAt&#10;wVD0M2pw23UtSt17+ytY5tlfIl5JSgcABd1j7KXpyQR2AUNTMDgLGyk6N2mwvt9VYj5KsrJFsgty&#10;sSQkAG1/2WIyGzrBrrlZI8NG6Jps4lFcbrXMMK4gDjndJym4R38oj+EbViMNy22yI6PSQTZGPrGx&#10;tZGjs4ne6eKVheRxT1bcKw6qqZLNZFA83Pb0leEn4g3UuTqR4jcSn1644XOiH2cQvabxL5vGQOgW&#10;M4gXBjmtLQeOWleAXUPGH5gz9itW92oy1Urr/BcV7v8A4r6c3J5mY/UsvHaiDnALjzwmkgs4AWAC&#10;czusE3kdzfsvf51Ry0lyJtBLiDuglZqPNlh3KwOuFUkgk/Y3kc+AWFjfukxMALHlOZG2HOx7JvNA&#10;ywPJH8qObHXkI9xva+xRHOLbE8fRFlkte17JN8927nZUcjsliuQZpA6/sm0kfoNja6M+UOGwSFRJ&#10;tu76BZewyzB8jOscNVt7hNKiTVHa93JaqcQ43OxTWUBwF91zO9Kk2aOFcDd/6Tc3SIGkJaYnRsk4&#10;Hem264nbf7F/GiJzK/TTOLb7fK9nP/w//hIosu5GlzpWQB1Tra6Nx3IDgf8AovG2ahdi+Kw0jPU+&#10;Y20jkr6R/wAMvIH/AIdeEbB4zEYnVlLDJuLX9K4zrOSkXo+C8a6oEk7iLW7JsZLnujPN3He6Tf8A&#10;qK418uyQEuNxbcpCVrmuJNrIz3EWtyiucXNuTugYgA7cAfyiytJlYTtZyAPs8DulXnU5vxupIf7I&#10;Z+Dzh/H/AKAw5dyvVtBuJnkn7Fec2TM9lrI2OdYAL00/H8hEnS3LsgZux77n7FeRFFWugiY5p5X1&#10;V/jrtl0+KZyvVMjUi2cx9QmhojDj78rSc3403FwLWO97rX58TklN3OSArS527vsvSo4kn4MPubJK&#10;DFnRU7mX9IFkg2rfK/n7Jp51+/8ACBk7YnixsrUIIa/YMmps923S0bJqmQM1u39ysp5BLL+g7lbn&#10;lfp/UY3E2SGMkg8gXU8EkDJ0a7U4HNQUfmSG4KsLoNjEjqhkQd+kgC5UdmnLlTBSimladTe1lnSz&#10;CavCsfYA14DnDeyq7uGE8bAw5pKZ3z0ebNJgcRDxfSL7q18hY+cJrg1zjcnsVzz0Uzw6jw3yZjZ2&#10;1rqxcv5yZ/Vmh0g3PN/leM9a0pd77UdboZ1VHSkc7MYpbOPIWnZtwPyCSBxdOMpZnZKyJpeCDbut&#10;gxzD4cSpS4ObcjZclixyhk5NpyTiUV1ZbKMi1wYLuA2sFxFiGbppsTqxUFzDHK5ouLd137n+lZQ0&#10;k0UrC9j+bLmvMvh2wzO+JVElOY4JHuJu7denfHVipflOR6m3F8HPeZc0MloXPbM4PaCf1KqqzPlT&#10;LiRPmyXafcq7utfhzqsjwOc14mbvu0Kj35PLK0k2G67WOtin4RmY87vksvpd1/xLBJ44XTO0X/1E&#10;ldTdMurUGcqCON7wZS0f4XGmVMoxVdZGx1jddLdC8l0+DRsmbsW97rB6hpQj4LuPNZYuaKNz5rlo&#10;LSoujwSmlqA57GfsFPZhxyjp6IGV7W2HcrQ8dzxTRx6qeZtx7FYy1JPgmWWvBYuGwU9Gxpie1pHy&#10;njcSjhJe6W5bv+pUDifWKrhLmMmNm7XCYv61y0zC6WbUfqnl0dS5aLEdpl9z9b5KCrMDR6R3LUxx&#10;jqkcUaXF4t7XXMmYuu9TPWHynkNso9nWOtJJEx3G4R4ehpO6Icu5KqssfrVmelxKimDiS+x7qjKS&#10;uikqntJPPdP8x5zfjpcTJ6jytWkqRDI5wO5XSaussSoyM2RyYlm6UNmIG4+VrMkYkdcfupLF651T&#10;N6jx/KYNGp1rFXuxAxdIeZeHl1rCLbFbPnLMsseHxRMfs5u61vDWCGQE77rMWmNZLz6WcBC4hp/Y&#10;hJGZWh7huVlPTzNYX6fSsbIdgDsFsmAvp8UpBA+wtvuUFDxZrEhLxqLbX+EjxzsprM1PHRVjoWAW&#10;adiFFltvZV5KmTII1nc23WBgJKMssoJCYDW2+VhNiEKxAJKgA4sfZuxKFl/OGpziPa6xDba906S9&#10;hRdGy5UZR1M4ZKLX90+zl0+a+P8AMQaXM59JWkmaWmIMb7EHlb704xPEsVpJIpY3yRgWuAqufGiz&#10;C2V3WYZURSuaY3G3BsmtACKsMe0gkq9cNyO3FKrS6nO57rTeuORqbJNVE+Foa94a4gfKwdnFH0Ws&#10;Sd2SWUMGbNhoMbIzt3AutP6pCSnk8ry22JIuGLbemWOsGHNDz9ilepGF01dhb52tBc0X5WHnwRZd&#10;iykn00pbZtror8p1MrdQje6/sCn8TxHXeri6tTp6KKtw/U/Q57duVj59WPosQk/ZoOROnU2JPBlj&#10;cwH3FlYMvRCCfDS4NFwLmy2vCqemZf1MC2bAqimDgxz2lrtllZcEaLcDmvN3SGSlEjo2EALQajCX&#10;0NQ5jtrGx3XZGdMFoJadxOgAj3XPHVnJ8dHWukpSCDckDusbYikWotUV9oEXPCU8syRamDYJMgsv&#10;r5G1kqyoEdJtYlY2X3ZLBcnQP4cNB+e6lVL9tUUrefsu+66T16SOFwp+GJhUlZnrFajSbRvaQe3Z&#10;d0VswMzgbkg2XEdVr8hv60OLG7najsOO6Fj9LLFGJAF+6A2adR3usdMsO0ElBsAL7JKRhDQLJyBu&#10;fb2SEj9PHCljFPkCb9DjDZQ3WDYBzS39wuDfHnlD/hnqtJVRNDYZmtFwPddyBxc4Adyub/xDMiGt&#10;ylTYkxup3mgFwHYAL1T/AB3tfi3FFvhnO9Zx3FtHJFGdTbiydf6APdNKFwdADY37lOg7bZfSeGSc&#10;eDhZoVhYWntulSSx9uyTtYf53SgaNuL2TzkRpUKtGwQpNrSXCxR22c63cKtJD2ZdJuiJfylJm3bs&#10;QsY3Q1VMpInyEdHq5SRhsbdvhLNaXusAULIiXWcCPZZuV+izjd8BQ0BgO4KTf+oH3TiRg0fISLm6&#10;mfRZ+WN8FmHgANu0lF0+n/a6E8copuAP5WHtqi5iQEsYlj0kWv8AwrV8D+chkrrHTRueRHKDtf32&#10;VVlwsd/ssyLmKTLOf6KpjcWlsrQT8aguG+QQ78TRvaU6aSPXCom/MxRSM3D2AgpSmc5zd7bKC6bZ&#10;gGZ8g0NS03PlNBP2CmYC523C8O2o1kaZ1ON/qhZ0xuRtZGYfSOUkWEk/CMxruNQ/ZVx5IXibvuT7&#10;pxCfWmjDrfvyl4ZC/ZuxCQJMUJbGAbqYw2dr27Xv33Wv0TDYaiCVMYc0t4vtypsbrwRSRM04uQbn&#10;91K0kd7X5ChqQEcnb5UrRSkOHqurcSnJrwiQa0kcLEQSkjt+yxSWQHWUgLCO4KIdyUexcBdA9wut&#10;lIxKE3buCLI2+9kZzg03IsiulBNgbBO0xJfYDIdTvj/KVp4NU1jsEi5zr7cJxhI1ziSQ6YWbuJPC&#10;m1sTlJRCdLk5X/GH6ruyD4fqjCon6X1YY/Y2P/zdeMNRKZ55ZCbmRxcfuu/PxsuudLnTPdHg2HVQ&#10;lighLJGtIsHAhef8xMbQOV9Tf496e9fSi37OZ388W2hGY2KRlcC357pWQmXdISu9K9HbvwYkq8ib&#10;Rz8ot/gA+6y9/fZY5ulg3NyopoSCufcG+90jJs2/b6osk2kGx3+Ei+Y6Lc/7KCaCi+QZCHscmk8Q&#10;PeyceZtZNHSEP34VHITwCyXiG26Z1Umo77W+U5kk1t2KayuDhYbrL2HwyaHkbzXLD7JpM4taBdL1&#10;T3WIsmcrgGi53XLdQlwzRwvgTkkv7oInDQSElNdpsLEX90ZkjY4zq3JXEbUrkzRxjGPGH5ezNS17&#10;d/y7tVl9L34dvVaDq34Q8BnjibG+ho4onWN9R08r57PBx0UHiK8ReCZdkB/LVVQI5CBewNl9JPQj&#10;pBh/QXpDhmA4Y0CNlOxsh06TcCy4PrOWnTLuNmw2uSQkXk6tyQlzcApu13mHdcxZIDsw7ndElIcb&#10;jZHa30XO5sknC5/6IbGsIXHXwlCbWP2RHus4WCyQ3jCkhdjppnFX46WVv6p4f8Oq9Bd5DHv4+q8W&#10;qOPzKPvsvdz8XzCf6t4U6lxGo09NIfovCmCPTHsbBfUf+LMnf07/AMOX6tH9rGdSHDa+yRhedRS9&#10;fu2zefgJ7lrLMuKygBpP1Xq6Of4oizMRIQjgBx54/lbZimQ30MBdouRzstRrf7FU5nBbyFPB34EP&#10;8LqQ2ZocNvlW/wBP8/RYBhJLSAWi/sqRimJfzul34xPBAWNe6x+VK4tciZYGbeq78fx27Habu335&#10;W35HxyOF8U0rhcb7qiqV588SE+q91PUWdJaNoaSbAKtK6aZF2qzqbJvUuCnrB6gG991v2GdQqWoq&#10;2ObUNaeVxngfUktmAc8tJ7rcsFz4+WVpbM4W+Vz230pZLdFzDmcGd15S6vspRGPzGsDjdWhgHWak&#10;npm+bO0C3uvPHCOslXhkjWfraN73Wz0fiLmiAa54aO265PP8acp2jZx9R/WjsDqr1Epq+mIpnteb&#10;dlR+O12KYU+SqpXyaSSbNWnYd13ixGMNdIy/yU/q+qUMtA5oc1wt7rb6f0p4vKM/ayKfJAZz63SS&#10;UU0GL0moFpALzwqHxvHaHE6x5pywC9xY8K0s2VdHmanmEhaHkHZUnjuADCKyQtdtfZdJii4oymlf&#10;BJ4dmU4NVtkbe7TzeysjB+vkuF4cPKlttcgOVFzyyucdylsLkklDm6za/uo82FT8k0JUqLJzx4gs&#10;QxW7GzSafYOUHlbqlUvqtE7nEH3PC19mDn9Tt9u5um0tKaV+oAD6KOOtFB97NyxzPZbVOLTZpPN1&#10;B1mZzVyXElx9Vr1fM99iSbfVNpJvKYDcqZY0gVkZNVGJXJJcbpBuMuYDe9lDiqL3C52QuqdTbJ1G&#10;/QMrZMQ13pLtdvZEZXCSaxN7qHFS/wDTvZKwBxcDwpHFLwA0O8Wp26wWnn2TeNuhv0R3Nc93rJRj&#10;HuCOeFG1QLFIXaWHubbJKS+vnlLBmmP/AGTZzy2S5PCjaaFBWGbEA25Nt04p5DSya2Gx+Egw6wSj&#10;OmLBxdA/6JVwBWzvnnL3uJcUiTqKPM/U255RLWAUMouySM/sy26xE8wg9kYOuFBNMkBWIjopnN1N&#10;aLDuivc+MtuDuo+1jWxVF1nfY/ugc8sIBBBKLK4v2a0lx+E6Q6RtnSPJbM8ZhbDK/SxpBO17rtzo&#10;r0Gy7TYG2HyYHyFoDnW5XJPhxylXTY62cNLGG1yTZdm5XxeLLmDtcZAHsbvusPqE5/8AxLuFV5Ns&#10;w7w6YDGC5kEIcfiy4t/EGyzFlfPsNNDYs8oGwGw4XRmK+Is0FY6OOUWaSOVyN4wOohz51AimLy7T&#10;CG8rnJzyJ8svwiiqqDNU2EuDWEsaD7qZrepBqsLdE46i5tuVpmIgtl2PKbCV3BVLJnZKh3Uz+bIX&#10;Ap5gedZsvmwvp+qirkCybVBvsbArK2Mz8ljGbe7rFMwelxt73T7Cus8zLOEpuPlVrOwd03jc7V6S&#10;QAsbNlZbgWvjPWmrrIw3zXFv1Wq43nh+IOu432tytZDnlvKbsnImIO9vlZWedonihSqkM0rjflIz&#10;zmOD32ThrA52wCb1zP7e3J7LG2H+tlvEqZ2l+F7hTqajxKrLNpA039+F1pMNdQ4g/qKoP8PDLhwn&#10;pPFUvbb8zED9VfmxkJXB9RleRnQ66/QBxEbbmxRG+vc7BHcy5uePZJvd24t7KhH+w2/szVrdYbAJ&#10;OZu50pXT/qHKBzL73HurWON+CJjQNs7daf4lsqMzd0enjAD3wB7+PhblKNzbdRufZGs6d4mCLnyH&#10;7fZdb8bzPFtwa+zL3op43Z5mRUT6KRzHixaSLJbRpaTZOMdl141OAAPUf8ptMHFl+Pi/K+rdSfdh&#10;i/6PPM19zDx7jlLQnU1NY3lrUZtSWm2yllyQdy8DkSlriAjtlbbfb3TVjnPJPcoPLffvuVC3yOuR&#10;xU1cdK27pAi/1KN8d2kO9kkygbUOGokj5T2NkMDQPLb+yrZFZJFEfLjM7AfKpy93uCi0r8Rrrl0D&#10;2AcKYNTFwI2tI+EH5oj9Ow+Fm5UWcbpjGnoqix1vNz2SjqZ0I/VdHlkcTYHnv3SMgkcN72Co5vZZ&#10;jQPlkAW3WNjJPexSRLhtqcilrgy+txWBsFnDIX8pjb3Ivyomvj8iojmabFsgP8pw+GRwLg4/um2I&#10;U8gpS7c973XH9VjcWjV1Zfsej3gkzbNmPozS63FzmPLdz2ACuRkjmlct/hnY9LW5BNM91wx7juup&#10;C3SV4f1aPZnfB2Gs7gLNeXdr3WeoO4sEWHY77FHc7UCb8fCzFyTtWGjcTuN0rA7S697JC/lpZhHy&#10;E4LRKUR1m5P3UxQyNA2NyoChk0vFwpihku5SYyOTVE1AS5nsFIYe9zyABdRlK4vaOVKYaNAFlcTK&#10;k0STGkNGxWLGsLhe5WJ+4r9p1q42O1ygcbNuhvsgdu1b5iiE7g4fKTYLu42SkjTr3QagmcqECywI&#10;BUF1ZZVVHSvHIaJzm1L4/wC2Wkgjb4U5cNPyo/O+PwZVyPiWI1Lg2GBl3EnbhaPSIylswr7RFn4g&#10;z53OueKY/J1tzDFiU0sr4q2RrfMcXWF/lQJrJw7+4AduysLxQ5jpsw9cMxVcAGiStkcLd7lV+6TU&#10;29rr7J6FrrHpwS+jituX7sD80Dyimdk+3CJo8xxuCiugEd9IsVsxKoZx0g24SMr9bd7iywTvjd6r&#10;W7ok2KsDrFtkLXNiEXt3RHNFyOUaprYyweoNPyUTzo2kWcD9FDNDq/Im8b7A7JvUOs3hLT1+jYMJ&#10;TKSqMrv0kH5VHKkTxfHIQymxvdNpR5Z34S1Qx7Xau59gmk9RKXkFjrLH2SfHYnVykAjY+yjat17X&#10;7J3VOeWkhhuot8kriRod+y5TqPg0MN0JyTXda5H3WCoa5hvfZNKmV7XkFrgkXVBEDj7BcPseWzTx&#10;s7m/Ai6Rf8eeKemxHW3RhtYwkF1ubL3nxM/lKoU7dRDNvcLxi/8Aw7PR7MU/VKrzALxYbHPHIdTD&#10;6xYcFe0mMuDapxIF78rzjrM7ysvxiqGMlwNwAUnpDW3F0pI3zdygdAQzfhYoYi52pvflJObY/VLP&#10;aWttZJPYb3smr2B7E3i7vskpJtI34SsgsRsm9U3Ww72spcb+w0ij/wASTAhmjwlZkDQXGnoXkfC+&#10;f9o/J4hLC8/ofZfRt4istnNfhxzfRuaXGShc1o/ZfO91Wy87LXUTF6UgsME5bZfRP+KdxQ05Rfmz&#10;nurQs27LnR7/AImw5s0DHyOt2ud1L4LkeXKlcGyRaT8jhb14Gs60NXIaCu0ueSbXIVydWuiwx2tZ&#10;U4dHsbHYXXqeXqKg+Tm4wtlI1mSXY3gkj2x8t7Bc+Zzy9PgmYpI3xPDdXdpXoT026Oup6IRVkdgR&#10;axFlWPiO8NQ859RTQgA3Nw1Pq9Xg5VYbws4wfTOY+9iAjOZdtlZedOkc+EYW6SwGk8WVf1NE6KQt&#10;twunw54zjZXkNaKDVJb2+UariDjYbWS8VKacuL9gkHkvkNuChk16Eho4mN4Lb7KUwTHpaWYeogfJ&#10;TMsFzcIGwBpvwoJ/QSRYGD9RaWhH9xrnH3tdRWZ8+/1GovTlzQD7WWqtBYb3/hZYvO55S/HGrod8&#10;EzTZqqiR/dkFvZxW6ZZ6gOioNMsrnHjckqtgCBYcpSmlkjk/UjhhTGbb4ZZFdmx05LmyH25Wv4ri&#10;UlYTd19/dQ7Kt2ncn6JSGrDjvygnCiBqmHe1xbb3SMD3QybXCdtOoXTaW5dtsFB2qyRMM7FZWu0X&#10;KI/E3PZY3KbVbyxwI5Scb3PuTwj4CqxVtUZHkHhFq5A4ADsiC9j/ANEnI+wso5LkJRAaSD9EYku9&#10;rBJiUBHjY+aQNY0uJS4Q6X2HiduT908jk/tfZJ1WBz0lN5kkbmD57osDgIrXTjSiLxVBcPeyVbOX&#10;HsmjSQLCyVi1E78cqOapkEk/I7cbxuKYTep1t08ZIHRn3TSY6X9vlQyHi2g8Dw0WRnyax3KTjO19&#10;t0cPDCb/AGQEidsLoc4XQfo53Rmyknkopdrcb9lHIdIK9txcIpBA5t90L3hosb7ohNj7qFk68Dqg&#10;xV1GHDS06hbcXUnhFZTEiSYN1N3tbZQDQCPn6oJtRGztlHLxwPZM5hlpq/8AuR7ObsnWSqqCjqfM&#10;kaw2/wCYArWvU0jfYpXzHNj9JsorDi7LMm6z/wBAsaTQxw/5W2R5fFVijqN0ZeC3jhVFPLq5KS1F&#10;1xflZmy0yzjZYbetUtdVuL3O1P3+FombMddjWLumebkbDdN7CJuxsR3UbUuPmXG5XNbsuaNDH4E6&#10;uXUbb39ymof/AHNzwdk5kGtvtb3SIjLZBx8rCyNk0WK6g8b329khUNJ4slnkWtwkXssLhw3WdnSJ&#10;otjKoY7Ub3skgRCNk7lb5g3sU1nZysfKWou0FfKRFe+4TaJ+qW+yPI7Y8hIg+r3us3MuC1Ac63tf&#10;tYBY2M1lfBHYkveB9UmHl9gVJ5Iov6hnfCICL+ZUtFgsTcdRLeJco9L/AAlYQ3AuhuDNLdJMG/7q&#10;wvO9ZsRutf6a4QMF6dYXA0adEVrKZp47uuuC3H+7Ojw/6DktuL7XRSdijWBbY8fVFcNI23Cqp8DS&#10;j7AhOo2useSwWKNGxo3AcD8oJGmR3wPZW8U+AHaGkx3uPummYKQYplXEITy6Bw/hShgv8bJOohip&#10;sPmfK5rGFpBJNl0XSHWeDj9mZt12tM80epWCnL+fa6ncLaHKHc7U3vdWH4nKCnf1cxGSmljfE5+x&#10;abrQpIdLeQvq7pU71YN/SPPdhfu6EY3ACxBPulWlrncFC1g07kIWRlrrgK83yVq+w7dBAsNwlJBd&#10;otpSenWTdHiaGkXuVDP7DjEGFljbgpUObptvdAbj6IAbc2ACrTk7JH5Acyz+Qkj6iLXslHcHfcoo&#10;GhnI2VDKTJASXAHG6Bsmnn2Qvu6xO4CSkdpA/lZmxKkWYLgSe4OcSELTcX9kk91ysdJYfAWBszXL&#10;Zbxqw8ztO57JviOID8o4WHHshdMdO/H1TPFZR+X0gbuNlynUZJpmnqq5I6O/Do67wZUzQ7B6gExy&#10;A6dLbm5K72NUJ3BzDs4LiH8PPwusxV4zPWlpjN2sF7EEb/7rtmGBsEYaCDZeK9ckpZXR2WrH9ORz&#10;G/Tzv7JVv6TbkpoJDewul4XFrSsOHCLD8CsYN04aHC3CJHxe43CPTtc87kCyIBjiF39wCwFlKURJ&#10;NyVFkWePlSFBqeAL7fKUZEUkTtK+zBbupOkqiwDjlRNCwttc3Cf0hvJ9+Faxsq5CbZKCwG5WJBsv&#10;pGxWKXkgs69DrCyAbFFkJAFkLf0reT5owhNxL+RdEadJ4SshAd9UlcBJ/wBCE6hzrCyoT8UHqbL0&#10;38KmLvg1NdU0pJcD+m11fcziCCBe60bxU9FaTr70JxfBKhoL5ISxh03I5XS/HKW1Hu+yvsr9T53H&#10;5llzLjVROQXGZ5c510+aHRDYk/CneonTtnTLqXjWEb2pKp8YvtwVE6G6vovrvo7vXjRx21FOYk2U&#10;uvtpQBxcOLlKsju7TwELwITsQStZop0NpKYyWFrLJcKic0AgE2TrVqA2ujCAOsSUA5FS5cjndfyg&#10;QsGX4oyCGgHuLKVifpaW/siGPWL345Uco2SRVkcaRjLtDAUhLRRmUekXUhJEb3BTeWFxdcAqCWBk&#10;l0NJIGsfYN+6QmgaBs247p6YHDc7oJIDIy1lRyajl6JYZKRFvooy7ZoTd2HMLzpbse6lW0Li0i2/&#10;+E3kidAd1z2/0pyVItYc9cMgcSy0yoLiLN+3CgsRy3LTxP0tLtuB3W7yNdIdhdCyhD2Xe0WH8rl9&#10;n4++1tIv49qNntt+BvgVNlvwsUlUykDKmama5zu5N12TJUmvcXEEFeJH4en4sVT4T62nwHFqSnkw&#10;CQtY+WR5PlNHsF7AeHzxPZL8T2Xoq3LOKQ1EsjQXs2bpJF7crxnr/Ss+PM/14NTFljJG7NcB342Q&#10;VDtR23StXQvpJC2QaR7g3TZ/peQCSuX7ZJ0ydv6DgWbuLokkWr6Dssbd7RY2RpGmIe6Qu1jGdrmu&#10;4N03JJcbg3ATuZmp1ySCUi6IMaTvvwpIMdNpDTEaFuNZZr6J4BFTGWke68LPEb4fH4/4lM30cbNJ&#10;bXOawBq938Ht+bY02sTuvGr8TuuqugvislxKEGOLEZ3ykcA8L2D/ABpsN5nBmL1RNqzmbD8tYl0L&#10;z5DK9skbWusTa3ddidLvEBQvwindO5koIAN3cKlswYjQ9a8lOq2MjbUsbuW83AVNYZmzFcnYq6ns&#10;+SJj9gTwvctjVWWFnOYvNHqVkilpeoGFRVVM1uki+26Q6hZFpq6hfTvY11wRuFzv4WPFxS5bwD8p&#10;XzCJ2jS25vZbvnvrdNi5ZUYfIZY3C+xXNw1cmLLZbkk1yUF4mqeDLNPUxCEANJsVyoMTbiGMBoAa&#10;C+38rtPrZlyPqHlp77WnLdwPdceZ2yJVZTxl2hjiA697fK7npuV9qTMzKlZNZgyvTxQMLXNcX+wW&#10;r4phbsMI/t6flOMNx6epq4mzFxsRsVK51lZWUsDIm3e4ce62AYmnh2uTlLNjB+An0mR6+GnE74XN&#10;jIvdNo4xGS03Q+WOJPYL/pvZAIm3vbdLOYG8HdBpF+B+yJISYSOOxJH8IfJ3vZLNaDsDYI0bdR77&#10;KaPALl9BI2kOvf7JWnA13O6zyiEeIAcnhV8gHlDiN+2zbokx0/5SkHH0QTQibbVYHuq6+xQQyDTi&#10;VSI42lxPspOryjNh1EHyXF+AQrI6G9HoMcpn1eoyPAOxUN1RyrX0eOvY4PbADYAcBA8qXBOo2VrK&#10;5zHuBabBNp3lx2G63mkyFFXwl/mSBwHFluXR/wANE+f8dY1rJHRB1idKq59/HBW2WsWCT9FTZcyX&#10;XZkqGRwQuc55sLLo/pP4TJ6PB24hidA8tY3WdbV1H0H8GuGZckinnpGP8tgJ1M7p74msxQ5XyvU4&#10;dh8EbJCwtaGCywZdaUsnbFlqWo0rPPHrNibWZtr6GFnlQUztLW32C0hklifhbH1Iy1i2HY1UVtfC&#10;9rZ3E6itaZPHM2zCui1syyRso5MbixUT+r2CXM2pnso+RzmO9kZkhcLb2UzRBJcEhE+zNhqKU/oV&#10;RPEZPLcG2uiYQNdQxrj6SbK1KfLBrstxmGO50jdRSXsjiq4ZVDmflXBrtiiP/uSADhTmPZVmpahz&#10;nNNxfsomDCKhxJbGSG8qGiSkAI7f6boC0H4Q+YW7O2cOyTkeQeFE4MeISWPXc6fi6IfSLHdHLiTb&#10;hJTOsD2UUl6H88hA8h9rpVvvbdM2v/up24kRXv2Qt0h7oTmu03ugfL6LcJKpmIFjtfdJtkvCd1Uy&#10;8q0SQYSaTS8fKAkONxz9Um5jnm5J9ko2PQBvdZWWyzj8hXv3O97dkwndeXZP3sO5/wAqMmF5Tv3X&#10;N7vk08fgKXEoHO0ory7sEQtc42IKxpksVfIMr7m4RT+ni5KK+7BxuiuddqoZi3AI87fCbVDPUN+E&#10;u7nlITktb8rHzE2KhrVuAbykI3j9u6Wkbr+UkwaHcLLzeS7HwKOdp3vuts6JUH9R6rYGP+WrYStQ&#10;lOph/eysbwi4U/Her9A2x/szNcsHqXGNssa/Mj06oYfJwSlaOGtCVgve3b2Ro4zFBHHyGhCNnccr&#10;zvO3KZ0uJfqY7f8A9p90pHxb2STh6rkmxS8UbSL3PCJKvInxyHDLM44R4I/NFm7ntZFgIcHavS1v&#10;clVz1g8T2DdK6GVjJo5qpo2aff7FbPS+kZ9yfbjRQ2tqONcm8ZszXheSsLkqMRqoqdrG3s/vsuSP&#10;ED4234sZsOwVzo47lutj+Rwqv6yeIbFuquJSkzyR05NgxrtrKuY6EvlLjuTub8r3H4x8FWCsuwuT&#10;kN7qjlcUSU2LT43UOnqXOkkfuSe6wtDkSnaPLAA390bRpK9axQUIqMTnrcuQgZpcdyUo1hLdj/Cx&#10;rRfcBKtZ6OAikxvImB90cN2+QiPdZ3CM5xsOyhm+B1GuRS4sbuBJSQcGtvfdA6S7TfsiabNte4VW&#10;bJMb+wX30f8AVYGgt+TykySX2SjrNIubKjmfonq/AR8hjda+ybukJdvwlJnea4eySkka0bWNlibe&#10;ZJE2OLEnygi9kWWQDbsk5Xlr9jcJGaYOPJ2XJbe3cmkX4RoXL9Q2SEdK7EK6CIf6pWj+QisnDQdz&#10;dSmTmiozHRC2r+8w2/8A0gub6llf42zS1HUkelnhUytHlHopRQMsHOOo/cBWFHZ/e9lr/TCE0/T6&#10;gboDB5bdh/8AlCnoWae5C8X35uWZtnYYf9RWLSbA2ulwAE3YNPHdLNJCppko4Y7VwlYnkDYWKbsf&#10;pHslInFr79vlOIdwPI52+qkaSQMFxZRrhsDvunFHJ6h8JrQDNjo5dQFzupGkeGSBQuHvu4KUgeLg&#10;91ZxsqZokux12Df+FiRilPlixWKeyrTOxT6uwWWsgYdbvjssedINt1vr7MMJI3U5JuZc2F0o54Hb&#10;lAXWTWISc3+2ErI0vwqdthdw4RDvuQSnuD0v51xj5v2Wl07O45o19keVXE+fDxvxnDvErj7S0tLq&#10;yUiw59SrVzxRxB7za6vT8TLBBl7xL4qXM0h88rv5XOkBlzFVjUCImH6cL7B+MZHLSg39HIbkKk2h&#10;/XMlr4rQEAO5PBRsMwZ2HNJkc55PNzdOmU7KezW9gjl9x6j/ACuhcyl22Cxt97CxR3C4RYwCbjhY&#10;4C2yFcjSiFvpB25RLlt/lKeSXutfZEMJa7fsm5uw14E3N1i+10TQWH2S4iFx3RZIyXbIrb8ibG7m&#10;3NkkYtbttvrsncrNt9yiaBq9gmobwMnQO122t9UjV0+rf/dPXwjUbXTaWO5sP3KinhT4oki+ORq2&#10;HSw7AlASHRgW2unMcHlcgkIjoLdlWnrRqqBUpWRGJxRvdpLf4WxdK/ERm7oPmGnr8v4rWxeQ4Hyf&#10;PcIzv3A2UJiFMXyb3Ue+Dy3kEXJWH1D49g2Y048lnHtOLPWjwO/j2UuYfyeAdR444HkCNssEFyew&#10;JdZejmSc45f6p4BFimA4lSVMEw1NYJ2F42vwCvl8hiAeHEvY5puC02KuXw++ObqN4Y8Shly9jDvy&#10;rCNUc2qW4+5XkfXvgLVzxI2cG+muT6K5KF4I9LgPpYJCdhaRe9vlebnh1/8AxFeGT/laDPWDYnWV&#10;DrNkmp2CNn14K7y6JeJzJfibwZlflyvp43PAP5V8wdKL9rCy8s3ui7Ou/wBomnj2IyRs83r/APnK&#10;bPYeN7fVP66ldTylpaW/XumUkmgG91jOM4k1J8oLSgtlaeDdeWP4+PT1ox/BK+Met0T3E/depcU5&#10;c4e30XB346PT6THMiYXicbbilp3arD3K9D/x1tvH1BR+ynvY08Z5k9GsanweBlOHvIlOnTuRvsuo&#10;Omfgwqc94H/U5YmASDUATY+65ryfQty3JS1Lo3ODS15H3uu+/Db4p8vYzl2noDKymna0NIkcBfa3&#10;C+kN7PPHBOByixpSOXeqvQKo6fY4yNodGXv02BW65Jpn4RgcTKl2wby4roHrb0/ps6luIDTI1p1t&#10;LeFzx1ZqHYVQGKP0CMEBV9bP+WrDcaVkXmvqRTYZVeU6RgYe11o+av6NmFznhzHOcPgqm+q2P4pL&#10;ipDHuLPcBa5l/N9ZR4iPPkdb5uun1MLStGflJ7PeBx4Vi39nZupJ4PI2HEIJZLOaw3sd0lmfF/6s&#10;5jmOutoy109/quVZKnUPMDLtF97rS9EPdRvlbW4fmXJmmNkQexgBsACqLxmlFJiEjP8A3E/ytnwc&#10;1eEOmi1OBBsAVq+PTPjxB3mA7m97KK+QlKxtYN+UYRgm4BWROBbt/lGvY8qdBGGKxuQjxt9kUOLT&#10;8eyPE4He+6K2C2vIfTcX3RHgDlGfIXAe6MIwdzvdRTYDYaJtx9U3xJ72tsNrkWslmzBpAtv2W0dO&#10;+n0uesWiiA0guG5G1rqpnkoRsWNNyovTwO9P6qtw98socWPaQNXCkOvPS+qp8f8ARDqa52wAuro6&#10;O4RhvS/K0FMHM88tFyHfC3rKWQo+pOYqd4Y2RjXgm+9wuH6j1n8DZvaun3Irnw5eBc58y7DWTU7m&#10;OkaHWIsF1B0t8JtP07pQ1lJFqvcktBVz9OsuwZPy1BTU8LWEMtbSFs9O7Wz1AfOy826t8myznUWd&#10;Hr6KSKuqMpOw/CZI44mte4ECzfhVV/8AqzVGZMafVVzA9jzwTfuupKnD4pG3LAU1fQN0WDRt8LO1&#10;uu5I82WJaiao4f8AFl4KMIr8g1MscWmaOMkaQBuvMbOOQX5OzJVUrmOtG8hu3sveTqxlBmLZfna5&#10;heC03C84PFZ4WHszBJW0tK8NeS5wte69M+Odd70lNmFvaXbdHD9XRlgJIKZRvLX7gq6Md6JVYp3t&#10;jo5i4XGzStQ/8CcYia6d8EjI99nMIXoeLPCatM5/ImvJr+X6cTVTC42bdXHl/qFh+B4RHA4tLg2x&#10;vYqqGYFUUeI/lT6H3sCUtW5QqIayN00wt2sbKWaTiVrrkt6moqDNcuqwAd3speoyRg2A4PLI0sLy&#10;021WKrqhzdDl3CQGvBe0W2K1nFeqFdidQ5hltH2BVXtY/cMs2U0cGLyPYGhrjYBJZZiglr/7l/Ue&#10;Duo/Fa91VNckWukoMQ/JODmmzuULiSpfY/zDTiKdzmCwB9lET3kYAOU6lxeXFLsFiT8LbOn/AE6O&#10;JP8AMqgA0i/so3H7FaRoHlmIi4dq+icscXOA5v2W/Z0yPTR7U7NxsovLmR2xVjZJnN0tN7KGXA3k&#10;Uyp0wkzXD+gja++y1rNuV5ss17oHtuQe26vDK2PU+HtETCxthZMMUyhHmnGPOkZdt9zZVMnBIlXg&#10;ouPC6ieO7YpT/wDolLsynXNpnTPjc1jd7kELouHJuH4XTBzom6Wj2C03qnmKnkwt1NSRtY1oIOyz&#10;s0eLRZxOymXf2wR7KLk9UpB91JVUha94IUe6+tcrurk1saVCemzigO9tisdKPMtZHZM02HdY0w7f&#10;gSdSOk7IooXC+yeGZujsshqWMfYkfdUsxZxq0R/9Pc0lI1NC+x42UrLURg7EFJCuiYDcjf5WTmos&#10;RVGu1MEgO4t22TZ2qN1j/K2Sqq6d8B9TQ4/K17EZ2GTbdY+ZluD4oTuSPgK8fAJCyo6ua3NHp0nj&#10;5VDvrQxu3ddDfh10Arep00riA2JjXfysXfwzyQ7YIt684xlbPRGeduva42CI2Vo/V3Wt5z6q4NlI&#10;ufU1MXpFy0PF1XeO+OHLGFlzI6WqleNrtcCP8Ln9f4xvZp/rBmw9/FGPku4Oa6MGxH14TDHsy0uW&#10;6B1RUzRsjYLn1C65dzV46sRr9bcJvTsN7eYwFVVnzr7mbPELoqusa6Jx30NI/wB12fTv8b7WZp5F&#10;RkbXWYriJcPiE8ZhLJMOwR2xu0vtYj7rmTHMcrMzVr56ueaVzzeznEj+UGjcue4uJ9zdYQGi9gPZ&#10;eydA+Ka/T8aqP7HLbvUMmT2NYqXyxsLpeOL07o9wBcWWSP1tFuF1fCVIzO5vyYGgFA8Wt7IurT3t&#10;dFdKXE7bprpibDce6B0wadkVrb3vdEkDQdr3900pC8il9bt0Z1wAL3SLHOuhfKS6xUM3FeRJMU2c&#10;DsdkRzdYuBujeZpFuEQzbc7krMz50vBNBfRjSWclEkqACOd0WRxv8fVIyVAabDlYuzt1wWYQvkUk&#10;qQ0GwF02mm79knNUgutsm5qSbg8Bcvv7tqkX8OJINJNf2Ted+tve6z8yHdjb2RZC1zSbFc9OTbst&#10;xigKckgg2IT7IeJmnzzQi+wmZz/+YKOMlmc2ASGH1Jo8Zp5WmxbI03t8hZ+/G8TLeqv3s9eOm1UK&#10;rJGHuaWlphZwb32CnWRlwvtZVn4QMxOzX0bo5pHai06QfoArMDiwG5FgvGOoQ7czOv12u1Ag6XW3&#10;24S7SQQmzHXcCPdLl4AuqiJBcG/ylmR3b8pvTy8Jd07ABblOIWhdo2dcp1SvD5AByo+J3mO34+E6&#10;p2+XK32TUgGTVHNoeApWmf5lvhQdPIARvspmgeA3sp8bK+RExCwGMcrE3ikHljlYrSZBR2exoBPb&#10;ZFubna4Rli3fVHOiOgh1yVj7k/CVc26Se46uU0V6EFDxuFLZZcynqWO7lQ0jTe43T7AXCKtjLnd1&#10;Z1o1li/7Bn4PE/8AGxy27BPEdE5oLW1LXvJ+4XKuFOjpqVsbbcXK7u/Hqys7C+r+F1j23Y+nLge2&#10;5C4IoquN7Bptx2X158Oyd/ToS/o5LenU6Hr33cN+UdkbTvykWkO3904hPF+V1VtlFCkQta9lhbfv&#10;ss/U+/YI7TdpB2RqxmwWt07lJSWcTYhGcSeTsi+WOb/90QNhWiwQ90JcALDdAkIITpv8pFzbncWs&#10;ln/qKRLSJCfdP7F3cgSDb6pJ8Av2JSrzsES+6eTCaCmIO5GyF0bLD03A90YLAzzLglRzfAUFyRmJ&#10;RNMg7D9lHy0w1X7KYqqcEOHcfymc1P8A2+9kEUmNIj3safkrCQRaycupw1w7bJF7NIIAH7KHLhjP&#10;hodOvAQTiOM3GoewW7+HfxU5t8MWc4sYy5Xz0rY36nxR7a1oczC1qb8g+11gdR+Ma2zFqSLWLPKJ&#10;7P8AhF/HOyh1Xw+mw7OtOzBq5oDHVlXOLOsLXsCeV1phHiN6YZsgZPQZ7wWoZKPSGOdt8fpXzTCi&#10;0HWBcg7KQouoWbMDDWYdjFdSRsNwI3Cw/heW9X/xnJycsZq4ep/Z9NuEV+GZiiBwyugrmHgx33XP&#10;34qfTeox/wAONfOYnA00NhtzyvFDInjb6sdMqiKamzpjZZEb+V5oAP8AC6Ry5+N1mLN/TipyrmzD&#10;Iq6OpaGGpnmcXf5VLoHw/a0txTrwT59uM4UilJMehZUuo5GbsBYd+LLQsdzHW5TzS2ooJXRFhDhp&#10;+q2HMmdcGxnGZ62GZkQmeXhrRsL9lrGN1NLjFcXxyBwtZe7xxLJiUZGDNqzrPwz+OEY3hsOCY7MS&#10;4gMD5H9yrD6k9O6PqBTCXD5Y5A8H9IuvPh+HVWD1IqoXuj0m4c3sunvBp1/DDJS4pVmTQQ0ays7L&#10;rfhl3RBVseYz4SJMSleHabi/+lU71J8MlXg9c5sMZJHcNXeVTjdLXUJqacseLdlograLG8x+RPBG&#10;4k233VjD1Zx4ZDPWbOI8N6RYlQg+dFIR7kKZwnHKjK7TTOcdI2twuy+sOQ8Ky7k6eqZTQtk8sltg&#10;uHc8Yo6TF5XhunfYBbOnu/mKU8LXkmq2aKtna4MsXjf5UTmPLlNVU5c5rdXO6goc2y0jwSNQHFym&#10;+JZ9lrQWBg325V6S5BiqGMlP+WqCwEAIHE6wEmyYyvLzc3Sjf7hHupYvgMwuGq3N0oxoPFkDbauA&#10;UZ4ETb207qWKsjlEIZAZdh/3TgtHcbomC0wq8UHDmNsSE/zBPGMQc2JgaGnso3D7AoHB8vnEagHX&#10;34srd6Z0E+DzR/ljpdsLgKo8Ex12G1DX6Q7T2KsTpx1RNbj9PTiBguQCQT7qluw/62yfXj+9HWHS&#10;DpBjPUcxSl7y3YatK7E6B9GW5AoIjPZ81gCbKsfCjVtwXKsEr2gaxfftcK+sOzU2pADbcrwn5HvO&#10;WSUEdv0/EkkbpAbvACkWNELBtcrXsIxPzi2/f5U8ZNbB2FuV5/lfPJuwikKySjQLWRC7ayIH2f8A&#10;83wjF7WXvza6jjxyF/QhVwNqIi17bg+60TOXS3CczNc2ogjcDtut3qqmw2A+q13GMQazVvwtvp3U&#10;MkJLtKezjjJclK5v8MmX6GOSSCKBh54XL/iWy4MsUc0VJDcNB/SLLrvqRissgeGPIA9iqI6jYjhU&#10;lNMMQMb73F3jhepdE6jmnVnI7mGKfB5s57qa+hx985jkbZ1wVF1maKjE4RrLi5uy6a6uYTlqulkM&#10;DIDY9mqj8XwOhOIlsTWNZfsF6Jrzco2zFnGmaLJNLI225BSD43B24NyrSw/JlJUxDQ1ryfhZH0Xd&#10;XYrGbkRkjYDZSZJqKtgJFXvppXbBpt8p1QZHrMYILY3Bp72XWWRPDVglVRxSVLmE2uQWqxqbpTlH&#10;LuHNJjp7MHOlUv5XNInS4OJsudMZ6Csa6QEge4W+OqW5fwoayLfK3jqnXYLhFbJ+SMZAJGw4VR5j&#10;x443P5EYu2/ZGsloglFhsbzrTthIa0Fx4N+FqtVm6ZpJa4gH5S2ZKFlDT7n1FaxJLr7/AGUUuSWM&#10;eDdOndPXZoxYEPcGNdY91fWWsqmSBjb3cBubKh+jmaRg9YWSNDWF1791fOT+oFKSLua3blU89pcE&#10;6SHuZsnFuFuDnDcHsqbz1k0xUkpb6rg3sFbGduokNRTFkcot8FVVj+aXVTzGCSDsd1RdyVMeLqVo&#10;qDGKGSkkcNLtlr00584j2VqZioYpcLmk0C/v7Ko6+YR1j7WNiQuX6hH9jXxStBpJtJ25TeatIuSe&#10;EWR7nHa9ikZYnSOubhYsolmMLMdiUhbsTdIOqppLnWUvGGxm7hdEkLbFU80G+EW8aSQ3lrJIzfWX&#10;bJjPWykgNBP+yctYZ6jTvuVvuQOmzMRZrqI/SR3HChh07Jl8Id5EuWVrJHVTC4Y8hEfSStZctcLq&#10;7MUyRQUkLoow3VxcBNaLJlJqAkiYR8hW8XxfJk5ZDLcUeEVBRYJWYk7TDTSyk/8AKFa/QSoxrpRU&#10;T1MM0lNJUM0kW3C2GjoqLBzaCmiabcjZIYriItchdD0/4jhxy7p8lfJvvwh3mzNmIZsldJW1Zne7&#10;ffla26J8Z2Tp2IxaATsSi/mGO3Ft/wCV1uDp2DEv1iUcuxJ+xhU1MzdgSB8LIa+QWDr2TqRsc44B&#10;PugmpGabhXV2pcIg72/IQTgG4tY/KwzlzubBIugINgTZYNhbk9lHJjCnmEc/ujtddvOyQc4loHay&#10;ODYcqupc0w6Dgh3tt/CwOAPvdEHP0Q9rjdDOSTAQfvfgJNzQSilznjvv7oWjbgKCeZJDp8ho22bf&#10;9SDUHE7crBIALcJN07RxZZebatkkY2CXhlx2SJdY3JCMHCQcprPfzdjssTa2Wi5ixciklR2TWoeX&#10;dkdxsmslTa9t7dlze5tX7L8MSQSeQNIsd0g+Q6efqiyTB7wSPsUDn32WHly9zoswxryCHOIuSEZ8&#10;4Deb7JCR5B9knJICLXKrSf0FQeaW4sEXD8IqcaxWnhpmPke6RoAb9QkJJREz1HZdUfh2eHs58zG3&#10;Gq2m10cBIGptxfssbq+z+PEy9pwuSOqvCNk2pyL0eo6apYWyE67EWNiArIkk8x1uLJ46kbRUzYI4&#10;2sbG0AW9gmdhrIFrryXdy987R1eJVFIViZYXvyjSguLQAbWRLGP3S0T7t44VVOyQNFGGNG90sGhw&#10;SDna+DZLQevcJwq4sUgGl4sdk8bJb5smcbSS65Asl4dV+NQSI3EkqcB8YJIBUxhRGnTfZQNLOS62&#10;nZTeHSNY4bBHCXJFOFkq3Yf9liBk92A7hYrCkyL8Z2qsWLF0Jy4DuCkCblLONiB90TVz7fKJNIQk&#10;X6SLi6GKW1Q3SSFhOppKTOzmkbH3UkJ82I83f/xBuFBtBhlYG3eynaL/AHC8u8Kn0QsI5sva38af&#10;oBVdVvD7PitFC+onoWMbpYC4+/8AsvEzDI5fzctNI0xy07ixzXCx22X1F/jvejk6elfg5nqOF91k&#10;1TVIeOdwnkcu+1t1DwyGnO6e09aLWJ3XocMikZNUSMDvUb3+iUc6wsmMdbvsQlRJq31AqZTQ3bfI&#10;s6T125CGS1rhNxJZ9z+6W8y43uiTBaowcIUAcANuyTMhYbbbpxv/AAO8g/VIuHrO6MXk3ukwRq+S&#10;kNfNGPRUoWXaSiWHtf6pUGmADdASO19SMWXdYGyJLZpsVG4vyOmA5he3ccpq+EaiDdOQ8tBB4SYY&#10;H3ve31QU7Dq0NJYbmw4t7ppJSEPda9rKVMBBsP8ACK+MtaQbcbKS7B7WiHfAHRm+xSAoi8bDZSzo&#10;Q3Vf7JvIXN2Z908U2wpK1aGMlNdthwmz6UsvYuN1JspnvJLrBAaY/Fk8oRaIrojHw622I2RBhbdV&#10;w36bKTEG6XijHGwUf4oL0SQyvwRclOYYib9lrmJ4/NA5zYy4W9lutdROlh9Nt1B/8Iuqqkg2APv3&#10;VPJf/wASWLV2Msm9R5oq1tJV+uOX0gnchbhSVM2W8SbVUsz2tedQ0mwUHTZBpKacSPadQ3BBUu9o&#10;bTtbyG8XVdOo/uT90G+EdmeEnqRBmfLrqOurYmyuIAEkoHb5KvfJ3Q5mLYu2uppWTD/2PDh/C8oK&#10;jEMRwatE9LVTxadxokc0fwV0J4LPxJ8d6P5spsMxuUVGEyvDCSzU4Em3JXMdRy1L9S9jxpo786wd&#10;E5cdyw6FwOoNIsuC/Ef4dazKTpqprHBjbleiGZ/FplTFsoQYjSVlLIydv/piRpcNvZcg+KvrtR58&#10;w2ampIwNQI/SN1pdB2M1/wBGduY0nycVVMr2NfG4WLTa6a0wJk33Cmsx4XNBM4iN1nm/ChRGY3bm&#10;1l3UbatmUqvgdRyEI7HBltJJukGyBwtsjRkN5IKNL2KXDHmsEfIQPqAyMgnlItlsT7IaSllxKsjj&#10;jaSXOA4+VaxtVQDZseU8KLcMlqXN2IIBKi5LukLncj3Vi43l05XyDC12znOufuAq7ip3V01mepx4&#10;2QSYIhUVAiuQt+8O+BSY3m2BwYS0PG5HyoPL/TifE6xrZRpYeb7K/eh+T6bLtXF5bW6r3vyszqGW&#10;sTRY1o3M7E6a15wbAKWna6xawX/ZWzkrE5KmK4JNhclULk/F3vZCPawXQfTfCJH5eE4YTqb7LwX5&#10;DBLI2dx0/wAKzect1r5JGC11uUEpY1urutbyPhLmw+a9pFvdS+LYqylA1OAIHuuKlicnwbXcq4JF&#10;0wjdqabptPVG5N9lCDOELQfWNvlQmM9R2U7nNa4WCkjoTZDPNGPk2qeua9pAK1POWZKTB6dz5ZA0&#10;DncKFHVSlD3+bNGz6my578SvXCN1S6mgqm6SCDZ66HpPRckpq0Ze3uxqkSHWbxEUVLNLFSua4AEH&#10;ZcMeJrxG1cuKyQUsj+dxchb5mDOH9QrZLyFwdfvdUp1uyWypea5hBc7kXXr3R+kRxxVnLbOzZqNF&#10;1Rq6yM+a+5cO5KazZpdLLfYFa+RpNhtZOKazmm5AK6uONRRnSbZslDnubD3tAOxK3DCOpzTG17nW&#10;I9lUlRIQ+wQMxB9OP1GxUGVKQKTL4l8SzsFpQyOQkgWstYzD4mK/FY3NEjgPqVVU9S6fdxJskS8f&#10;ZUVgSdonRP4xn6qxKYyPe4g/JSmD5qjiOt/6lrc7wWbbJJrrFSyaHjGzYcx5lZih9P8AhQ0Y1Hc7&#10;JEyNb77ozX3G3AUMslBqD9DuCvfQPuw/spGl6iVFE0We5ttuVCTTWhPumDgZXEE7KCWePsXa15N4&#10;oc/yYrNoL3HbuVIsrAwl0jvruq+oJvycwdv8lPq7MJkjsC4XFlUy7EErQccdsk815pa2iliYQdSr&#10;ie08zjvqJupbEnunYbu2KiIacunLW7krj+obEbbZsa2CdUkJyOLWfRIPn0uN+3ytki6fYtisLDR0&#10;NTUOkNh5cZd/hWH028Aueeo0sT2UrqSN5B/vRFqw/wCfrp/tKjZxaGV80Uo+dzjs0kfCNS0stSTZ&#10;jwPkFdl4T+FlnGgjbpkoS/vdt/8AdN8y/h65tyxRvmnhhmDRciGPlaGtsaU2v3QOTTzR9HKGAYGR&#10;VB0gsRut2w3HpMOjEbLW45UvmjpXXZZq3xz0k0L2bHUwhaxV4dLTSEOBFvddfp62LtuPJk54zj5J&#10;M4kamTU48/KXirja1+FBwv8AKH+d05p6u4HxyVq44QM5tt8kxHVh533QVTWTA3umrKkCPe26B1QD&#10;x3UtUJxdWN5MOa5xudki+nMVrG4CO+b1G53SclUHN+QnckA4iLJHMcT8pRtUXj4TeOpZcjcEo8Ur&#10;XAhM5xocXZpJJuSUWWPfYlEbMI/cXQ+cXk8cKtkyIdJsK+Qg25KKHHm/7oX3Lbm10m/+2du6qvNF&#10;chJemLREudc7hKySEgWH1Telk1HewP1Sj6n1b9lTy7KvgJQsFxPdJF9gb9/5QyTemxsm0kthfhZW&#10;zt1fJNHCw8lQXcJAyu0ncFFkkJ47ooItub2WPk3PstQwhm1JuAiOkueT+/CzUC29xsm8tRpFtt1i&#10;bm1b4ZaxQoXqZ9DCBubKNkmu/cpSeew5vf2TKd13LFyTbfLLUYh2v1OPPKKZAHcpEzBvflJecXX4&#10;/ZV/ZIuELvqNjukwSCiCO257pWCMvAa1pc48AbqHPljjVsPGu90SWSsqT53zTSYdTsdI+Z1rAfK9&#10;c/C50bi6UdJKSFsTY5Zo2vdsL3tuuVfw1vCHUV2JjMuKQWhjcHxh7bXB+q74qtLIWQQt0RxDTa2y&#10;87+Q9R7nUWbulruPJr9ZERf3KjHUznPuAtjnpdyCAmr8ODG6hay4mTbZtKlwRUcBcfUivjINhsPq&#10;n5pS654Sf5E76uCUkhxtTDW6x7J22J0bewQMpCxp07JRkZsdRTpCQmyVzDsBuncAJZfdNgwXuA4p&#10;3ECYva6caTFKa+vlS1D/AHbfH8qIiGlwspKgn0P+qUVTsjk78kvG9wYOViLHOCwf9FimU5A2dwrF&#10;iAuAXTHJAP8A1JN4t9CjvcC5FeLhKxBGsIbcn6Ig/VulSC5pBCTMW+pK/oQ6xPB6HN+V6rCq6Nst&#10;PUxuaWu9yCP914YfiheCit8MvVysxPDqdwwitf5mpjbNDnm/P3XuTBJpk25Ve+LvwzYT4oOk1bhl&#10;XTRyVccbpI5C3U7UG7Bej/CPkE9TKsTfDM/b1u5WfOxAfzUF97+yFo0N2sCFt3iG6L4r4f8AqrX5&#10;fr4ZIjTPNtQsSLlaef7nff8AyvpbR2MebGpwfk5nNiadMOJXWud7JaKt0Dc7pDSWNtf7JEPs49wt&#10;CK+yGqXJJQV2sbnZLxVlza6hmzeXwLI0WIEP97KZIim7J4VAss1azbj7KLGI3FiAnMWIhze1049j&#10;0usN90QM3vuSkfzrX7g8Izai4/VZIJJeRVzwALgosljYWRXSh5G+6wv1bdwlfkJUZI+xFrLJBrFz&#10;yiucS0C1lgFm7ncqJyYaigrDqBAB+ywt0bEWugafLc6xNyhkJdGCShHQe9hsQCkHvsCX2QVNSPL9&#10;JF/hEiYaoeooosTCCMyvIGwQfljG7cG6csg8o+lDNKIWb2JCSfNDtKhlPA6N172v7pKSO4tdL7zP&#10;vqKOyESP5590blyRShYzEQYLbfRGigDnbi3dPpIWNYOAUg9l3AAhBKdoFQphGuAfYC6Ca4N04p6I&#10;vcTuPsj1EDWMsBeyqZJfRMiNnqHaQEiGPn4BN08paB1dMWtGw5UxguVK3MeJw4bhVM6qrJjpDW83&#10;WF1PqMMEHKbov6OlLLLwa7WUMMUF55GNvw07ErW8YyxPUtMtLhc7wNw9trL0n8LH4VEOKYJDiub2&#10;udJIA9sE8dxYrox/gcyNh2DGniwKga0NtcMO+31XjnVPmuFZe2Mjt9XoU3Czw7perGP5WfHStqJo&#10;IonfoPZWrkPqLUZzpI2yPL5CPfldw9f/AMMLL2YjPNh1HDTSuBt5cfC5UxTwZ450ex+R0RqHxRu2&#10;BaALfsui+PfMsLai2YnVOi5F/qh1QZIbi9OGyxfqHcKvuqvTKXLM5lijPln2HC3us6jVOT9LKun0&#10;Bo/W4qEzX1cw7NdC6ITRvda1rr17p3U1sRTi7OOya2TE33IqQyeUbE2IQPqCN77J1iFIx1Y9wIAP&#10;smMrRqLQQfddBFMgbsWpqjzZAPdWr0jy7CJGzzx6nDcXVVYfdlUy2+6unJUr6SjiOjloU6TS5Isj&#10;SQ8644l5mBxxDYNPH2VYZSxGKkqmueRsbhWNnSI47CWPCrlmVZWY62FgJBdbhRykox7mRQkmWHhW&#10;Py1sjREC72sre6XYVXvljk8mSxt2Tzwq+HyLMz4n1EWvSRyF2nknw70EFJC2GjjLmgcNXB9c69jh&#10;cTe6fqNtM1LoT06qsxSU4kicBcXJC7BydkiHBMEZAWgWbuobpn08pMqUDLRMY8fFlP5rzPFg2GOL&#10;ZAXW4XjvVNmWxktHWYMbihWvniwWmcQQ1oVAdW+t5jrpIKaT1MJFweEv1165yZeypO4SaXPYSDfh&#10;cVN66zVucpPPnL45JCTc/K0+ldDlkXdRX2N9R4OrsrdRXV1G9809nb8laxnnqv8A0uGWQzBoaDbd&#10;ahH1AwvC8vsndPGNQHe3ZUV1+6xfn4JGUMuq/ZpXX6XQKfKMXP1K1wL9XvFvUYbVytjlc5oJ2Dlz&#10;znfxIV+OYgZDM+19hfha5j1Hjeb8aLGQyEOd2Kgsz5FxHL/rqqd7Gje5XZ6PSccF4MfNtSk7LOy7&#10;1EdiFIJJH3d8lRWbs4S4leEEuaVWmHZllpToY8i3snk2OyveHBxW0sKiuCu5NsUxemEEgswi6Ymb&#10;Q7uj1OIyVLrucXfVN3Mc87E39k7sdL7DSTEjZJBxeN/sjugLe5BQH0DfsoJpIOMeQC8EWQeXvykJ&#10;q2KN25AWNxGKRpaHAlU5TRKoNhp3EGw4SRkI25SsFPJXOAjaXFOmZOxSedojo3O1cfKqZMsF5Ycc&#10;UiMkkcT/APNkLS4MuL7Le8E8NmaMcjieMOnjjkNtTRwFsea/DJXZKy2KqQyPk0XLHN4VHLuQaqy1&#10;HA6KgNU6XYhFE7dY3Fk5xKldTPcx8eh17Bbt0U8JGceuuKMiwzDqh1O928rBewWLvdWwYY905F7X&#10;6dPK6iaIKqLRbWNXspnJvTPMHUCuZDhWFVdZqNv7bb/7r0H8PH4MtDhLIK3Mtc+WXYup5oRYfwuu&#10;+m3hdyZ0oijbhuEUUMsYH9xjSCf5Xm3WP8gYMVxxs6vp3xac2nI8u+l/4V2deoL4n1JkwyOTciaE&#10;7fsuiOmX4M2HZelikxmppa/u4BhH+y7/AKWempgGRtZpG1kd0rHm5AXlnU/nmfM2oM7XV+N4sauR&#10;RHTfwSZM6fRxilwmJroxsfn9laNDkakoIWsihjaALbNWySOa5vpAF/ZDA5rWWPK5Ha65sZvMjTx6&#10;WLH4RrUmXIqeQFrB77DhHky7FV07o5GNc12xFlOT6AbgXSLXNadrElBrdV2MclKMmLLqQmuUUV1o&#10;8GOXeotLNL+XhhqSDZ5HdcFeJnwV4n03xCaWKM1VM0kh7GWFl62TtjdFZzbg8rU8/wDTrC864TLT&#10;1MET2vaRuL2XqvxX/ImbDOOPYdo5LqnQoyTcEeF2N4O7Dqgtc0hzTYj2TFpsdu67I8aXgsqco4nU&#10;YjhkD3UkhLjpbYNC5CxbCn4RWOjeSC02IsvonpXVdfcwrJhdnnO9ozwSdjaWd7Hje4RvzGu4vZFc&#10;3U34STQAbgi3srWTM0Z7laF7i3N/hIzMD27LI6gCThHkOrcC4CrZNmvAqGboADqLSChaNt0qGOdf&#10;kJKQubtbZVZ7XHkOMWA6UsbYlYKjYadkSVusXsL+6AiwtuqWXc+yzHELMqiWnUC5BPVhw2ukPMsP&#10;f6hEktI0WsO9lQy7roL8Fijaj1m3ZCyqNj7pq1xYbGwJWHZ2+9+Vnz6hSpsOGrTsdOnMjDukpJjv&#10;3RS7TayI9+o8gALL2N32i7DEgxlJaOySfPtz/wB0EkwseyZy1F2kArHz7bfgnjBeB06osyxPKa1E&#10;lza+xF0g+pAZ7JMz6TYlVPydy5D7aAkqC12lN5p9Y9yhkGsXBN0HkFseoj7oG/QkgrSXgX4/ylIo&#10;i7cIIrSGwt9FP5JybiGecWjosLp3VVRJsGNVTPnhBcsmjByIaGmNRZo9TjwBvddL+DHwO4p1fxql&#10;xSviMGHQkSf3GbSD2VqeEv8ADAxKoxGnxfNlNLSwCzxBKy7Xfwu88s5OwzImCR0GF0kVLDE3SGsF&#10;guO6r1e04o0dPV5G2R8lUuQMnU2H0bGMZTxhgDe6dOiDgSfTdLvkda17JOVupq4LZzSnK2dDCHaq&#10;GMsAN00khDL9wfZSD4dR2KbTUpBHwqYYylpvT+m6SdThzACLKRMdmf4TWWMkE3KkCiN3x6W2CQFM&#10;TuQdk9dGHC52KL5VyQkENXDewBASkTrNsf8A6SojBGyDyzc2CQEgWx7cXKeYe3U7fhNGEk7XTulc&#10;GOG+/snTQDRIiUAc2WJqZBfgrFJQ1Hel/Sk3ixRnDVb4RZAGNv3XTnJALCsG4ugPCQgj5CAdv3RA&#10;9wHuD8pR177oEhAxvLnXGyc08z2SWB2I3+U2abFOIXXaSpsWxLHLuiM0mcqfiRfhw4b4mMn1eNYR&#10;EGY7TsdKQxobrsNgSvFnqV0pxbo1meownHKWanqad5YSWnSfvYL6U6bEHQvIIDmnYgi4IVK+Kv8A&#10;D2yF4ucFlbV0opcUc06ZI7QguPuRZer/ABP5zLAliyszNnTUvB8/BLZT6De6JPTFrhzwusvFj+EL&#10;n7w511TW4QyLEcIYS4MhJnkt24JXKuIx1mCVz6bFcOrqB7DpJnhdHvx3C9o6f8n19lJRkrMjPqOK&#10;I+UljtwNkiau5NgLqRmwttSNUTg8H2N1F1lJJTOOoH9l02HYjJcGXKDT5FIq0hx4usNa7UTe26Zg&#10;ubvblG83UAO5VixUSlLXCNu5O6cwYi17QVBSSem24R46h0TQESodfTJ0Vet3JBS7ZrkdlCx11mi1&#10;9Scw1ZcPV39kPbfJIkiU/MaWgCxPys1OezfYplBJtfcp0yVobd5Fva6CKCaDMJa65sQUSpm1jSDy&#10;m9RX632bx9Uejj3JdfcoXSEmHgoLepxNku4Bos3/AAiio2LUhW4jHE0tB9RSSEmK1NQ2NoDTdybs&#10;DpwSSUjA4yEk3N0u0ui+6N1YPK5Dxw6HfCUJaxlgSTykXzaAN73R4ITM6+6CQS8B4WOqORwlzFtY&#10;tAulIIixm1kdwsAD2QSExKIaDwiSRmoIaBa+yWsG9k7ooREzzC1znONmi3JVHazLHByZY1cTnNKh&#10;LCMsVWLYjT4fQRulqqpwjaAO5Xpj+Hf4Eqbp5gEGO49SMlr6gNla2RurSVXv4YngulzVKzOWN0wE&#10;JaJYGvbbcEdivROkw5tFTsjhY1jGCwAFgvmb598wlKbwY2eo9C6QlFSkiPjwprIdDWNjY3YNHFk2&#10;qsHuzZv7qXmjLb2Fv90g9paLe68TlszlNybOzWNKNI1evy/HNs+Jhv8AC1PM/RjBsxxPE9LES4bk&#10;sCs59IHjcJCowYFtgOVb1uq5cT/VlTNqxmqaOVOpvgXy1mOmkLYhrPYRgLmbqn+HjQ00j/K82Hc2&#10;8to3XphVZV88kWNj8qCxnpXT1bC6SPUfpdegdE/yFu6dfvwYWx8cw5/KPIjMXgCzD+YccOY6Zg3v&#10;I+xK0rM/hLzdgREZoIvTydd/9l7AY30lpoWPAj0i3YWVaZs6TRMmLhAH24Jbdeo9L/zC2l+VmDn+&#10;GxXMTyaqelGNZer2mqpHsaw72BI/wrQyvicRoY4nMs9rQLELt/NnRaLFsMfG+igLXDtENX+FUmJe&#10;Dd4rXzwRuZzYEr0no/8AkjT3ElKVHH9S+MZoX2o5wzdjDcJl1PtY8CyadNmnMubGvEYILx2VvZh8&#10;HWK5izLHBUDTFqG97AfdX50Y/D5oMNFM4VtEx7bE6qht/wDK2d35PqvHUJGHg6PnhOpI2vws09Pl&#10;zDYxLEy8gBvpuuo8m4lFBCJNLQ221wtU6feGeiyrSsd+ZimLQP0yhw/yturcEbh9N5cfA25XkXV+&#10;pLPk/VnZaeq4RXBmN57lbOYoth2stTzLi1fUMc+QuLBvythpcAEh8x+5+SksYooywtI9J5Wbjkot&#10;SZep9tHO3XRr824Q+lYH30luw4XEmfckYvlrNxLGTOjDibm/uvULEMoUdWCTGNXyFp+Y+gWD5jua&#10;inZqd3AC7rpHVsOJJTOa3Nec5XE898VzjirMJEREpDRwbquajMtTiGYo2v1HU8C3IXohnfwg4VPh&#10;0ghiOpwNtwqWoPBJ+QzWyeVrTEx+q112OHreq48GPPQyNmgVXTV2GZHpsXjgGtzNfC1iuwxue8Md&#10;Sup2+a6wGy7Oq+j0GL5WZhzGANazQAoLAvCRSYRVia7Aeba1Un8gjGXknh05+0ceV3hDnqMOMkMV&#10;pDuAqjz30lxrJ2JuhnpZBG3u0E/7L1PpOi1MGtbYW+qeV/h5wTHaQ/nKSKQgbkMFynh8oh7ZN/CP&#10;H+alkhPrjnaflhTijo6moZ/bgkdf/wBpXp3m3wh5Jr43CWikaR/yABangXhjy1geIvipqKRzHHl7&#10;b7KxL5Liqxlos4GwbImL49KGQUj3O7AtO/8AC2/APB5njNtQBFhzWxu76iP9l6M9PugeCYTUNkNC&#10;y54vGP8AorqynlDDMNhbppqdoH/+Nq5/c+XKLqJfwdP7vKPOToz+FbjGZ6kOxZskTRYmzrq1Zfwd&#10;aSpq4RBPU2HI2H+67yoaqiobCNkbT/7QAgrc1w0rjYerkbLm9r5Zlb4NTH0uP0c29OPwtcr5Qwxv&#10;51xfJtfU1pP+VtlT4VMiZYgs2nhkezi8Tf8Aqt1zNmqoq3v0yODTta5Wovo6/E6giJzyT/zXssfY&#10;+Tyiu6ci5g6M5PhGnZj6eYbSzNZRQRtjadrMtZQGO9HIszYfLC6BsnmC1i1XLg3S+uxCZpqDHY72&#10;vZbZhvTVmHgXDSuO6j8/lj4gzpdP4upU8iOVum/4ceXsQzKzEcVD2hrr+WGBzT/K6ryB0jwTp7hs&#10;cWG0FNTiMABzIw0lTVDgUdO3ZtreymKGmbte9l591X5dtbPHcdFh6Ngwr9EJwRl8e9x2ul6bChLv&#10;cm38p2YmgccJemgsLj233XITzzySuTNCEVHhDJuGNbJuP4SrKBrzx/2UjFAx7rkBG8prH2aFDIle&#10;RtURk+DB/wDzbeyZVmHPh/Te31W0w0/mi9gChOCGoH6f4TWBbNEqZXwn9N7KNqce/Lv0vab/AAFY&#10;FblsNvdl/stYzJlqOQFwZ25R93PBJBpsh48cZO22pElqDJex2WuYtTnBZyQXWv7lOaDHdUQuRqPy&#10;p8WVxdollqqSInqPlCDOmFSUlTG10cg03sCV5ueNDwxuyHj8lRSRkwSXeTb5XptiOIeZF29SpXxK&#10;dNYs/ZSqmPYC+2xtuNl678A+VS1sqwTfDOL+Q9IUoOUUeTlZA6jJY/tsoyWr0Six2+VvPV7IFRk/&#10;M1TDI0gNebfuq7xGmc9xNiF9A5N5TipxPJM+BxnTJGCdsh3slzGS0EHnsofD3+U6zidlIirGi9xt&#10;8qpk2k/DJceKuWKyTANtx9k2edbr7oZHAi++6bunc13axVHLsJssRxexUm5AKwkNtwiMqPQb2CSc&#10;+77krOy7aXJYjjDnZ/OyIN3EW2WagElK+3FrLLz7qJVAVdYjcbpMuu5JtmBG54RJKsAn/ZZGXZt+&#10;SwoOg88/ljkJF9XY7AbBNpp7g7/ZJPnIuFVnnbEo1yLy1Xme4TeV/qIJRNWoH3RC0vNr7lQ946Zj&#10;yb7AboWt1n3WCHRsSn+CYLWYzXsp6anlnfIQAI2Fx/hV8uzGHksYsbkNYqXzXbHlTuSuleN9QMWZ&#10;RYZRTTSPOkXYQ397Lqrwr/hjV/UmOnxXMLXwUBs7RrMb/wBrrv8A6M+G/KHRXCYoMMw+N8jWgF8s&#10;bXu+tyFg7nWVFcMu49SzhPw8fhE45md9PW5qa6gon2cTE8Odb6bLuLpD4RMj9CcJjjoKKCtqQL+d&#10;PCA8H63VlvqnNAbGAxnYAWASbqbzdze65Hc6vkyPyaWPWjEjpS+Fto2gMHDRwE2L3OfuACVLOpg1&#10;pHb5TCqpyHXssbJllLyyxGKj4CeUHCxG6bVMDYze5HwnAuDcXSU0esW33VWRYjIYSSeqwFvok3EX&#10;+qcvhs/fZEfCW/8AdRL6H7hrN+lNXW3T2optYN+6QNPfYdk74HTECzU29rIDHYFLGPTyimLU4boe&#10;4TkNreWCXAWR4yJQDeyUlg1NLSCknROjsAP4QiQcQaXXulo4zcbCyTZe26O2IyW03BHuiiOO2QBz&#10;Qb8/CxY1k+kcLFKiM7vaSByiykPFjujH9KI/nldScmAwAWCPoCIDYo3mfCQgkwAPNrIpFm7bo8g1&#10;7ouktJA2SEEF7m6WgdaOxSLx6xuhEuhu/YJWOLOjDmixRXAt2G10DJCRdGMlzt2TxnTtDBZtMsHk&#10;zxsmicLEOaCqU8RX4bvSnxNYdL+fwWOHE3i7Zi8NAP0A91djnAtt3P8ACJFGWnbZauh1nY1ZqUZA&#10;Sxxl5R5LeIr8B/OHTyWetyjitLVUTbuZTxROe+y426rdAs8dJqt8WO5ZxSFrCQZnxaWn5X0e0+L1&#10;NELMke0dwFBZ+6T5O6wYZLT5mwOkxMSNsTNuvSuj/wCQ8kGlkZn5+nxl4Pmemp45QTqDXj/SeQmc&#10;kWk7WXtn4g/wPchdSGTVOWp6PAZn3LY4Yb7/ALFcIeIH8Gfqj0oknmwbCMSx6kjJIlbGALfwvVel&#10;fPNHOlGUuTIy9PlFnHf5fURfdH8tu6k8+dOsx9M611PjuGT4fM06S2TYqFp5i9t97Fdhh6hhyrug&#10;7KksDQsToKVp5i5wN7JFpDm3SE9Q6M23F1aWRETTJOTG207SNrpnJibql9gTbsE1hpjOfVvffdSd&#10;FhIuHEJpTQ6dhqUuu26mGOAhA902mbDRx3da/wAqJxHMocPLjsCeCCg7g+0k8QxVsLdLTd3dMaSN&#10;1RPd2wvyo+DzJZA5xJUtSO0tUqfoFjyKnDXfqAQVlS2Btg4G4vskZK30e6bCM1DtxuipAvkd0ZdK&#10;4HsVLw2bGPdRtFG9gAaCpCEaB/c2A91FJ/YQu0+4RSb9r+yZYjjDYWWa4D2WYbXmWxKjk+BNWqJS&#10;lh1SgnsLqz/Cj0kqeuvWCiwuKE/laZ7JZCW3BF9/8KtYXCKDUeXekH5K9JPwbOg8NJll+ZauBvnT&#10;a4w8je3P+68t/wAgddlpajSdWdh8c6f+WabO0enORKbpzkuiwqhiayCnaAAB8KbNNrZxYlK1NQIf&#10;Q3ge3ZEbUBxABXyDv7GTPlc5O7PXdbCoQUUM5cLe8n5Qx4Qbb72UlHJ6bE7nslWPYBvZVaotKKIp&#10;uEmRxsNgjf0dwAFv3U1TvjaeBdOYmMkO7b2Udc2DKJrn9FPsEhiGBXYNrfZbbNA0NPpATWWNrmXN&#10;jbuj7mCsZpddlKOphIkatZr+nlLJIbxAi6seoAc47X7Jo6ha999IKmx5XFkfYaDF0nw2a2qHf6o0&#10;3SPDAwA04K35lAARZtiFk9KC21uFfxdWzYv9JURz1oTX7IqzGehWCV0VzSgn3WlY/wCHWOD+5hxM&#10;LhxuTZdEf0qNx/SPqmdRgglJ0t2C08PyjaXEpMzp9Mw+VE5oqMu50ywAKPEmta3j0E/7qJk6t5ry&#10;1UXxR8lYwHcNZZdI4pldz2u9G30Wl5o6cQ1bHeZACHe63dP5O7ubK0+lRf8AqjXunfW/D82FsEpF&#10;HKRuJHLbMQphKwuY9rhyCOFTme+jYoA6agd+WqGm4c0brU4uteZempENbFUYjADYve6wC7LQ6ziz&#10;ryYm10yceUXvUBzGkHe3dMJKvQbdlrXT/rTR9Q42sYxkUzv1NDrkFbdUYS6QXaN7dl0EM/clTMHN&#10;g7PKGOIyCSkNz2Wk4rMGVRFrb91tGN1Ao2EOdYrXavyqyQAO1Ela+rkaXkoTVMPh41DbnsnbMAmx&#10;FxcAR9kWnnp8Ag86drdI33Udj/W2jwame6FzGgcWKnlhyZHaF3RRPRZfkpmgucG29+VJ08UUNE/+&#10;43VZUm7xIOxrFhAyTYm2zvlbRBnOR1ruO9jclZ2eE4eWS48Pd4RsjMMbilc5joS4X2I4Uzh/TOkj&#10;cJTDZ3KjMt51pKOIOeWF59ypSXqdCHgAtPtus3N1JwVSkauHp0p8JEsMushjsxm/ZFq6GSjpHOJ0&#10;gDZQNV1DrJnf+WpXEe4KbMqMYx2c+dNLHE4foPC53c+RYI++TY1/j+d8tCbc2up6ux1EA89k6qsy&#10;GoY0MhkkLu7U/o8nQQQtEjGyObySFJYfglLTn0sa37Lld75W/GM39XoEFzMhKLBZcSs+T+20cgrY&#10;MPwptKwaGhPGwNa22kFqdU0YtYCwXJ7XWdjLw2bmHTxwVUDQPftdpUjGHTbggJtE4wt3Cc002o3v&#10;ssl5ZPmTJJpRXA4jjNuUfUYrdljHgNsOUXUAPUb391G5IhUmxWKqcXAbhPaaZ17A7KNYC91wfqns&#10;Dx5jLG4CG/YDix+BY290tEeCSLdkiZNY9P8AhJ1laKSK5JB+qVgUyTp6pscoBU1R1cUo2LT91Xv/&#10;ABA4z6Qdj8qawGvc2Vt3ncpEqXBt0tKydpuxa7mXCRHAS0KegxBrorFyhcy4/HAxzdjskgY33cFQ&#10;9SsMNLTGW4sD7KvKXHrS6Gnhb/1SxtsuGPZq/wBR2vwqWfiggrtnWsdwjUqNjFBtcm8uxUytt/uo&#10;7GJG1dHJGRe9wo+lxYTRgsO6UiqGvkOva6u6ezLFlU4kW1qRyQcWcSeOLpoKPEpayJgDSOwXHtUA&#10;Kx8ZtcHgr0i8Z+BxYjlyV7Wgm3Nl5zZ3w44VjkxAsCbD919IfHOuPY0U35R4x1/pyw52RFdGIQ7S&#10;4ByZRVDhJu8WHyk6upcZ3FxJCaGUOJ+Uc+pNSaMlYV4Jptf5htq4RiSTcEfRQrKny+DY/CcQ4mXd&#10;lHPqPHDG/G0SLiSewRDKL7nhNfzhcLFIyyl299gqGXblINRryO31Om/dIzVdh9UjchvKTcdLfdVJ&#10;5e7ySxSFH1ehp5v7pvJVF7QP8ok77MvumxnJOxuo3ILn0OXW5J2QDf5TeSoJtyUMc2rjn2Uc8sY+&#10;RLHJjgE6tglmU926u/spHKOTsQzfXMpqGnfPI82AaOV1v4Yvw6qrMFRBX5kjfBBcO8qVlw7+Fk7f&#10;Uo41wy7h1Wzn7ol4ZMxdaMcggo6OeKnkO8xZdgXol4XvADl/pHTw1eKQQ1mJAB3mDYD7FWl056aY&#10;N0tw2KlwmmihDGgEsFrrc6aoLxudV1yO91dy9mvg1O1Ehh5ioYGwRRhjGcBosncMpNrjhNKaO1ni&#10;6fRMJHBWFl2HLlll468DhhMlrbWRi8gcrIW3buseLn6KvdjUxD1FxSM7NRIToSgXB2TSZx1E8goJ&#10;BpUNywB3v2SDmuLiOx/hODHve+/ssuGMJ/3UbV+SRWR08ZE2w1IXQeY252TsAE3SU7b97n2UTVBR&#10;Q0fECCBz7lNJgYjYHlSD2eW0kjlNpmBwNwEzQTQ0vqFwi6rHdKmO5QeQL+6ZxG7RMEkWOx90WSN/&#10;axTgRXH+6K86NvfumolSQlDDeTe5snUDHarD/CRD9Lxt2Timkv33RRjyRsexkhgud/osSbXgtFz/&#10;ACsVjsAtHb75RcW/hC43beyDsD7orydQXSnK9oZBqF0OnSNrIG+ruLpAhha26A8ojzZx3WRuvt2C&#10;G7dCMdHd9+6LI0u+vwlHC4RGNu7cJmvQ98UY1rmj6LIzpO+10o7gptIdJPKdoYXLRa6FtrbG6btm&#10;IFkoyX1AHgporkQuCAER0fq7i6AG7rX2SoB0i1lKnS4EEic6E6iSLcJ1/WC+ExzMZUROFi1/BTV7&#10;jpKSG7vlHj2MmJ90GBKKa5NK6u+E/pv1wwuSDFcAw6CWW4M7KcOeL/defPjB/ARnlfUYn03q6rEn&#10;G7hBJpiYB24uvT8G3ygc+RjbBxA9rrq+l/NdzVaTlwVp6kZI+cTrH4SM/eHiofDmnBX0vl3sYtUg&#10;2+yroNjfbUC0+zm2K+mvOnT3LXU/BJMOx3CKCojkbpdIaZjpB9CRdcW+JT8BvInVB89dlWespa6S&#10;7gySp8qMHm1rgL1To/8AkPHkilldMzs3Tvo8dKSGFlrEX9kM2JijJDQDZdLeIn8IHqj0FlmqWwQV&#10;1DHfSKZ5mkI+jbrmTHsp4xlysfFiOE4nTSN2JlpXsH8hd3o/IsGf/WRQlpSjyRuIVktbKfUQO26a&#10;sg9YuLlO4g1zwy9nE905bhzmgkkEH5XQYsql4ZBKLj5GsM2gWTiKZ1ja4CCKkDpbWKfU+FWAVuOR&#10;Ija+xtEXSO5JUrh1KBYk7lJRUH9y3FkNfiTMJiu8jjsoM+9CKuw4w+iUEkdJHqP13UBj2aQ6UtY7&#10;Yey1nHc5TV0xbG4ht/ogweL8zJ/ccSfqsv8AndzDeN0TdHUPr3Am9lPYVTnW26j8Lo2RgWG3+FN4&#10;e0Qvva9+FY/O+0KC5VkvRRg1FGx24fPGD/8AxBe1Xgdw+nyn0Ew6OGJkesBxsObgLxXw+ob/AFOg&#10;Lht+Zj//AKgvaLwz41Gzo1hTY3NLfLbwePSF86/5a3ZSrGz1D4nguNpFvzVwldf3RHVei3+bqJix&#10;RkjQASsnxBriNzsvAFK2d8sbXkn48SEgG/ASrKrUAFrdPiQa4AE7qRp69pI3N08+eR5Qa5JkVGkg&#10;35T6Cr2BBUH+Z43/AOyc09UW7HZABbTJh87pR9PlEnkJjskKec6b7WRpptuyQ/cxnMwXN0RjtJFr&#10;lDVz6jsLojZBqF7j7JNjIVc8uJ2sURshdyOEJAve5RHSgkkcpmgkh3G9pi7XSsULXD9I3TCOo229&#10;907grPXdPXAcYoNLBGWkFoIUHjGDsqttI/ZTU7tbtiLfVJiEPtflKORrwP2L6K4zNlmJsb9UYd9l&#10;U2esiQYjFI10QcPpwuj8bwdlQw3ANxutLx/KLZIyGsH7LW1+pSwU0xlrxlw0ca5uy7WdPK11bh5e&#10;zyzq0t2BW+dJvFHRY9A2jrpBFVs9NvdWXnbpi3EqGVr42kEewXIXiM6ZYh02rzieGNcGsuTa/wDs&#10;u+6L195GoyZzXV+kx7XKKOlc5ZzoJ6cHzBd3cBabS5hhkxBjY5Sd1y9lLxOVFS8U1a9xcw6TsVuN&#10;N1ppoHiXzQ36my9Q09jG4d1nnmbDPv7aLv6rZqFDlstjfqkLTt8rnyuzTiuLVboWwOcHGwO6s/pd&#10;Vz9Y8Sa2Jplp2EXdbayv3LPQrDKCFhdTRGQDuwFUeo/MMGjFx8s3+m/G57CTfg5s6YdJMRZD+Zkp&#10;9Uj3ahqW/jLuMfmGxflWAcXuugKDp5BTsGmJjWj4AS8uVow+wjjtxewuvMuo/OM2d/odjqfG8GL/&#10;AGKiwDp9Uym8wcw9wFPRZFZSerd5+QrFbldsLLhv6k0xHCDSwOdtYLlNnrOxl/2Zv4NPFjpQRreG&#10;4ayFgGgNKkqemZGAQbpJzg12yWiiEgB1G6ypZpSfLLcsdLgVI9PusicSbcWRo6aYC7NJ+qja/HHU&#10;E2mZh37tagkyHt5JnfTyUaCq8txbft7JlQ4pHPEDfY/ujzya3AR7D3QRf2E4EjBI6Yklxt9U/ppf&#10;Kj3AO3K12KZ8Eg3A+6k6StMgANrpP7K88dkl55c5C+XQwXO6AAGEcWKLKGlpsd/qmcfog/G4sBtZ&#10;5Rvfn7IBizoHFw3AUdiNYYmk7ApnTVstVJoAbYqOqCjGyXwfPv8AUqmZlg0xu0lOcRxX82Lat1ru&#10;JOZg8Zfpa0nckCxKQw3EjiE4bcm/CbvSdIN4FVmzULBJLe97bqZp59DRYnZROHxiij1P7jZKSYzG&#10;2M2JvZEvBG4v0bA7MDaeAjX6lqmZMfL3O9V9vdReMY5Zxs4345Wp5izb5IcHO7JORY19f2RfUTHQ&#10;9jxcWVVV1XeVxDhdSmc83Cd7gHX391o9fjRilJBBunjyasY0jZaDM76Vpabbe5Szs42aS5wFvlaF&#10;V4+IGFxNrqCrs6luuznbKeEfojytLkN4i84sxDLEkbi0kX3XCXVOJs1Q6ZliC5dH9Yc1PxSCSLUQ&#10;Lc3XO2ZYxVRyMdu5t7XXrfxDYcMP40eWfKIKU+5FZV3qN7HdMn2vbdSmLwmCZ4PZRkgufqukyvk4&#10;6NhDcO5OyGF13XuskjFt77/KGEWso+5hNWrF2u0i90V0mrcdkBssAAb9EzdkdNg+bePm9kR0hck5&#10;HbG3KJHIXDYoJtIkSfgyaS7rWv8AVYIPMb+myLcmQWa5x7WF1Y3SnoBmLqtUxso6XRCSAXPaW3+6&#10;zNnehjXksYcMpvwaDHhks7msZGXFxtsLq4+hfg1zD1Lqo5nUro6N1rvvY/suoehXgOwrKEENZi7f&#10;NqW2JbqDm/tddD4LgtLgtEyCkp4YWMFvQwN/wuV2+uPmmbWHp79ld9APCbgvSehhc+COoqABd0jB&#10;cFXnT1LKanbFG0NY0WACh6RupwFyFL0dOHEB3b5XM7G/PJ5ZehhUeCSwxhkFz33+im6CLRYcgqLw&#10;uH0kBTuHQaG6jZUu6UnySqkPqZjW2GyewkPuOCNkyie2997JeGYXuOylaXgryk74FjIInFqx0gPB&#10;BKRkms03CQLtZ2NvukgW/sXkfpB4JKbuDnC3dYXWI4JHCK+QuO9hZDJLyFGVhvTGNzyk5HgghJyH&#10;Uefqg2aEDlZMgXEAeyRne0d0o71N+iazEiT6lRMdMNIfNbdIObce6NKQ0EBJh6YMSczTfZBpACyo&#10;cL7IkchI3SEHBGmw5CCQAgXG6yVtwhjdYe6QhIi4ta30SkDRq+yAzC5vyjwkl1yNkoMGQoAGi2pY&#10;ivfqcSOFinsgpHc77X5SbwXEWtZHMYPPbhBaxt/sulOa7rAewg34FkmwFpSz3kW7ojgG7gpnyMlY&#10;A3RmtsEMYBb6uUZ4FuU1UMAsRHOv3QAn3SsQoeEi6PVdKGQ9tkANgexSfIgjYgBsCsYwtvcpRpAG&#10;+yGRm2xSSEEvbcjZFEpJABAB90VjyebopcS6yTYhwRqH6ggDtB97pIO0jc2Ro5C4XIsB3Tp2IO5h&#10;JuiyA25BWF/e6I59nfqugcORw0RDTulvP0gAXF0jEzWSSf8AsjmHUOVNCco+GMKPnEgLZGQytcLE&#10;PYHf5Ve9VvBV0v6+0UjcxYG2SeQGz4i2OxP0at7cCx3cow9JC1tPrefWdxkA4Rfo87PEl/8Ah9sN&#10;xRs1dkOvocPO7hHK4yO/2Xnj4gfB7nzw141NTYzgeIVdLESPzMUBEdh3uvolpa2Wml1Ruc0jiyj8&#10;+5Hy91gwWXDs14bFitLKNJZLwu86T/kPYxtQyeCrk0otWj5l6LEaKolLP0SA7gndqk3YlS08OzgT&#10;bbdesnjG/ARyvnjDKvGenz6TA6pwc8U0EJc5559u68qvEF4MuonhnxqaDMeF18FJG4htRKwNa9eh&#10;any+OdKn5M2emkzWK/M5YXGJatiuL1GIznVe1+LJSglNc1zWOv8AISn9MlEli02V5ZMublMhcFEj&#10;YcPL3/VSuEReRKLpZmGGMg6SSndJhTnSB1iLHhaWrjlHyQymvRLUDiBsp6jIdCNtz3soeCAxDe4C&#10;eRVZjiA9u11oSyfrQEaux5i9aKCkil4McjXX+huvSL8P7xJU2YumNNRS1TfOiNrF29rBeZuaJPNw&#10;B1za26i+lPiHxvpNiwkw+slhja7cNNgd14F/kXUexOkemfF9+GJdsj3pwzOLJoxaQH5unkuYA5u0&#10;gK8uek/4rRomRw4nqdsAXvkXQ/T78RHKOaIWCTFKWJzhuC8rxHL03JB+D0jHtYsiVM7BgzA2N4u/&#10;f6qWpMdjeAdYXOeAeJjLmYS38vi1M+/YOJW14f1Np53h0dW14PYKjKGSL5RdjihJcMvSnxljm7ua&#10;T9U+pMWY7k88bqo8JzwJbXfZp73Wx4ZmWN+/mAn6oG2vJWyazTLIpK64tqGydMqPMbvytOwjGfPs&#10;WuFv8qfoasyEXOyZTt0VZQcR+7YWFrgrHHTpJQC3l3P1RdYksb3P+EYK8hnOuUk7blKIkpuLcJBG&#10;NfpuiuqhHsTwitG9zaya1wOuw2CSROlwPo8VadrhOqesEjhdwWsPlc19hujMxY0hBJ4+Uk0nyFGB&#10;s9ZAZGXB2UfLSAssQi4dm2KaIRvIue908c9sn6dwfZFJWg+Ea3jGWhVtcABYqsOrfRSnzTgs1O+D&#10;XrBCvVsDXNsTv7JnV4S2Q8agp9PangndkGaMcke08i/Et4Rse6X45PW4dTSS0zru0xsJ5+6pHL1N&#10;mDN2aaTDJYpoQ+UNcHNIt9V7h5n6c4fmWmdFV0zZWOG4KpnNPgtyxDirq+hw+npqu9w8Dcldrr/K&#10;GsXamc+ugwlltkZ4Suk1D0u6cUoIY6pmiGt1+6tmkh8yS44KrvDsKxPJDmxTtkkgbsLjYBbrl/Nt&#10;HMxjXTMZIRuO65bqG7PNk7pM67V044sfakT7pPLZpcRuEejohMLu3WsY/mMQ41HDFIHh4G4K3Ggh&#10;khpWuc0i4BVBSTdobImJzxNFhbhRON4Z5sLgbKakeHbkC6SkhEw3sQUz8kEZtM0CtwIxyHTxzwm+&#10;l8N7/vZbdj0MdPTEC2ola/UwjyCb3umkqLEMn2Rv9YkpjbzGi4siVFT+cjtKNYdwQFEY3TPFSC0l&#10;tzwpSkjc2lj1MJsOVG2FQlTUeknyyGj2JS7Z3xOsbn6JJjiyb2KWBJO10l4oTfFCge55GkJtV4tP&#10;hUnqY4tHwnkchiINrlJYrWtqGhj28pDJJmU2ezOwMIc3spFmNB0N77kLVv6e0yF7W8HlPIQC39QK&#10;fupDPFZJT1RrHc33TvDo/KkbcWAKjaNwjcCEOMY8yhpzpcC4DZR2yHsSEOouItD42NcLEbpDKNW1&#10;lQ0n22WnY1jUmK12ouIA7FPKHHm0TWkPAIFuU1FmOJNUWTjGZRDRNsbEFQf/ABQZ3Ely1SrzV+dY&#10;AXggdlE4jm2Kifp1gFJMSwJM2LG81CNz/UB9VWGfeoHkue0PuT7HhIZvz/FEySzxq7bqqcwZq/OT&#10;vLnG1+6OMGyxFRj5JPF8zmpc5wcd1FnFXS/qKg5ccYbjULpMY3HG7d4N1NDE0KeWPpkjila6WIht&#10;1A1zhHC5zjaw7p7PjcQiuXDfla3mjHoRRPAeLnhaODXbZm7WxGuWaHn2Yzvlc0g7FVBjzGiV/Fyr&#10;CzLiznulINwbqssYqPMrHXN916N8fg8ao8465lUm0jRs2xaaq4HJ3soaSLa/P2Wy5vi0lh7Fa++M&#10;Buy6nLycrFDcR7fIQtsR8oxGn7oriIxe1lEJeDJRYi6K+QJOSYv4CKA529jsopTceR1CzHkuN0th&#10;OHS4vVthgjfLK42AaLlOstZYrs34pHSUMEk8jyBZv1Xa/hU8FNHluihxTGomuqXC4jkbYt73WH1D&#10;qccUfJo6+o5Pkr/wv+BipzU6HE8bjDKbZ/lvbpcuzcmZEwvI+GR0uHUrYhEA25AJP8KSpmMwmhbB&#10;C3RG0WACGGYkrgt3qzyOkbmHUUfQ4dGXW3StMTGOfqm7i8EOIulYHeYD8LHllbdsvpVwiWo7aWkb&#10;3P7KcoS1oF91r+DuZMy1wFNYW0eZYuFj3TJ8kMzZMIsWbbKVpBbk7KEpZzCQGgn5UpSTl7TfZTxf&#10;JEScWktIughfpcdwmUU2hx44QvrwwA2TyYND50lgA4bEohLWC+6ZPxDzTc9kDq9jW7oRnEemY8fy&#10;k3TXcU1NbqGx57Ipq7N54SFFDlx1W4IKKSAbXCanEWkbHdFFUB6rWUMk2EO3DbYpvMPVfuifnrnY&#10;ok1WHtv3TeAkgtRJYXvcFIl4tsiuqtZIIt7JF1SG3FwUPcgrFtWo83R2yC1kz88gX3Ro6pwG7bXT&#10;p2IdONmm6I4uI9JH/RJ/mA6Pc7oHT6Bt27pmhCjXXvdPKOMPjvdMYXhzx7nupCk3ivwlHyDJCmlo&#10;WIQQeblYp6ZFR248hpHZA8k8LLX2tug0WNyulkzl1V8giO7bkoDa9jayNr0sSUhIN/8AZJMJuvAd&#10;rbd7or3Hb2QscHNCGR4JtZO/ANMK1uq/A+iHy/lYHgIdY+UAwBZYcoG8G3KEvBCBpsU6EDfS25AC&#10;zXdoWEhyKk2ISJs6ywNJdwEZ0e90QAA2ufomEwXNDB6igbJ6dje6PM0aO6IxoIFkdUIMCHi3CxzA&#10;zdY06HAH+ELpWpOhCbZHah7Jbz7dgk/OBvYboli7dM39D0L69ZvwVh5CSbIRZY2e3xdMl9jCjwbi&#10;xWNIDubohm17e6O0BpB5+6ONCDMq5oR6JHNb8Fax1N6LZX614NLRZjwiixETAt8ydmot+Vs0rtYC&#10;TdJoFwtDV6hlwyTTBcU/J5feOL8DWanjqsd6dtkqNN5PyrGBjB7DuvOLPvTPHekeOS4XmGgko6tj&#10;iC3SSNvlfSya6Qgt/Uw7Fp4KqvxA+C7IniUwCanxfDqemqntsJqeFrX3/wDzbL0noXzVRrHlKubU&#10;vwfPZDQGVgPYhLQQfl5NLgLdl2v4x/wXc4dII6nGcpaK3CGEu0vn1yW52aLlca1uW8Sy/Uvp8Uo6&#10;mmmicWnzInM3H1C9Z6d1bX2IqUWjGzazTAezyxvuEi5/qIta6Xc0Blhv90lKbDsVoZWmuCqlT5Es&#10;Zd5+ByM+FVs4EdQ5rvcq2NP5mikadtiquzDT/l8QkaBve68r+S63fltnQ6ObtX6jGVrbbJMYpV4Y&#10;3VBUSQm2xaVkg0MueExxCrAAaOFxcunQk+UbWPqGWC4ZP4B1gzLg8uqDGa2PT7Pst3y/41s65amb&#10;bFKycM7OkVRarMLh/lPsJw9lS4FwSXxnDm4USeHyLYxvhnWfTb8VXMWXhF+ehbM1tr6pCuoug/4u&#10;uVcxzMp8Zkp6JziBcXJ/yvNKkwan/L6QwHb2TJ+XNM5dE58ZHduxVDd+Cy8wia+t8xm/1yH0B9Hu&#10;tOC9UcPZVYNXMqIjbghWxhlaSG7r58+g/iqzZ4d8egnw6snnhjN3Mlkc5v7L1j8Cn4hWB+I7BIaW&#10;qqI6bFmCzmvtGDYfNlwvUvjOxrSb7TpNbq2LOuGdfR1BDN3bJaGZrxsVAU2JiaIEPa4HcEFOqWsB&#10;I3NlzUri+1mnCn4JoAge5KK5xJAsAUkJhZpBO/yhuCbpDyjRjXBriSm9ZUNub/6UrUvbp9lHVRsw&#10;m/KZukT4k2JT1bWgkAJhPXxyuIIaf9knXz+k2JFlFz1zI2kucAmtJlqGO+CdoImOeCAPsFsGGzHT&#10;zwtEw3NMMMlnSD9+VOYVmeKcOs9t2i9rhGpAzxSNoE483fZOmTB7bGwKgqXEm1TRY7BP6WoY9htf&#10;b3KNJN8lbsY6rdMbdR+igMSbd1yb909xDE/LYRyBwFEUFfHXV7vOcQALkBTRjFBwT8kbjFDHWRnz&#10;WB4+VpOK5PInL4RoudiOysuXBoZamSSN7iwG+6QqMIa8E2Fgop8l3HldUyoMUy9iGF4hHVs1TBlt&#10;it2wfrPSzQxw1gZC8C1gLomY6yCieW7vJPFrqDqct0+YHbt8p3IsLIUidKM/JvtHjlNibbwuDggx&#10;LEW0MJc51lVmM4LiuRGGpp3OlhaL21F38KJouubK+QwVetj723bZOiGet/8AiWLV4uysJBIcLpjU&#10;17XMLLDb2UdguLU2KtDo3kg/KmqbCfPIPIKeS4IHjcSFGFvr59heyk5sFljogNFrBTmHYQyI3sBs&#10;laqH0OAGwQDd/o0qpovy43vdIul0cG4+inq+lLmuIbuNuFEz0PkRFzgQ4lC2h1KwsX92Meopni7D&#10;HCSDv2S8LrMB4sgxBwmg3F9vZLyERkNQ5kY73Tpkg290zs1jgON0ElR+XNzwhZInwP8ASQXHUQBv&#10;da1j9Y507gXXaVK1uKAU9gd1qmPVHlMc+547lCiNQ5IPMGLilkOl2/woiTMxA3cQPqo7MVc8zuIN&#10;1Cz4mXt0mwKNQ5onc1Bcm1vziykpHOLrW+VoubOpkbHuc6QC3yoXO+chgeGvc9wAaCd1yl1n651O&#10;K4jLFSSlsd7XBsVZw6zu2Zez1FQVIubP/iAoMOme19UC/i11pc/XGOsu5kjS33vZc81eMTYg8vll&#10;e5x33de6buzBUUdmhxt9VpYtVeznNjrM14L4xbr7TYe0lzm3HytNxfxhUdJOYyWCxVbTTvxCnLnE&#10;uJWhZzwtsFUZBy47rc1tCEvKMrJ1zIjoFvi7pqqEhjmOcBxcqExnxPSzsdphjP3KoHCazyqoXFrF&#10;bJ5D6uAaWA3+F0Gt0uHpGZn65kflm0Yp1zrK9z9MTQHfK1yqzzUSSaiSCT7pp/RpQ/Zjz/8AolAc&#10;u1NTKNML+eS0rpdTT/H4MnJufk8mw1VW7EsEief1Bqi4yHtHClZsOfheCMbICHFvCi2sIYSr0qrk&#10;qe7E3lrrjiyaSSDVb9k5GxN90nTUMuJVIihjdI8nYNbdU8uxCCtsLHjlJ8DdkRLtgFt/TTpLivUf&#10;GI6ajp5HtebEgcKz/D94McW6iVsFVXROioyQ43Ol1l210v6OYR0swyOClpoXSsABe5gJv9VyHVOt&#10;wjaiza1dJvlmg+GjwkYf0vwdlXWU7Jq1w1f3G7turqaQ1rWBgaG8AI09c6UAABoHshp2FovflcRt&#10;7ssr8m5iwJIGZuqx90aOEMbxuFjgNIv/AAgc89rWWY4qyz2cGSOde3uhpmvZf0jdYH6uUZpdqCRE&#10;7Q8w6ExuDjtZbBhkjTYk277KBw95Y6x7/wAKTilDSADypCKXk2OGtbG5ovcFPxWlsetm4K1WavMT&#10;2gEFOqHF7Qm57ou4BI2KLEvNcBYNS0tXGALG61sYuCNjukxipBI1fymch6NifXMebCwJ9kUTAA3C&#10;gG4lpdzunMeKtcL6krYu0kzVBp72WGubI1wB3UW7E2uF7i31RH4g1lt+U7YlBkgyUtJJKMa4PbYE&#10;KMOLF3pFrH32Rn1bQ0cIRUSEc4aSiuqgHWumbKz+3fn/AGSbazWSfZDIVD50hL7jhIyOBF9r3TcV&#10;ZceCjiTU26aIqFjJqZbUQUIOoc39rpoJfMf7WR2PLh9EXFiFjdjblA5599kEjiGkdiFkAEhDTsPo&#10;nGbocwOaHjfdSEAdawG/cJCjhZGy/KkaeHe4CaKdjMTa0hoGkLE70X7LFYshs7WZdjdyCfhA8gsJ&#10;tdY0AgX3Qlo42C6NeDme0SaDzbZHa3XsRf6hCWhvflZqPxsmixdrCl2jb7bIrjvdC95uiBut3vZK&#10;xNmAl7xe1kq1oagawDtZGcdrIoghSAUUt37oS4h2xsEZJoQQNN1jm6Rco4N7IHfpTdoghGyIAS6y&#10;F0u2w3QNvrQiDPi19jsgMYAsUqNuSkZ3XO3PsjYgkjv7g2uiOOpxFiEq25CCQ6G7hC2OJ3udwsYC&#10;x3ws2JCM0WPG/wAJLyK6MeABcbpPTqOxSl/SfSiseQNhZE0C1YDJNJItuhMtxY3F0GrcmxCB95CD&#10;cbp0hJC2oNYAsID22PKRMukccLGSfZIJKwxjEY+ibyP0na6Xk3HwkpdJG2/yig6doNjcVQ0uZKyO&#10;WJ4ILZGhwP7rj/8AFS8MHT5/RmbMxw/8tipL7OY4MBIFxsAuup4TKQLbkrij8bPPkmXejNDhbHkP&#10;lqSHAexaF33w/bzPYUL4KWxFVZ5CwVTy9wbsy5tcLHVDg7cixTuPDXQ0jSWndDS4DUYzqETHWbtc&#10;br3+KrEmYGXyFoZmuaQTe4KrrPEbKfEiXbbrdHSyYZVGNzSS02K0/qTQvxBwfE02tuQuD69ilJ3R&#10;d1XXs1vE8SZ5ADLWUYyLzpD3J4Rm4dK0WIPKlcKwhoaHOIuuY1taTlTRoSnwNYsOc4f7KXwmi8q2&#10;yVjobPaGi5PdbbgPTuoxONromE6u4C73ofSIykm0ZGzuURtHA47MN9vZHfFLBJ6mnftZWJl/pYcL&#10;iMtSAdIvYhMq+gpXV8l2gNadgV2v/D4qqjMntN82aO5npNxY/IWx9Fsz4lkvPtLXYZPLBKyRtw1x&#10;AO/smdXhbanFGxsN2u/YKy+m2U8HytURVOISQF4IcL7LA6z8YwZsTj28mr0vq08ck7PUnwveIaqz&#10;hkShkxLUJbBpJFr7BXrhOaoq1rTG4EEdjdeZ+VfFfS4HgDKOgmDfLHp0u4XQfhT8QlTm+KRlRUF4&#10;YBa7l82/KfguxrZJZoR4PVOk9fx5Eot8naFBXCUNBJN1KscPLAHfutCydmRtfGwh19Pytxp6wSNB&#10;BtZeZZYTg+2SOphJzVoXqDodvYkj3TCpIbdPJJWuPq3+6Z1LGuNtiFB3F7GmiFxWrjhY7VdabmTH&#10;8Ogadbw0/wD5lvdfgLMTiLC8Nv79lXfUPo/C6nfK+djrb6bFBOzW1O1vk0TNebP6c0zUs7bdt7qs&#10;MweLHEcpYyyBrZah73abRtupnOOV6uXXT0rXMDTs4BMul3hoqcVzF/UsQnErGkOa1zeCmg2bsMWK&#10;rZZvSbxQV2KtjNZQVbIzbdzLK5MvdT6TGm2a7yyezjYrQBlVmHUrYhGHMaLWAWsz0jsMxLXTyaDc&#10;7BWYN0UNjDibqKLynzEyYkatRI7FQ9Piw/qso3AAVe0GepMGcDUtLhxqK2PDsy0WLxmaCVjnEbgH&#10;hHbKb0+OEbzQY9qYYx3CczVhZTkEgAhaVhWLgVIIepLHsVf/AExxaTqt7pXZVlhadEtkvIUWacXk&#10;ll9cbbk2PcJ9iOQqZ9c8MaWtAsBfug6B5ngo8LqBO4B5c61zv3Wz0skVY502oBrjsniiDK5Q8Gg4&#10;jhcmFOEMgY+B+xFrmypbxUdP6PKmFR4pQt0SSNL3C664pelcmc4S+laZdAvZoXM3jdqWZXoBh1U3&#10;S8MLQ0nhJoLVzylKmymOkHWaMVjaeZ5LwbXvay6FypnIVkLDcOaRtblcFZUdLBmKWRhIAkJG3yuj&#10;+l+fnRU0cckmrYCxPCE0M+G1wdIUc8dY642Tman0RuPZaFlfN4cB6rXW1VmZomYbqL7kj901oypY&#10;pCU04EuwCbVVI2qZ6h+yWw3/AM4Q/TcHdO6ik0RcWKjv0BVcGrTYeGSFoFgkainNPAS4XuN1K1ED&#10;vOuQU1xJrRGBtunSRKpGtVIa6fbYpli7/LGm+9ro2KTyNxmKOM3aeQEbPFKaShbKDp9Iv+yZr7JU&#10;6IWbEWMYS4krW8w4q2oiexoO6Rr8aETHanDbhapX5oLKyxOzjz7J+0k9WJ45JoYbn1dlrFTWNaJC&#10;420gkqQxzG/zE2ltztyqS8QfXCnyTGaKlma+qlb/AKTuLqfFExuobVcI0rxIdaQ2sfh9M+++9jdc&#10;9YwJaqUvvuTcqZzBJLjOIOqZn6nyG+4TStbppbaD9Vq44pI5HZ2JN2yDYH2AuLD+U4lw86RI9wtb&#10;uU7wPCRidYG3AF0lnelGGytibK03HFlaxyozcjbVh8J8iaJzGDe3utOz1h2h8trbXWx4LJFRwPfq&#10;bqtwi0uCHNcFU4Xc6NlyFt9NyJtJmdlh7Kqjp3RzBxFrFXJ0hyWzNFI02aeyrnFcFNI+RhbZzDay&#10;snwyZviwbMMVNWyBkT3cu2C77p+v3JUY20uS2cC6HU0xGqHe3dbhgPQKjffVC0234CtzLHT+DFcM&#10;hnpXNkbI0G7R7hbdhPTk0uHyPLf0NuTZb/8AH7YWZ+PI1KjgDxEYdBgGY30kTdAicQVW5cJAPays&#10;3xcvYzqfXxsP6ZCFpWUMjVuYZoxFBI9p7gXXKdV31itJmvr43PkQy9kaszZiMdPSxPkMhA9Lb23X&#10;Yvhk8EeH4NSRYljEJkqNnAXtbvwVqPQnI8eS6qGTQPzQ3JAsV1jlPGn4nhkbnXO3uvO+odblK+1n&#10;Q6movLHOG0NNgcQgpomxsZsLABOWuBk4JB5QS04e67RusijIB+FzU8zm7ZtQgooO5rGv45RmSW2J&#10;SU0Rcy+r5QtaA3flQrhhi7yA255SXnEvsEmbuNydkNiDsf4SbFdDhjgHcpRjrnkJuCHDfYo7G2+U&#10;hnyOmTFhuDcJ5T14dGDYgjvdMGuG+1ktE+0Z2KewGqYs6p8yQkOAKP8AmXssAQmcdi7j6JcNu76J&#10;iLtHAnLz6jwgFZZ1hfbhNTKTJa6MCC7kC6Q8Y8jwYi0AFwJWR4oJZLN1BNPK9RBuUoGNh3A390kH&#10;20O2TOf+p2yVfU7bGyYxMc06i64+iUbIHG1+FILuHQmAsXHdGNaSbC9vdNQ4OI4Svl+kb2skA+R1&#10;FWaYzfuhgqrM73KbNddtu6Xp4w43vYDdM1YqFmVJcQNgnDpneTa4smZbrlO/CF5cR+sAeyXoZsWh&#10;dpKcxztcbdwmDXW2unMbPX+oIYrkAeagffdOaOESEGxTamgMhAJspKlaYGHlyl7WM36HMNM3bZPY&#10;S0bgEJvShzhqsU8jiLrAjZHGNEMmLMsWgiyxHZBZo2/lYplFEXedlxsIJ4GyAnTffdC4gi1yLrGR&#10;gDuVvpfqYHugGEPdclA4727o+kXRXOHFrFB7H8+BI8lZeyEjSbIE5EwQTcboORe6y9ll0hjDujtN&#10;0S1gEdn6QkSQRhbdBIPSFjx82RfMDm7G6bu5odpUJn0k97IGvLneyUIBHHKL5ZHZORGOe4N5ukw0&#10;vO5sUZ7XXG9giPLg63skIM0FrvhCSXdv5QB/p7XWBwLkhANF3WtayOJGt2G9lgsieWDuNk6dCMLr&#10;na6DgrP3QEJWIK97i4ANH1WOsSsc0WCxrA5NYUUFczUER0haf4RpfQedkm/ccXUq/sZPkF1ztc2Q&#10;xAuDhyknSkNFljHkcHdSQCscMpPWCBe25XmD+Nbj82cepUGDQOLm07mPLRv8L1ApXBkE7yf0ROcf&#10;sCvLXxmhuffEtWzMPmtDWtsdwLEr0H4RiX5/yPwinsNVRyrhfh/xHMlBHHTQPe88WHdbPn3oV/4L&#10;dLZKqvBiq549YDhY913T4afDtHLhFJiNRTgNADuNlR34oXTasxTBnSUzHspqVhBDbgL2TX6lHJkW&#10;NMx8uGuTzvxB4rKl7+7jdNn4aKlha5t7j2ulNLqaR0R/U02N1L5XpxU18bXAG5G1lvZuhRzQUmZr&#10;2ux0aZimSTTtc7R6TwVCxYM6nlNxYXV0dTcuS01Kx0cVmfAVejCpHPJLDb5CoY/jcIStIk/n9yoi&#10;6DDHmZhtwV074fcPwesy2BMIvPFxuN1z/A3S3TYAqZyxmutyvUXY9zWH5XQaugsS/UpZcqfku/qs&#10;KLBcIldG5ocQbAd1z7W4hJVVLyAbE32K2DOecJ8yxNAlJ9xdMKXK8DMINRLM5slrhoOy0cdrhlVv&#10;6IMGSOpD231pWuxSqnYBJI86e10RxEU55Iui1Tg65RSgpOmPjbTEqbGaygqWujmkaL8BdL+FDri7&#10;LcE0ckxa8tFjq3uuZmuFt7LdOl5fHU+kkE/Ky+q9Gw7WL8c0aOp1HJhmpRPSLwzeJiepzKKaqndJ&#10;FK7YudwuusBzbFW07JGvFnDZeWHRPHZMIzBTPJfcOF7XXffS3Gamty/BOy7mhoB/ZfKX+RfisNLJ&#10;3YPB7N8Z63LYio5S7oMR/MMG977pyHF4JC1XLeNsmjFzva1lslJKJGixuSvH3CUfJ3ip+BaKMuJ7&#10;FROZMI/qMbmPe6xUw2Iuk2P8rKimEbDcg7J40/JJCbXgqWuySyfFxFGy4vuVu2B5IZh9C1gYGWCk&#10;sHwJkVa6Z4BJUhUOts3gKTtRce3JI1TFMAko3mRrPNYPfha5j9HhktO4sLG1Vv0gd1umMyyBpsfT&#10;3F1puPPp9LnOs1w9gEz4LGtlc3yUxnmqxnF6h9I2kMEYO0jTe602nxrHcl4uynppJqiR7tPlXsFv&#10;uf8ANv5fEBTU7fMlkOkWF+VtXTHpWymi/qWJN1VTxex3AUXczZuMI1IicDzximFQU8mI0v5dx3cL&#10;3st1wjqXQ46xsRlaHWtZOsXwunrYXNfHG4fRaVmHp9DUMc+GaSB440HSpUZ2SUJM3OjNTFProJXv&#10;F76QdittwLqNNQUgir4xA8dr3uue349j2Q5LNtJA31ai+5IT5njSw7BaBzcRgjEjBveO5RJ0QT1V&#10;NWjpzJ3iBq8m1xqopHGkvdzdVm2XDfi46/y9Xertc6SW0MEzmtANwQmfUjx0f8dVH9KwSMAyEtJ0&#10;aLX+bKvqvpHmnG6oVcLKWWSo9enzbuP25Scivi1Y43bFcLjjhqDI1w33W5ZUxp0MrC07Aqsa3B8c&#10;y/jUdFW00kMzt7FpA/wrMydl+aGJhmaQdiopPk1MdOJbeU8zPbAHXNiPfhbDheYZsYqhCHucL2sq&#10;7w+VzC1rdhwtpyjj1NheIsD3anuPA3KDuIMuukrL1wUx4JgQmqrMaxo5UTheYqnN2JuFLEPyzTbW&#10;D7JXL+ESZtpGPndIyAcAbX+ym3iHAIPLhYxgHsLEqSKtHPZpU+BjisAoozceoLUMVxB3muAF/upv&#10;HcXMrXEnla0ZfzNQdxYn3TtIkxRckNMLwiSrxVs7rgNJTLrBibKDAd3WOw5U/U4izDqYkFoICo/r&#10;f1FdJI6B7gBe4sUy8lzsfs17GMfa9jvWdlqVRj7JKogyd+6Y1uZYnNc7zBb6rR85Z7gwinkkbIwu&#10;AuBdTwjyZ+5tLGqRK9UerNJkrCJneY0zuHpBK4wzxjGI4/meXEqh8krHSenUdgCVtXUnOlVmDFHu&#10;keXRkmwv2WvUcv51uiVo0A34V2EDjdvacpEnR4Q/EKEVDhZgHbumVQ1s0Dm2AI9lLS1pdQCmh2b3&#10;sLKDrKc0EltySp1wZ8n3DvLOEGmldK7YDcfKgMw4RU5hxh0jGu0R3FwtoixeChwlz5CQ4AcKYfQh&#10;2TJJ6Zgc95BuR2Rp2QyTKxpcIFZUeUHEEfCsDo7hdLlrEawYiQ2GojDQ5wWmPdJRVVo2XkLrnbhb&#10;NBVyGhu9pAtzZXtXM4yTKmY1jMmT25l6jVFNh4EscktmW7pjmfptiGWKkFkb2SMNwR2Tx9HVUWYG&#10;VVK5/mOdcWKtugynV12S5KivZH5jgHNJNzay9G6H1zDClkMbYxN8jHw2eLjF+l9ZHT4terpAdJ81&#10;+zQuuj43ch4p08rPKr6duISwENjHY/uuCpsNbPVyMbHcRkkkN2UHXZ2osK1U8Zd5p2tbYLo+odb1&#10;/wAVxZTjqPuH3Uqd/UDqVPVlxMU0t783C3vLMn/DMEDqcWMYsQO5Ve5UqWSSSVDzuNwthpsRqp5Q&#10;4N/sjuvHes7zyzdM3tTD2ot3LWdZKOrjqZ2aW2HJXSXRnHm5jwBksRDh7DsuO8Krn4zC2MbBvK6N&#10;8KeLfl4XUmpx0tvuuRyRd8nQ4EXUJfLNkP6iN9ik5HgycblC702Nx9igSosyZkry14Ddwikajfmy&#10;M52sgoDNpFha6cHlhi8BluSsjDi4bWSZ1ayUtETf4TqqDSFQwOcNgR7o+zRwiaizcC6A1Bcd9kwS&#10;SYuHjXYD7oxd5fJukfMEoGnlKNBDfUkRyFIngkXH39k5bZvp/V8+yZ8/RHiDtVwdkgRWSDS8kWJK&#10;KKfcE9kMcrg6zt1jwW7+/wApCFIr23N0Zty/cXCJDILccJYMsAUgW/QLbh9v4RBDZ17pUWLL8lFj&#10;iD++yflggxN8sgm9kpHIXPsbkLI2AkDsEsGBx9kYjBHZ2yUY71n2QMaDuLlLMaG+10hAaywCzBYr&#10;HMOkkmwQTOLmgC1z2Roonlnymd+gZMNTs802cAAE5pITrJN7IsEBLgNuOykaOIuaPT/CUVxYNjzD&#10;qMOj1OFin9JRB7t9gUTD4NJA4U1BSDSLCymimBKQWkoNBABJBF0/pcPD47nco1JT23TpoIIVmMUU&#10;pu2J/k2j/SsTkRkrFKB3s6rcTwha3SNzuscO4KIXFzgOFqJsyEH1i5+EU7m6Laz0ZJDpCRPPOyL5&#10;ouOUcggcIDptwCU5AzAboQ6zkVvrJF7IdGk3uEhBrXP8ofM+EUnYolyOL8pDpteBQuv2RSWtG11g&#10;45CzZ243TV7F3MHvysJsijYXPKDWd04xhcSk/wBbtt0e4HI5R42sd2skPFJ+RJrbjiyAtLQlSG30&#10;gorzZpF9kiTtiEjdc+yx0ZB3PKDYI9tQB9khlFBA2x9lhsw390LpGu5B2RdQH3SGaQB3beyBj7XW&#10;E6iPZFaLPKQysCY733SZLjtslJj6r8BJyDbblGx6E3R9x91jdroSbNNkU3lIbwVJBpCoa5uxhuAZ&#10;JxOrfcBtNKOf/YV5YZFxn/xF651Ekgc5jqgt9X/5ivRPxkZzZ096E1kr3by/27XtfULf7rzx8NtI&#10;2t6lQiJmh8lTqPyC5esfFsMcehPL7MjO3LKkek/SzJlPh+Q4II2Af27KnvGx0zp67o/iw8lr3mPm&#10;1z3XROS8NNDliBttwwXC1/q1kxmbMo1lI8A+c0jccbKl0frsv56UnxZfz6v/AFWfO3n7CJcGzXiD&#10;dDmhk7gBb5KDKWMRUteySW9mOuu0fEd4DKigzFiNWQ1sL3vk1aNvdch5kybTYHjctLdrjGSCV9Jd&#10;K3oZsKo4jdxOMizcMx3Dc/0sVOI7Ack2Uf1G6fYdlzL0kkWgyFtxZ11o2H5qjyfEfKadfGxUbj3U&#10;ypx9pY97tJ7Eq/OKbKGO2McvwR1GKkSD0glK50mYJxHEAGgBMqSubBLqG5PsUbEZRiVS0RNLnEAK&#10;VY6Q2TI0RlI+8wFyfupCeHzIx6nbDjUnNVk6ooaTznxOaPon2SMsy5hrRGWO03tuFHJVyKHPKNXq&#10;WaDYohcHCw7KxeqHSj/hejiqGafUy5ACr8UUrjYRuKZSrwTd1eRsQWW25Vk9IsEFeA7ubLRZMKlD&#10;WucxwCtLoG10uJw04bbWQOEtnLGOLuYUE5SSRf3SfLraSaB7mE2tvZd09B6mGDL8TTp0ltjf6Llb&#10;p3kKsmdDpY5zTbhq6Eyth9fl3BGAte0WG1l4d8xxw2rT5O66Jlngplm1zYKGu107+eRfZbHl3HGO&#10;e1ocdTud1W+RaKtxmrImDhHbkhbPi9K/KtRE9kgs87gdl8+9b6JLE24o9Z6R1GOWKi3yWG2RkwFj&#10;/KSqphYAEqAwPMIqI2kk7+6lH1Hm2PZch21wdLFfRIUTwGdlkxF3A8291EuqzTOvrFvZEqcwtbG8&#10;Gx25UyBlFvhDbMWIiGncLjhVD1PzXHhuFSua+017N3WwZ6z3HhzZXPeABfkqno5JerHUSmoYDrp3&#10;El9txsQosj+je6frNQ75G7dAumMmZaw4ziLdbdRDQRt8K5MTwsR0oDGANHYBTGXsqw5Yy5T0kLA0&#10;NYL/ACbI2INDY2sASUOCjn2nObRXlQ3/AM8IyHC5sbrXOprv6M2MB1i8X5VmYxlBs9M6pL2xeWLk&#10;lUL1ezYcRzFDTxyeY2D0m3CduifWwd/7BsYxJkGDOkqbBun/AFbf5VIVvSiv61Zwkiw+Mw0vdzxZ&#10;p333VoZkpajqLPS4TRBwtpe887Ai6ufIuQabJuCxwQNbG9ouTbkpeeS3KaxRaZR2V/A3huUWRSVF&#10;nzHdxD/8LdennTjLfTTNMWKzU2JVElK70N1lzP2W8ZixU0kobKDYHb5SAxRs1MNgQRv8JmY2bJOT&#10;JDFMvZT8T2OiofFBh01DA4NEgbETpF/YX4VRY1Q4fhz54GlgMDiwOuLWCls20QweodW0r/Kksb27&#10;juqoz3mpuNTRUWGkvr5pNDmtNzv3QS5LGniyXbfBJ4jmIwStpKFhmqJTpZpGqx+Va3Q7w/zYfI3G&#10;8bmaXyWkazVa32T7oH4eIMp5egxPFo2zYjINW4sWn3W5Z1xOSjox69LQNh7IYw5LG1sp/wDXDyT0&#10;uYosPYGQloawWAChcZzEHtLi4futFdmwuJs//uonMecnUdE54dzta6nXBQjp97tkpmnObYtTQ7c/&#10;KgaXOR7O37qrc9dU20zXuL7Ftza61fLXV6qzJW/lqGOSomcbDRuboJI0tbTiW7nXqmygpHsBdJM4&#10;ekN3Kp3Gen2ceqdU+WlaIIi7YyxkK5+mvRCXFHsr8ZaXP/U1jxYhXNhWX/Iw9sEMYEbdgLIooPNr&#10;0cUT+ELNn5VxkrKPWRtY/wDdc6eIDw1dQMpzVFTG9lTAzfTG0uNv3Xqvj+VxT0xc5tviy0XGcGo6&#10;qCVkrWSNI3BViM0mc7v6SnFs8YKSbFjiUkNZE+J8TrEOYQbrZYZP/KjgW52XRnjq6UYfkqeXFKKF&#10;kZlu5waNyVzhRg1+Flw2uVchK/BwW5r9smiVw+q00p0gOI+5TCtqtb7vsshkqsIw8n8nNI03GscK&#10;CqcUkrpCXB0YbvYqZFSPih3iempgLAditooM3x4Tk8wXAeSALrS6V7pJrX2Kc4tRee5mo+kWNlJF&#10;Ijk+RxitdHhrGzBoLpDyRdOajN7qjCRCxjbWsfTwofGXivEcLf0tITPFcSky6Sx7HWIsCpY8cEMk&#10;jY8qZipMNrWOnbqLT9bLecy9U4sSw9kED2Nj0WI+yq7LWC/1WklqdBIfuD7KLNBUMxB7GSE2J2Q/&#10;yO2V2VXDmjecIz9Q4ZgstEYi+sqpXMDrA7O2WoZ76JVeXjDX1I/t1D/SeFJdPejmOZ0xKmxGmhm/&#10;KwzjW/TcCx3VkeLvNdLDlXD8Lp5o31NM71Bp42Uz35SXbY6xJOynsLw0UsElifSPdbblrFY48Bna&#10;8sDwQBe11qmUqebEaM3NyR+6UrYjROcASN1Sm7ZPF0bpkrHdEzg8tA1Ero7w0Y9BUY25jHNuWAWv&#10;uuS8pNlxOqcyIOu0ElXB4Y8yjCM/RRzy6C9waATzuqGeFM1daR2oAS8jhA8gHSUvURgxtez/AFBN&#10;R638cKqXQ2rSNv5WX9KwssfdAduUhgzJC3t/CO2W54QM9VwCLI2hrXf90hw7KgW4KK8iRA8ahYEI&#10;BAW/6h+yQPcxaEaSB2slTIHOASMchAvuQh80SPCQ7quRwx9iQOyM15vcG6S06Se90DZtB29SRGOn&#10;eschGJIaPYJJri7vYJZso02ISFQZrjbawKWDSGjcXskIy3VuLpwC0tGxH1KZuhUEOpzO2yPFYNAB&#10;sscQ9gHNkLGtabuaSQlFsbtD3MYv3R4pNZ3vdE8zXcjhGZsLj9ypE7BaoVY8OsBtY90uXB3FrpJk&#10;I03IulYI2tdeyVgNuwGDzJQO4TyKndqG+wRaelMkgc08/wAKVpaAOcNTSU6Vjf2xGlo9LwTflT1F&#10;StaBYCx+EnSYex8di26kaGibFsBYKaMeSvKVGRw3cLWAUjSRagElFS7i2wJ4UhQ02hymiis5uxem&#10;iG2xv8BOI2ho2WQMINrEJxFHZ26mjGyNsK1p0j/osTtkfpHBWKXsB7jpVwJ44WAEX2WAboS7tdaJ&#10;mezFl1ixIcKW37/ZYIvojIhNnd0ge1AGPQbje6xC0kndGdt2CQ3YEWcIzfVyPukywtfskBKNGF29&#10;rLLhoI2B5RmkX9/qiP57JAmE6mopvcWshCx2zkzYSXBiAtJbtz8IXH1WQEkHZOM6AaLFGtcH6LOA&#10;iAlzubJWMCWWbe90R1y4bobEki9wjBlu6RIlaEwWuO1iUGm7iShkbpcskF27JCaoAnYIDfsLooYW&#10;sWAlgNzZKxJGOsSL/siSbbEXCO9wA+ySa/U3coe92OEc06tr2QRP0zt72KMYy0E3KUo4RNM2wTRz&#10;U+RilPHFk+p6kZaiwmnLiHlj9IF/Zc1dFOhNTkDrlCKqN7IxoNyPkrqrqpiH9V6jQ04foY2MX37h&#10;RcuD0z82sqCG62gEO27LoumfNcOLC9ayNablPuLxoCI6ZrGn0gABMMyPDqJ3sAofB8zGWZsWpu23&#10;KkMbeZMNeb8hR9M2IT2vyRfk0skax0c5+JeCDEsu1UJtre0gHvwvIvxJZJqsk54qJdLnRyPO/HJK&#10;9OPGF1DGUaCocSdQ7LkXBcCoPEfTVTZmgVEeoiw32X0f8X25QwpvwcL1TGlKyrvDN0hwfrPKKKob&#10;H+YcABcXNytr61/hvYvlaCSpw2nlmZYloayw/wAJ50WwlvRjrPT0Z9LROG3K9TOlWCYXnzKDH1Uc&#10;cgewctBXN/Ov8lx6DsQjlXEgemdN/kJ9p4LZg6V4xlTEHwVVI9jmmx1KYyVlZlLUNkmiGoe69neu&#10;fgoypm7A6mWKkiZNYkFsQ5t7rzM8QnTeHpFm6poSC0Aksu23fZdn8S+da3W8N4XyVeo9LlgdNGh5&#10;jNPVUIbpa2MDhMMs5lw3LMl9UTSDe/Cg8dr6lkLi7Zp+Vp75X4jiTGajZxsbFdzz23IxYXdIvavL&#10;OpTIfKDZYWixI3CfVPSvCcLpWySwxt0je7e63Hw9dNTXZfgZBG+SR7R/pVtz+D7Fc3xxtLHMY4i5&#10;Duy5fc+Q6utJxyTSo0cWlkyeDmHAOk7OoOPeTRUoMLLG7Re6vDw9eDCqdnCSaSJ8cULgWjTsumOj&#10;ngwoOm+E+ZI5z5ntsQ4BdBdHOkVLgtGKlzBd4uARyuP6v8zxTj24pWben0xxdyRXmSumlHlbDoWP&#10;pYy5rR6iN7rbXZXOKsYGQgtAsFZlblOkqjYsDQNrAJeiwinoYbNaDb4XnWz1aWWVs6bBgUSocxUk&#10;+S6IOhiLjf6Km+tHUzGMLp46q0jYmHURfZdZ5hy1T47TFpAJA2XOHiByZLW4lS4bFDqjmkLHm3AV&#10;HMsGbG/yG103JNZV2G19Accdn/KUNWWaCGgnurHGHEWDSSo3pJ05iyNkSliZZv8AbF+11s9JJFT0&#10;73OsSO9l4r1BRjnko+LPUtfJcEmapmOmlpm3sQtTxjHPydM55NgBvdbXnLNEWlzGaXFU71QzN+To&#10;nnUGggqrfBs6ut3tWVb166jtiE1pQwb235Vs+A3pq7EB/Valn63amOPcFczV9FJ1U6lUWFxFz45Z&#10;NDyOy9H/AA65EhydkamgYwNMEbWna17BDBWzX6nnjrYFFexzmVooqkNA9IAFlB4h6yHt297FbNjz&#10;RUVTtQ7/ALKAxeOKOleA4h1tlP6ONhLvlwaH1czfPSYE+lpnOMkzSNjwqZqctxYFhE9fWPD55CC0&#10;P5F1ZGegI5XyPdfSb8qsIa+bqfnykwelbrhJs+3YghQyds6fT/XFbLH8PPTk0lM7EZo7ySuJY4jf&#10;SVvuZcsz6Guje5gBubBbnl3KkWXsuU0AFiyNrTt8KPx2MSyFuqyKjK2c3dIqXO8Ziiia8aj7lQFT&#10;iowuju7hw2W+Z5raGmjdBMf7jdhtdU/nzHfNmZFGAImAgnhDIt4MamiE6l57iw7AaiR7wG6SAT72&#10;UH4CumUuf8+VOYcQgL6XdseoXAIJ3utbxPJmI9Z8702F0QlGHhwMr9xYg7hdr9J+neH9KsoU9HSM&#10;Y3QwFxsASbC6jX2SZ5RxQ7V5NhxqkjZAACLW49lVvU6N3kkEnSBwt4zDmBr9QLrWVUdRs4xMa9jp&#10;OPlGihrQbl3M03E6n8gx7r7DeypzrP1jjwagka6pEDW77Hk+ynuqXVimwOkkbrDnkbAC91V+UehW&#10;JeIWvfV1Pmw0RcRt339k98G3DGly0VKOo2K9VM1xYbQ+Y9k8gZrafdd5eFjwrxZCy/S19VCJ6yRo&#10;dqc3cFaR0+8GuEdPqtk8BkknZYjU3uriwLF8dy61rY42SRx7AOcf+iKMbXIUslf6Fhw4C8yXeC0N&#10;7KZpsTosFhAkDCR7qtKvrnPQRWrYo4rbendaZ1A63s/KukglYRbubKVIo5M1czLB6u9TKelhkbCx&#10;huLCx5Vf5PxelniqKvFJWwQEXGrhcy9SfFtFhmYDDNMHOY79N7hUV188YuK43I+mw+byYjcARvIU&#10;scDZjb3UsEFwy6PxDM55XzDluakw+rhnnAttyFxxk+kdiVFLFCT/AGyTcfCh8bzdieYGudVTSPL9&#10;93XUr0vzLFg9LUNnAFw7e3OxVqEO08/3tlTk6Niy/nqiosEkp60sL23tqK0TFKyHEcWkdDYRuOwH&#10;CeZNqoMbzlNHMB5TuP3TrqJgdNgGOOEDvQ47dlK17M2yGrZhTxej0n3CcYjM7+mMk1EbAElDQ5bl&#10;zDG7ynN2/wDcAnuEdNsbz1iDcLoIGyPte+q1rJu/tB7WyMy3AcVxinp2nU97wt16v9Mn0VVh8U8W&#10;gSyWNxzsgyP0ixXpf1SwiSuhZJGamMOBdqA3XYnjuyVhuJ5JyxWUdNDDJLLuWN0k+krP2+orHwmG&#10;sNqyn8D8JVTjHR5tVhLHvqTDdrWN3cVWPQrw44zmDqdNFidPLFT0vmNkLhcXC7rybXQdOehuBzzW&#10;BdTXeD33Kb5OxXB8yOqKighp2SSNcHFrQCSQsh9UlJtIF4aKh6Q4HFhuDYhgmHwtuTI0FvIcbhQe&#10;fPA42h6WVOM4s502KyteWNkj3vyBdPW5lqOlfVOamDGPfM8vAJ5uUv1ozpjWO5gwn81USQUzpxeJ&#10;kh0kW4spcO27IXGmcj09DNlFskM8Bili2LTsoTGzJOx0xBF12F1y6K4bjWARV8IjjLmlzy2wXMOJ&#10;5VOM5hbhNGQ57nW9uCtOGa1YeOFs2fw/ZSa7B6nEp4xpY14uR8FQ2Tah2IdW6E0shY2OqaXBvtdd&#10;NdKPDw+g6Ty0k4Mc8rHOFu92rnODpfifTbqwxkrHBrZg7VftcpnmTZoYY0d/YRiDZsNhuQTpF0d/&#10;qlJbsPqojp6BXZWpZi43czdTEjRGBuTsoG03wXfQLQR3uht3PCI8+geyEML2Jhg5ABu3ZAdyf/lk&#10;VrbDk/fsgDrOd3+EhMOlWAOHG4Sbdy29twjyEsdcbJDoUYLDi4RwGhp2HwkIXfJS7HXH0SBp2ZwP&#10;ogBAPb9kMrL2tcoGM9BJSG7PoVjksP8A5ujgl1tvqkWuuRa9ks2QG1u6QqFYwdwB9ClWxkcXd/sk&#10;WSFt78penmu2w7pD0Hgj9R3+UqW+ohEMug2sCjCew77pJWR2gzYQ0gjYIxAcLNsknTHVYccJxAG+&#10;XYbuPHsioFuxxTscWb7hPaOh1bnc/KTw2mdKACAFL0eHuYTYXRRhZFJ0DhuFl5u0bD4UpR0JYTfc&#10;o9DF5TA0Dcp2xjg4ANFj3U8IUQymK0dICbkWT4U7X6bC1khBC1zQDqBKf09I0DkkqVRK8siMp6cF&#10;44CfxQBrbjskoaexJtdPoW3G1rKSMSCwsce6cwxXINgRZZHGTwE5p4/cKxAFuwGs9O2wWJyGgDmy&#10;xSDHQusn2WXDjcEXCBrtKM1177K2Z1mHnkFA1xKxoBdYiyAel5tsE4kw42RHC33WeZfnkLC4FvG/&#10;+Ehu5GN5COkmuIfuLpQPueEhdyBLri21wm8gLX88lLusBdJO3cfTf7pDS8WYNmbcoGDVe/us+1lk&#10;YsSAkBBcmWFvlG0gnhYdgg8y4+UiXhBHtu+6IT5aU1XKI5hcNxcJENX4MDy49rFBr0lY02IWFIXa&#10;zNP+oIwcT2QayQjeYQ33SDjwJSG7r90DXElC5pJQ3DR7BIZMLIPbZJm5O/COdyscQBcJmFYQkusC&#10;PlIPeRIeLJRs+klFedRv2QtJAtr0Zq1t5tZOKciKllkuAWtJ/hNYwXH2ukcxyvjy7U6HWJba/tss&#10;7qGR48UpjwVs5xxzEKzOnU+cQyNayJzmF17cFbczCZ46ItjkY6aNt73uqzyzhmKYFmuukkqWthkm&#10;e65HAJK3jL2YoovNLKmOSRrL7HleCbfXM2PPOUX7NrBjtCeE55rMFxJ7ai/msPsbLZ6fqtU4y38u&#10;wC7hY3CrqpxWfMeNyPET7MN3G2yf4FXMocei1SNYb9+6u9K+bbWDIm2SZsKao17xF+HaXqjl2okd&#10;vKWlwAdbsuSukvSLE+nvUGppnxPbHYi4BsRcr0Qlxxwoi6UXiIte2yrjNWCYdPPNVRRNMhaRcL6v&#10;/wAa/wCTltQWvmOL6voS8o8//FLSTZQ6nUldCA1zZw4kfQrt7wTdVZM2ZKp2Pks6NgB7LmfxGZFb&#10;mzM7w+O/r9Pwt+8L2KSdLKZtPIx7WPtY8BQf57xQ2+mQ2MX+yIfjuT8WTtkdq1mNuqKR8QJcTt7r&#10;z4/FH6ahwZjEUZYA9oJAtwuosseJGlfjHlFjpN9NweFBeMTKWH9dekc1LRxtFcQXtF7nhecf4I+X&#10;y0t9Ytmf6mz17D+WNxPI3N+Lsq6bTE4E8bFT3QLw6Yr1UzJTCKMiB7hdxuP5W75J8COca7NphrMG&#10;rnUzJL6zEQ1wuu3ug3SPCuk+EU9LXQswp7QAJJ9gD78L64+Z/wCWOm9P1f8ArmnKjl9PpMpSto2z&#10;w4eHyl6U5dpxUQ+fI1gJ0jX2Vg4vn7CsOYWxRuhfGbEPaGlQeQOtdBlPqDT4bVV9PiNNU3LJIz6W&#10;DbY/un3ig6aw19KzF8LmZCHtaS3kkHdfIW5882us7/bBvlnV4tKGKPJsOCZjhzfhUM8Ul2tdu0Hd&#10;WXl3MMUWCxxsNi0WsuS+nXUBmS2PZLUBrSLWJ7q6umueYMx0fmRSNfYXuDsvWOndJ2seFTyryMss&#10;LpFtQYx5jDeyM6u9C0yTN0VKS1zwD9U9oMeFXHqDwQrMsLj5LCnapGwCpAduTYqGznglG4wVD42u&#10;kc64JAKJVY35Lm6iCEjW1RxuaJjbuDTsAsfquaePE+06DoeNPImwaasmx7RRwAta0aTtZS78Ip46&#10;B1NK8tkI/wCZbVlHp9HlbL82M1rRFGwBwDttSp/qFnuNklVUtJDQTp37LzPNPukelasO5qjRupEE&#10;mXsbka2YOitf9V1Q/XnqDHFh7o2vcXm42Wz9ROqD5hPI+W5N2tF1VuHZJrOpOL075Llj5N2kdlI9&#10;eXbZ1WrCMFyWF4Eemz8RzJLjVXG4tbI17C4cce67+wGFkGXH2sNRBFlRvQnIkGR8q08LIww6Bq25&#10;VsMxk02FkX9LRuFFFVwY/VJvLKvIrXUo8p73OG2+5VX9Qs0x0Ur2seDzexupjNfUdgp3xNO4BGxV&#10;E9R89RYWJZHvu3e+6aUiLQ0G5Wa/1k6nChpZYoXufUSAhjRuSforZ8FvQp+B4M/HsQbeprSJYy7c&#10;gH6qkOhPTmXrp1S/NytLqCjlDgTuHAruzL+Hf0LDYKNmkRU7dDQPZDBXyXOo7EdeH4oeWBXUBkhI&#10;vbb9lpGbMMkbI4sNvut4xuubTxk8Kvs35jEUb3391I/7Of1++bsrbOeF/wDmDJO4jRud1ocGR6jq&#10;Hjvl0zS2ljdaRx2v9CtpzBXVmeMYZRU7rMkdpebXFlamUsoU+UMDhgijHmOb/cd7lQyXJvxn+KN+&#10;yByf05wzp1gmmkgHmu9T3uALr/VFr84PjBaS5oHZbZiLovypB/UVV3UbGI8N16SAfZNRTcnlnchj&#10;nTPwpIHHVtuue+r3VBkMjnukdYXuL7qV6kdQTTec58gDd9rqnsv4e/q91Dgowb03mWeTwlZr6+v2&#10;q2T3SzpJiPWDMraydkv5RjtgQQCF170y6YDBcOjghhYwMFvS23+FLdJcmYRkPLNPDpjaWxi/zsti&#10;GfqDAnudGWgfVEl7BzZuaQhH07khGpzQBa6hsx4W3CQSS3900z/4nKDB6N4kqomWGwLrEqjczeK5&#10;uLVrvLeXxA7EFC8yTM3Js0bt1FpY6/D5Q4BrdJOrj+Vw71r6vzYDjVTRx1bdDXEfr+VdHU/xJV+O&#10;Ya+lpJTG1zbHuuNeu2R53U0+KPqGune8kgcqxhl3M5zqW+1FqLK56tZ0mfi752Tl+o86rrX8s4m7&#10;GJn1FQ8HRuQTyoLF55ZrskDrg/uhwkeVh7wDpuPdbeNcHEZszlLybPhdXHiuPgN3YLjnZHxHFY6K&#10;R7Gi25GwUZkMNgr3EndJYlK+avkA3u8oMi5G7U0OsHxUYbionbqBO3CUztmN+JzseXEm/uo2fXAP&#10;WNIA7p7krC4sbxuNtQwyQ6hffsoHJJDKBvHTzp2/EMszYlHUhs7Bqa10th+11bnhSxt+WaevraqK&#10;N80bnxNJaDyCE1wnp7gkuT5G4fVQ0sukamOfclMWZupciYQ+maNby79TT3Wbs53XAfai5ekfTeo6&#10;iZkZiWJ+Uadk+toabOFirI8V1I3MTsr4bTtf5UFVY/AsVTvhr6yPpqu1VMG053F9gFdmZM10OOtp&#10;KuOohqfJfqbpK5TcySbslS4Nj6kdMZM4dJsNw6J1m00GghrrHuqbyjg8vSeaeFksmrc2e8n/ACrO&#10;oestfRwyeXh9TMz/AE6QFqHVPDHPoxjNW9tMX2Ahfs511W1275FJfZz3mbOdVinWCOrrtRGsMGkW&#10;7rZeuGdo6jHKKnhpqrzWPaRaM2Oyj+uODw4G7DMSihLHSVMYJ9wSFbmLYDRV1PgeMVFE6VjZGueB&#10;a5AC2Ma4TM2fkoTq/wBTcyQ4FSYbDS1TY52lt3RO3+hWiYFkvGst5sw7FJYJRq9Viw3O4XQviv68&#10;YXVVWG0+HYY+l/J3B1WN1v8AlPA6DqHljCcTm8otpoAHiwvcq8s/bEnxNISoc1YrBg1HWsbH+U8p&#10;jHNDd72A4Wq9ZKXD8ToqWue6FlY+SxFwD+y3usqHwwCkgpZI6XXyRcH5VMdcclVeL57pmU8uhmtp&#10;AN7KLHmbZoYy/OjZMWTacuOoFmy2GWO79ROygel1BLhGUqelldd8TLOU+XAggg2KvRdrksAOOobH&#10;YIAO9zZGsGt2us0mNu6Ib+wNnXKxvPfdEGon9JSgsLDlIXIbUGEEXNkd8oe23f5SYeI7i25Q7SDb&#10;YpD+BSFh3Skchb7IIhptuFj9n888JCSFRLrCK5urhA0Ed+UImJdZIfx5DREjYoS06r3RQHaR333S&#10;pbZ1/dIByfhCjB6QCnNNK2IWsmsIu5OBEQDt3SBvgUMet+rfdY8EkC429ilI2ENA/dOIMPbLvZOi&#10;IJS0xm7H42Tylw9weHHgJzQUJBsGk2UrRYWJzYDhSpAykEw2n07WFlM0UIY1JUOE2HqabBSNLSMZ&#10;sAbhSpfRWnMynksLFv8AHCd0zC91yBYpWnow9nCfUtCHRiw3+imiiu5cBIKcNF7FOmRkEH/CUipg&#10;1lrApzHTB4ABFlKokEgIjq27pWNji7ZLRUp2ITiCls7cqSMb8AicbCTunlLDa190aGksnkEIaN7K&#10;VL6I7EgywssTvQ1u1j+6xPTCpl4FvdC0b/KD/QNj9boWmx2VwzwQ0h10UgA2CMXW2N0UbBIdpBS8&#10;HjdA47n1WKEN+BusdHc8kJELCtJB5ulWfqCK1ulGZu4JCXkORdI6fWbHuluUk86Lpmw5vgLJKAdN&#10;91kcm/ZBpLt+UIOgG6a7Ai6YZxvf3RLW5QsdzdHaB3KdEvlCek90V7iLdglJNx8JOU3dsnBSoITY&#10;IQbhGY4WsRdFJF9uEh+KMBssG5WIrybbJAyDPcGnmwRHPDkVzdfN1jW2SEuDHOs61ljv0lZq3+qB&#10;7rJDiN7oB37LL7opuCfa6Z+CNh2Nsed1Xvig6inp30rrZ4r/AJggFoBse6sWkidI+w3KrjxL1WDs&#10;wUR4y4Mpg27vTqXOfIM3brOP2WsUeTh/FOuOOwvdPUzzCCZ+wcbjdbfkrqjT4Hh4rKiQOMnIJ5TT&#10;q51f6dZmw9uH4e9rZoZWgkQ22B37rU8ZpcO6iYtR4Zl+cvfqbrB9IAXz/v4bkzbw8I6x6MZvwDNu&#10;Ampa6CKSVty2/KhepmVG19W2ejn/ACxafS5o5VUQ5LxvovVwiS4o3HdwdsArEo80MxnCo3xSebtv&#10;dc9N9rpBu2b5k+kfPhcdPVzmqGkXuE4xTJFMYHxRRMj1DgBajhWejlimNVUACFg3JKmcldcsHzxX&#10;6YZuNj6bLpegfJ8vTsyyJ+AM2pHJDkr7OPh6FfiJqXC9jf8ASqp6kYjS5QxaCkDW3juCF2pUYdTY&#10;tT+h4IcNyFzV4vuhH5egfiVKXufpLtgvSPkH+SMvVdL+PI52XTVin3JDHIXR84vQtxCmJb5oDjZv&#10;N91v+Q8nyYfirTVML2N/5gud+hPU7E8pV/5aoqpnRB1g1ztgulcvdSsOdhIqHSEvA4svJo72fWn3&#10;4ZUy7hqXEi0G4/huFUTSaKM6R7qDzxkLKvWzLs1PVRU9NUPaRG8i5YVreX+suEYvUmCoLWDj9KlK&#10;+OCeRstBKfKduCNkGx8i3tmajmm2jRWCEVaRyhH0hhyR1CqKB1b572ykwO02LWg8BWJ1S6oy4P0+&#10;MdRMXOgj0gk22ASvVzpFPSY43MNLPLM6Bp1tdsLn/wClx34sevlQyGWhZKWuHpLQfsvof/Dnx19R&#10;3YZGrrk5bqu72cIisc6/zYxjUsMTyAHHhy6O8K3XSLCsCkiqJAXhg5K88stZjk/PSSON3O35Vv8A&#10;SPq23LTpHVMgDXAW35X3dtfHYT14xUfCOTj1KXed613VB2NVAdHKQPrwtgy11XkoLMklIHvdcY4X&#10;4kmz1IEBaW/Urb4uuDJaHzJJQwgLjdj4u3KqNTH1Ol5Ou8W6qU0dGZXTN2Hun3RrrnhdXj8IrJYm&#10;Q6h6idlw83ro/Ga8QCod5fwU2z31FfgmGudR1s0Tmg2LTZYHVfgubPjqCN7pPyGGOS72epnXHqlV&#10;5myrBS4bqOHCOxew+lwXJPWbqd/Rqc0hk0k8m65a6XeLrNcRfRVOIVEtITpaXy3sEt1Cz7LU076+&#10;qqpHAi4BNwuCwf412lm/7Vweha3zfUxQqL5N/glizXiXqmHlc6eQSrz6G5EZTRR1WgWPBsuXfBxg&#10;+I9YM/Egu/KRG5sdjYrvzD8vxZcw2OCJgGgWvay5n5Tp49DJ/Gh6Or6L1fJuweV+Cewyokp6VocT&#10;pA2RcezWIqB0YNh3Wt4jWzRQnQ91+wvsoWpxhzoy2R3xyuHkbsINy5I7N2NCDzHHuCqHz5Wz50zR&#10;BhVKHSGeQMdY3sCt163ZsGFwERvsXCwAO91MeEHpLJX1LsxYkxzjMPQH7hpB5UTtujdUVgw978l6&#10;eG7pLTdMso0sLImsqXsHmECxKtN7tADnbbLWsPxaKCzQbObsBZFzBmaSlg9elrSNiCplwjkti8+W&#10;xrnDMjGyOYHbDYqq8+ZoZKfy0BEj3GxAS2d81mESvLtjfe60HpHjtPmjqjNTyS62taCA4/JQOXJr&#10;aun24+8s3pllNlI0TyRhs55uN1s+YMUNDFYcgKc/p1PgTJJQAWgXtbZVV1L6gMkfKyEjmyaX9lLK&#10;7dszF85Oje4k7D5VRdU86CWqkcX2bb3Rs1dQYsPopHSTWfyFz71P60CrqHwte03733QkWPJGEu6y&#10;P6r5l/r1Y+np3cmxIK2Hwy4IMDxQyu2lLgQVVr8y0dP/AOYnnDSdypDCeuVDhIvRVOqVvYbbpuzk&#10;uy6xjSpnY9V1AdDRlpkJ0i3KrTqP10/p0T2xy+riwduufM6+KyXCKAF0gsQNRubrWKHrRR5t/uOq&#10;C4kopJ0ZOz1OEVcWb/nPP8maGkzgu34JWqsxd8LCGktatTzZ1QpqGthja9rWudYlPf8AienqqDVE&#10;4EELPnik3wYeXqPd7J+IyVriQ87rTOqWEQOoXuqqgNYBwQozMXUWpw6B7acAkD3VG9Rc7Yxi9U9s&#10;s8jWE/pDtls6WNpUY2zn7uRnngUD6kspTG4g7kLXGOMW3ZZG+wu/Vq+iwyichjQCQt3EuDEyR5JP&#10;LZNG58t+6aHEXMxIE+m7/wDdDRYgaKrjbIAGd1bWX8qYZmjB2ujiiLg29wN72Q5UJN0aDmahZVvg&#10;0OH9yw2W84BlKmy9llszGNdUlt/m613E8KbhmY9DzeOOxF1vWAdQsLETKeYMu3YbcrI2G0qJ4+A+&#10;UemmLY7C6r/Ny0zTuGWvdMsbydVVmIimklcdLt3WVp5RzDFisAjpQ3SBYWUDh9OyrraszO/uNlIC&#10;yMuSlYVo2fpxlWhwvLssBiZO9sRdrtuDZNsj5nmo8SFMyc+VG7ZqkMgObO2ana5xL2FtrJxlToFi&#10;FdmF8jHPbHe7d+VjZpX5CjJF99P80R/0eJpAe5zdxfdR/UrplVZ/xOmqanEnx0MABMRbdqo7OWfc&#10;T6d48cNaJPMYdI5VpdPetn/EWXf6dV2ZNKA3VyeFXUWmPKXBBeImXAcWwnDMPp3wOmpJoydPJ0kK&#10;0sFzJgFD06ZLXCDTSxao4nf6iBwqZ6m9CBgDTin5+eaSU6msNiBfcKFg6fZlqcnS4jK+Q4eWHTd/&#10;H2WhibqihPyRmKdNHeITPFfV0pNHSxyXZG0XFlvfRaonyhWS4NUymWCKUNIdwbLQ+lOfJclvqTHZ&#10;2v5Ww5LzfDJmo1k7rea+5HbdSzbaJMcTpnPGaMrOy5DDTGnbVhjbsbzey596u4fWSyUuK0rHhsE2&#10;p4b/AMoWz9R6RtXW0s9ISGPjabjblMcMqsQlxeWgmp45KCVgaXuO4vyUWsueTQxIL0g6yszPmKSm&#10;meGeYQ1oJVuyU9r6T9FRlT0xgypnmjnw+Rz2eaC62yu7C5j+UjLtzbdasPBchFNGPY73KF0hc3fd&#10;KOkbftZIvcfsiBkq4M8xxHN0Md2u1W3RRtf3QROLnH4SBFZY/Ms/gjssZ6e3dCfUBb7pVkY27hId&#10;cgBgIBCO5x03O9km5pZ+krC0gb7FyQrDMfqO3ZHaze/BQQR+WDtylCBfZIfz5DNlLG/pujNaTuRZ&#10;FYzXbcpaFpHO9kgXECK7XcG6kYotcYI5TVjw0cXJSwidI0aSQkBJUOGE+bp5Uvh9K0MaS61+yZ4b&#10;AGbu9TlKU9MX2PAPZFFckHcP6OPQRpCkKJul49IHykaGDSz3Psn8cWi2wuflWIRIJyHcQL287JxS&#10;QhvIukId7bgDunbX6rWClS4K03THdKwA2A2T+BwaeAB2TOjYdJJFrfyntM0E7nZSIhbF47Pf2snE&#10;EbWP7EdklGWlwsBZOqZzXGwCsQ8kbFW7drXS8H6rnZEa0kgHYJWNuk8qeKBbHMTR9fqnDA1ovYfs&#10;kIDpHZOWN1790kvZG+FwKc/6ViAMKxHSGsut7iCBawWFhJBQuAtb2QC4U5VBc3zAigfZDqOn6+6K&#10;CW/q3SEFWIPNDidvugYbuKRCw7G3N7ox+yINise8nZIYM1xLkV36vayEONrf4Q7uO4TMOMbCEcIU&#10;YtF0UizrhOJxoAh3IAssaLD5Ri4kbortgSOUgAUQnUbGwQGQ6dtyivJI35KQ9gkW2HCwuLbd1nYI&#10;UMhjFjhxfus7IJHHTshGT+gryNVh/KK8nQUZwDGgk8opIduOClHyS+RONxLtzsjvCIwf3Ed/KJtI&#10;S4VCEmzAQP4RO3/VGc/SO1roC0yM1EqNuvJElyOaC4dcbkrmXxk4+2qxiKGeS0TWlrg0rpOnqv6d&#10;E+d4LmRi5AXFPVHAcydduq1dHDqpcOpZ3MJkYbEfW64j5VmrFSL2DllHZjyhh9bjwELCI3C5LRvd&#10;R1dliTAcWjlwt9RFUNIILiWgq1Op2H4V0OxSCnqqaSpmcwFz2O23TWkxPC+pdO12GUzzVR+pzQbm&#10;30Xju03y2a0U6LN6f4hNn/pSyhxZzTVwxW1g7k/VZ0WyjNhuJ1cFQSYGyWbck7I3STDqXGaVuHgO&#10;pa+n2eJHWJP0V04F0/io6Jgu3zSPV8rM1dF58lFpJGvZ86QT55wZsWHmNrbC93W3WgRdFq/p49xe&#10;WRuPBDrbroqiomZTwOWpme1scbS7f4C5l61deMVz/izoaC9NQwv0kvZ+oj5Vze6PjwpOXkL8hr2c&#10;PEbmPorjUJe+nloS+z7+s2+FaeG+ILLHXDpnOaioihnEe4lcGbn2uqgzF0vHVXAIo3SMEw/1uOxK&#10;g6TwWy4TSfmK7E4mUzRfSHubt+6DXwJFHY5GWOdOYcPzE+qoqqnkie69mzB3+6szp/iGHYVh4ZWu&#10;c99r2Zuq4zl4bMSyVlt+L4RikFTTx2/tMJe7f7qvaLqFmXLtZrlgmdF+knQdkG1qOceDKXdGVnQG&#10;ZcUwGuxFwgfPHOOA3YXWzZJzuzDMNEEz3mwsCVROUsYdjeJRV4pZ5nyuAfp3suvOlnTDKWbsq00l&#10;bRTsqpGDUTLax/ZYWOHblSZpRblGmVzm/qlhlRlyspNZMjmk/sCvKPxKZrGPZ8ro43elszgPs5es&#10;/WPwU1cdZLXYFVwNoTE8viJLnE22Xlx1J8Kmc5+pmIU0GDV8pfUvs8Qkg+o7r7y//j9uaGDUWTLJ&#10;Jo4vrOtNy4KYbXTUJuxKRZlqC8AvLR8FXjU+ALP39O80YdVGwvbyDcfytGxLwl5wwapc2poaiIjs&#10;6IhfXGD5D07OkseRP/8AZyk9PInbRmQc3xRvAkkAt7lbFmjq9T0VH5UUhJI7FVxmXpVjOUzeojkZ&#10;bfdpC1ypZI02kJJWhHFhyK4kM1KPDLXyZ1UFDOZC4uLtt91tOKdQDmKg0cEj2VA4ZibqGUG5tdWR&#10;kCujxuzWuBPdRS14r0QOcl4Nvysx0chA1anFbNj2CYnmDBRSRtc8yOAFrlNMv4aKSdrjvZXL0Njj&#10;xXM1LFJFqbqHI9iuX6/sw1teWSvCNvomB59iMWy//wAPnoTL0x6dMxCsY1lXM48+xXQE+JsmvchQ&#10;dPU/lcPpKCjbYljSbDbhTx6X1suG/mG1ULXAXLTdfGfyLflt7c8n9n1N0nRjrasYohMTeZGnTytJ&#10;zLiEmHMkc4tFlOYjjE+FVr4akEhptqtYFVH1bztU1MzoKQklztIaBc7lc22zodTEpuyNwbLs/WTq&#10;hDTjUaaAh5twbH/suxcEwSmy/gcNLTxtYyNo2a0DsqR8O2Rf+AcEbV1Iaayc6797Hf8A3VwU+ZGv&#10;hO4u4bIYqgeqbN/ohTEK5tEx0mpotvuVo2Zs8SVQexziWjYEFSWbKszwOB1bjfdVZnbMTMBopnOf&#10;ayIoYagrZrHVXqCaCCRnmi7hYerdUjR9ZpunWZY8Ra97dL7m19x7JDPGe25nzJJF5mrS4/6vYrVM&#10;/wCHjEKMgc9t1G4vuIdnrscX6+jrTB/xBMBzDlUCsqfKnczg2aqg6m+NLL+DumdTzSTyuvYMGsfx&#10;dcB9acfrMuY9+X8yWNpcQLOITbp5mHTXMMsjpHOP+okq1KHCMDY67CfES9uoXivxrOOMubFH5dOQ&#10;bf2y3/ZUnnzq9idDmsNe8+UbfurFqWsZRtfIGN1i4JFlXPU3IVVic7a2ICWIEfpG6CKXsy8nUZyR&#10;sbZqjP2BMEMjmOI3OrSiUGUn9PcPkraiWV7QNTruLrJhlDH24NhMMdixzOQeVudRUtzpl80rrFkj&#10;bOPsnS9FCe1Ns1WrxCDOeHPa3XpPB9lr8NC/AatrGPeA51uVYWCdPoMu0jmNI0nflV51TxL+jVrH&#10;RuGlrxupoYe5FaeeV8skc3ZCqKqgfiAlcXRt121/9036f59dLE2lmbLqb6b6TY/dTOWc2xZjy+6N&#10;zwQ5ljutcrcbo8vulZCz1N9jdSrXj4obvbLAxHKbarB31A3cRcbqkMbwuTFcZkitu1xFvoVvtD1w&#10;bS4LLHNuRsB3Vbvzu+DGZKrQZC5xIDedypsMO3gCbNrpspYdQ5fd+ZFpS02J2VeSUcVNjdmuaWat&#10;t+VIZlz5XY+zRIySKE8AtstabC+OXVcq8iqyVxmFssgLbLZenNbV4Gwvje5zSDsSStMjnkD+5JW+&#10;9P3ufh0hLbWB5+iiyS9D+BjmDGZK7EHOsS482C2HpN0or+ouJgt9ELSC4k6dlF5Uo2VmK1r5BqAj&#10;J/lb70z670GRKMUgop5ZwNJLLb/ws/Ov1JlwWfg/SV/SiOKUyGVswvYP12+y2Lpl4e48w189dVzm&#10;OOXU8NEuk7/F1mEZuizPlVuIz00zGhoIa/lLZez67GoXmgeYPJuyzu65rZk7pAvyFwPAv/D7OVRC&#10;TG6ANNi4gqfpertPlnE4JS9ul7rEAhVP1IzlXU+NtgqnESOIF7WS2I9L8RxvBIsRa53lM9YNiqaw&#10;t+RSlT4Lcz3n/LOK05xBwp/OtqJe1t7/AHVI474gcFwfGyaRzvNB7Da6tTJ3hSououRPzdYXveY7&#10;+l5C0au8KOUG0db+Wa41tM4i3nXNxftZXdfVxtXMilNvwbbkPqRTZ/wl9RVTud5TC4NJ22Hsp3CO&#10;pFNnHI1RhVGXNIY5oDhYLmjJFXW4DmObDqdzmQ63MsfrZdG9HOm1HhGGOraupiYZG7gusoskVGVI&#10;jKkzHl2PJlPLJLI509r2DrhHyjiclPhkuJSNLmwkWDRc/stm635coWyzT07XVYfc2jdeyQ8OuGQZ&#10;iirKKojMbHuPpf8AAUsINokFsG8QE2daptExgHlC27LHZbFX5yqKXL1Q5oLaiKMvuRZVDWT0nTLq&#10;hIH2c10hFmm2xcrezDNRZgy8+emt/eisbHhWIYqJ8U2a70L6yz5gzTDSV/q1SBt7cfddP09OxsLX&#10;seCw8brkToVlAOzxPHqaXteNFiurcEwyfDaBrJjc22KuRXBp4ZNofuADdrojx33Ro26uTY/VBKLH&#10;m4RWPNewpYGHZCD6h8lBe6NHykAGLSW34CxshHBv9UW+raxssd/bGyQ4fUZX22ugGtruAUDnltva&#10;6UY4vdukMKse4MsbXKNGb9/ssdFsDcLGM0n3PwkJq1wLR8hOYYvMb7FNouRflOaeNz+EhqYrFSl9&#10;m7XTykp+x7JKloySb/wpPDaDy9y1x+6JEM/ApQwaKi3Isp2hiaBt390zoqa7/wBJClKKIBwsLoki&#10;DuHdLDpbsD9U6ZBrbzwgijs3dKNYQQG7fKtwXBDPnyKU7QQA64+ie00Wuw229knSNJtdPaWAB2w3&#10;RqJWkOYoQxoCcQtDduUnTnVceycRAXF2nZTQiRyFY22cnEEGlwuT9kmxt04gG9j/AAp1H6ApB2Bw&#10;efgpVrjex4QxtEjSALW90dkQDxtsiiR3yLwgD3TqFhFuE3iZ7BLsud0SGaFTIRyAsRgLD9N1icbs&#10;Rc4b6iRck9kLBYm/fhBsHE3Qg6j7KwVaCudb5WPvpsR+6E3usJ1j2smGEnNsbNssY0tduCELXXv/&#10;AJQaSe6HuZAwSFj7m1uUNll0SHSsHSSO6HzB7ob+26I9pA4SZI014Djc83QSC4RGv0ADuUa92790&#10;m6D8+QDyLbhA5wOwCwXA90UAuP13QuQDoF0N26gk9JI3KXa0u+iTcwtcisGSpBQ3YBCW2PygPG4W&#10;Df4TSYAKJqvtylNnD2IRHMtvxdKIUIhJGanb90Vx0t4RnuLW3PKTl9R2JTt/Q8lSMjkuTshc7U7t&#10;skw6xRy4AKN+eRLwIvaQ74PujuDWsG423RHXcCDyESR9w3buimlQD/oaZzzPSZOyDimI1pDYKaIv&#10;dqNhZefeZfxUcByjnCtw+kwtk0DpiJJGy7f5XZHjCroaToZi8c8nkxT05BK8t+n2RMsV3Ufy5Y6a&#10;sgne50jpAPT/ACuG67h/LLkvax0fnjrrkLxEYPTF1VRUFdKWN1ONyOFaXQrw24P0ytjVJitNXCpY&#10;GlzGkbc+3yuRupx6e4LnGjwyOsjwyIhjnSwsF2m4+Vt2eun+PZhwFs+Qc54xXUbYwdDSGtG2/ZcH&#10;tdJcuDUjMvvrbg1TkvNlDj2CPJ/My6pzGOQPdXZ0txuozJhVHK/UZZmAkHlebvS3qJnrL+faHBsw&#10;1FXUwCYMf5r9Vh37LvnIue4MpYJTV5IEEDQSsrXhDUzVNliM78Fy5hym7MeCOo5to3/qBGxVN9VP&#10;DpFTZUqW4ZEGPYHSWa3k2Vh5J8SeFdQGFlGYnmP0uPG6LmPO72F4dG3ynCxN+yu9V2tXNBU+Q1C2&#10;cO5Z60VHR3GqmHMjXx0tF6mmU2Dt1u+X/H10x6nskoK+roKaKP0kPeSCt58Q9DlKnyhXYpNhdDib&#10;44y98czNj/K4T/8A1menlBmGeKDJ2BMdrtNZh9B/dS9K6ZizY3OnZXzROq+p3X/I1fk2fD8o5ioI&#10;6ki4hhJu+y5dpvEVW0mY3U+KVD3UofYsednC/KsTKfhmyN4o/KxHLmOyYJVMbaSOkjA0nvzdWZ0R&#10;8KHTjpLnJ8uOYo/MflxkOjq4ARf7Jt+Gtg/WTIses3yP+gnV7JMlEx8MdLFZt3N1K5Iev2WmQRwU&#10;VRTxPkFmkE7KTyVJ0WzLLNQUWH4bQzPbpOiHTp+dyqx8Tng5OB4e7Hsn1stbHCDIYxZrR7BcPm1V&#10;lyXAu48XauTo/p/m2GqwkOqcSZJHKAQ09wtH6zZxwnJGYYXwUscbpdP90Hm6pLwseIeXHMRGAYlT&#10;wtqqc+WbuJIIUj41qjHMmMpsWFCKjCwYwXl19J27BdV0bqvUNKH4cMmkVtnXxy5kXhhGemVtNGfO&#10;Ba8bi6gupPTrCcfoH100EbttReVz1gHVKlz/AILBJT4vNQ6eRHZWFlHrFFlrBJaKsqf6hDI3SJJT&#10;chepfE+vdW/PHtk2c7uYMSRSHiZ8O1BmfCJZ6SNnpadwLrgDq705myjjUkekloJ4Fl3h4jPExR5e&#10;E8ED4zFLcgA8Lizq51FhzdUySDSXON+V9yfBNncy68XseTit6ONOkVTPTaid91PdOMcdlzFm6nel&#10;5AUPM8PdxZFj2kaWne916dKH62ZTpnTmWatuKUbJWEEEXV1+H+eGnx2nJLQ4uA+91yn0r6iswOj8&#10;qdwd7ait3puvQwCugqKdwaI5WuNjbYEFcN8s1JZdScV9G98dmsezGX9nrdkHK7YqaCpmj1Exts4/&#10;RTmacUGHUJMZDSBuqy8K3iPwvrv0vo5aSoi/NQNDHsB4DQL91NdUMyR4XgVRI+UARsJuvjDqOhlh&#10;szx17PpzQ3seXDG36K36mZzFVVOj8y7gSOeFq/SzJBzlmr8/N6qWncWuaRsT2VZ526xUlPV1k0lQ&#10;Lk3bvddPeD/CqTH8jvq4yJBM5r3Kjl6bnxx78kaRqLqOGC7cbtm/5XybFPDG+ojDmNs0AjsE8zxg&#10;dBg9G6eB0cZY2+kKcqqllBQuDWhoZt7Kk+t3Ul0VqaF93vdpIBVByp0UFKeSfcxpmLPPmt3kAHfd&#10;c69f+qH52Y0kMm52Nitq6m5tOA5bLg8+e9p29iqRr8r1mMVrK2V5e6X1AE7IJzoz+p9QjjXYg+Ue&#10;mgqi+rkPqILr23UBjExOMPpTKHvj3IV45Sy8P+Dnb2mA3A9rKtsZwSjixCSolLY5b2J7qBZbORnu&#10;OXk5l8TnS+bF6qGqghL3OcTYBUjRMrcq42z8xE9jWO77WXZvUeehkg1GVp0DYKoM7U2FVFBI+ani&#10;ueH23C0ccm48lOf9EXjmcYcQyzA5kjdQDRYFT+XMUb/wZNJILtDDz9FW9VTNnaxlMNUYeNrfK37H&#10;6uPC+nsbWMa0u/UPsEPbySKTNRyfl2bNmKun8twpib+4strwR8mD1tVT07C9rHWACQ6a45HTZXIi&#10;Y24butdo+prcKzhLHN6Q99uOU3byPY8zFmbGzO9roJ4ogbXPBVf54rJaqmInJ1fPdXjJiUGYMHe1&#10;sbHFwuHKlM3hzcUfFLGBpdcbfKv4EVsk/RA5LxCsoZBHE9zGv2sprMDGUNnTCz5u55Kb4XUsOO00&#10;cbGgB4+62LrFhDIsLhqBYOa0mwU0gVlfg0qfLdVizC6mgfI3uWqYyDhuHYfWBuJUrHPDrEO2K23o&#10;DmKlqJBTzxRlruSVA+ICGGgzR5tCdEZYN2bC6UXyRzmx91VosJqaKnFBTxxvc6x0o+HeFHFceyRJ&#10;jNPK8NbH5jWBl7rTOnbZszVobLNK4MNwLXXol4YOnFNmDphRU0r3WfHZzffdUdre/FKiTEr8nCGG&#10;9C58OwKSrqSXPjt6SN0+psDdg9O5sbL6mE2H0XYPid6LQ9Nel2MVIYLveHMNuBuuTK/Hn4RhjJ3x&#10;Ne24Bueyk18/5Y9w+SNeDUsjVf5HHahtS3yw8Fu/fdbLh+W6GnzPSVZYwQ+YC/5CZZzxCixLDIai&#10;gjZ5ur1Fo4WzdOsDjzRg4fJJpMTbuHsotmVrgSlRc+I5vwufI4pqMxvcI9g08KrcnZ9fgeJTxlxa&#10;DKXWJ+VvOT+nT/IGkaoyOVozMngZnqvNuxjHO7LJWDukQTy0x5m/NVPm7MVO6QNL2Fp3PZb1nbr2&#10;Mr9Pm4VTUxBLCwEOVG4lW/8A94h0BJijsL8DYqazdnbDWupn1L2nyjctPBV3Fqp+URLN7JvKniqz&#10;r0vw4yTurJcNnF4472aG/umfSLqNPn/PFR5uMjDDXyOedW9r9lquc+pUXVWqwzBqGmiiijBj1M/1&#10;bqwOn3hrmw7PWDCz2+awPO3O4T7GKMV/YeO5Pg3nqN0foOluXosW/NR1tRUSD1gWJv3UrknLGI9T&#10;aSlpIKt8Imdp4vyrX8XvRvyOiuFyRNIEb4w4gewCpfphnapwHNdHh2Ggy1Be1oF7WKwnjufJfWvS&#10;thuv9CegE1FhdQNck92ukO2pU3N1mqMlZjjqKSVzWSgl2k2upfx45nxvEM+RQ4mHtlpnnYuvZVC3&#10;BK3EaVs87XCJo2d8LZxa/wCtlHJJp0T+cs4jNGZIq6b9GoFxJ+VfuV8x4dWdNDNQxMLjGR6fey59&#10;wDA4Z2hryXj2IVu5Pq48JyM2jgjZqBO3CbJGifB55I3pfmLE8q5/ixKaGVtK6UFx4Fl2jhGa6TOO&#10;Xqepp5GOcWC4B/SuS8NqIpsJZT1TRGbWJ5srx6EUTcNw20dQ6WJ4BAPASTNXCyyo2jTzdAQH7AcJ&#10;UR+i4tYooFj9flJ/ZMxNsNx7LPKLPn4SvKBxtukpegKQmXNJFyGoduxuh8sSEmwQWsiAYBF+9keE&#10;2dyio8OzuOUh15FQ4vFuQfhHazQ4HkpJu197JaFxFtg4/KQ7X0LxwkjunlGx0bbgkX5+E3iPq3Bt&#10;7J7T+w4SIm2PKUlxBPKlog/UNLj9kxpIQ9jbbqUoWaHi/bb6I4kEpDyjBG5v9FLU0eoAhqZ00bXM&#10;Dhun0DDo22ClSIWLuIeQAeE4jYNF7XTeKLUE6Y4aNPb4UseCvN80O6Zmw2T2AFxBsm9I3+2LFPKc&#10;aN7KZIryY4gjF72snMI1O4SMAa5t77+yeROaBe91Yh5I7sMAGWsLpzE0OGyRjHmJeEhu11NQEm/Q&#10;vHHYG+10qxtx7gJNkoLiL/Aul4hc27JRXPIwpAAAbkFLRxAm9kSJg32TmMC3sFJQzBuB2/lYjNp7&#10;jkFYnoHuLiOxQHkIUWQ2AUtFXwGRQ+45Seo67IycHvAAQtO24QC+2x/ZKADew2Q0CoBWEA+yHUAU&#10;EnpbtweyC2yV0P3dvAfUPdY4i+5SY2CzndEL8gD/AGCNpsLoORyhj3IFuyFr6EpcmWuVmku+ixo5&#10;3WNKFodq+Q4FvayI51yUDzysbwEV26AlK+ACWg3PJSbvS/6o8vG3KKwkjflM1QIZrdTvYI5G3uk7&#10;2QOfYi6SdBKVBZHDVbv2ukpXHgBKki+yA+pJrixdtjcD91hNkoRYoshsEyHcRAm4uTZY3nbi6C1+&#10;d7I9PGDM0dinn4BirZy7+LbneTK3Qb8vTF/nVUD2gMuSTv7LxmwzFMbpsTkqHS4lE9zrjTrC9iPx&#10;KgMRnwqB7fNijc7U0C/uuFMazHlvGc6U2D02ETma5a9waNN7j4XL7+WLfJe11Xg5zq8x1b52unfO&#10;+a2xmvf+Vb/Qrx14r0PwyTDpo6eemkYWkubrcLq8Ma8J2QM91lNU1OJ0OHy+Q1ropagMde3NlWPi&#10;I8BWH5My5HieEYhSVkM0mhpjl12/lYk44muS7Rv/AIYOuGA9depz2Stf58rxo/t23K9AZOg09fk6&#10;CODUYpY97ndeWHgp6Y4r086wYXPNY0807QC0bL2AxTrfSdP+nlLK+nmneIRYRi5K4TrmnrvK2nwS&#10;YpMpHFct1HS6QwUkeh7jqJsRdI4p4gY8v0AbiXlsA2JISeZfFBh+Yq+SoxPCK+KNhIa4s0i37Kjv&#10;FXjeFdTMmvqcBhqaOWElznyP9JAC53p/SJZ86UXaLX56VmxdafEH05z7lapw3EcRrqaZ8ZaPy4tc&#10;n6FebnUjAabCc6Yl/S3SS0DpbxPf+tzflLZpzDUT4yGSSyuc13qs4oZsdo2xNjk9Tz3JXsnTukfx&#10;tekVJ5rZa3ghnx7Bc6R19M+qbSM1Mc27gwkr0c8P8WE4FN/XcyRF9NKCw+jX/BXHXhEzRRSZDqKe&#10;CSlp3+YCXyAdl0/kXOVLnHJEuGPnhe4FwuxwsV538l1pzzdy8F3Wmqotfqv0NyH14y1VV+U8WGHY&#10;pFGXsb57acE9r7hccZ08SWdegtDieV80tlko4h5VNUwapWvHuXAW/lWll/plg2WZ53Vn9WbNKLNc&#10;yoc1n7IvVPK0uJ5BkhxyCLGMvCMiOKmjBqWN73dubqHpOLHfbNEuZ0rRyJ0n6mV+YOoxqaOXyy+b&#10;U0hxaSL916L4NjVXnXprFQ4tFRVNO6nDSXWe4HTa+68zMlRYfl7qZVMwuOamp2TkRxTG72i/BXYm&#10;Suo+IYPl9jI3mYOYBobudwu50uk4sklSMnPNlLdXciYj076gVFDh0p/JPddul+4JPwtbzJjuLZRp&#10;mue+rcH++ohdCZf6aYp1RzdDM3D6trHSAl0jDa110JivgdwvM+WYY62naZNHbaxXsfwrputr545M&#10;iVHObuPJJOjxs615xxTHcXBeXBgve991plDh7sQPredX1Xpx13/Cup8R1yUDWMNjbUbrk7rB4Ac2&#10;dNPMqaeMz07ORHGSf8r6y6L1bTeNRxcHH7mpkvk58xTBRS0wsRf4KiqamLX723K2nMOUsTwad7aq&#10;GRmnYgtIWvOY6OXiy7THsKUeDPWNx8haqZ9OCWuIt8puMWqnNI9Th9SVsOC5Vlx6QNuBrWx03TIY&#10;UzVLYghU9nFHKmpEmvmeKVoa9HPEvmropiHn4NUvFuY3yEN/ZWVm/wDExzvnLC3Ulcylja9ukmO9&#10;/wDCovMNKyjxB7G2DVDVMbQ0k8rgtj4Po5c7zSjydVg+UbWOHZGRYsXXPEcaxSN0khLSfUCTZehn&#10;gI8WVLlHBIaSvefJltewvbZeVdNWfl3B24cF0t4XM4MdR+VUyWjJtsbELJ+TfDtfPqrHijVGl0z5&#10;Tlhk7sjPVLqJ4kcFoMDfURVcJbI02AeL7hcs5m654fXY9PX1dW3yY/VG0PFyfotTpsh4bnCD+3VT&#10;ua/t552Wn578MAoqz8xHJMY77ASE3Xh218Dlim5S8HfY/ncfx9sY8jLqB17f1Bz1BFE7TRxybf6b&#10;hM+qk1Ti9PS/02qlbK1o9LZCBz8Jzg3h6dVv82L0v/0gndTMPRnE8He2RsUkhbuRpJXn/wAjxYNZ&#10;9kPJjvqc88+6RIYL1bq8n5UibM2R/lxgPOkne2654679eJcer3yUMz4w42sDp3XRGa5YcNyTVx1c&#10;PkOEThZ7bEnSV5/51xipGM1DBHI6Jsji0gbHdYGnj7+Q4zt2TOM47jtU2OsfVPMN728w7rasHxaL&#10;MOANZK86iBe6q6XM1UaBsekhgFrEIjM71FBSljDa43WvGDXBMmX1l92G4XRBjnQOdzuQSoDP2ZG1&#10;lIadhboG4sqfwmLGMdrfOhdKWC5J3IT/ABDHKikGiRzi9vOyKWOuSaErRb3RKrw+miMVRK1rrbhz&#10;hZbpnjplguZMt1FdTGITwNuCwjcrnrJlEMy1gDxPe/DHELpLp5kGlpcuMbOZo2ytFzJIVHKIpSoo&#10;+Dr1/wAGTSUnlseIHafUy/Cj8d614fmt392naxx/1MisVPdd+jOG5XqJayGtpZQ92rQ193XKregy&#10;V/UGF8QuG+yt4qSoqSdslsIxKknx6KWIO0scDuFM9Q8wDMHk07P0W0lReBYVBh1K98m77bbplWVv&#10;9/WbbKRsicqZNmjGR8KbUQ6g5zQ5SuUY4OodPpqm6g92kutuFqOIZsqMVgbTSC8drDbdbZ01kOWa&#10;IzTRPdCXbBo3N1Xy5HHwGv3OwfC34M8n1GUIqhlbTiplvqE8zGkD7lb1nfNeWvDLWUFIcSikbK7T&#10;phla/Tb6HZcg5cdmHP8AjjYcEkrcOjda7pXODbfYhSmP+GDFK3MDTipr8Rfq3kjkcWj+SsTNjjmd&#10;zfJYg6dFr+LnxD0HVbL1Lg2EPkljqmXkcW8EH3VDZhy/SvwyOkcRs0X3F1OZqpcN6Y0oo6UuM7h+&#10;l7tTh+60bEaGuxXF4Z4ZAxpIJDvqr+rj7FQ7dsl8N6eU78KMNrMuTc8rTM4ynIuuCnlmAft6Sf8A&#10;ZWZWw1ENNExvpAsSbJlgeS6DN2YJ219pGj9IBsVJlau2A06LO8HeeKfM2VpY6xzW/lgBd+xP7pDr&#10;FmLBo6ySmoZIfNkduQQtXrspU2VYTQ4PKaWWpH+p+yp3OXT7MeFYxJMDPOSS7U0OIUWOFsoZSwsc&#10;6fPZh5FCYpp5d9nAnda1gPhSzXmytM1TEGwcglxAH1UF0m6s1/TvNrJsZZNNTtIDmWN7X+Vd/Unx&#10;/wCH1OXpMOy1RSU007ND3yMDv22WjjjQMYlA4tgs/TLqG2J/ll1FJYlhuF3DgOORxdPsIzEGR3po&#10;42Ekb7rhWsnq8z10tVO18k87tTiPdX3gfXNzukgwJ0cjZGOZa4/5VU3MTas2NHGmdyZ1xen6o9BX&#10;wy7zNiL2Bo76dlzJ4PMl4rH1SqGvpYZJo3XJmHAueLq0PCb1BZmjJ7qermZqjY6zSfYKYy66qy5n&#10;l2JUMHpLvXpZyLrn1LtnRvS11+Pg43/EIE0vXqshkidcTkOs3YbKrK3Nk7cKbQ+XGGAgXDfUrq8c&#10;XUyixLqlXyS0csdTLKdRc22/7Ln+or46uUPa06ebLosELhZzexCpUzoPphkDC8xZWaZXtZUaLgNc&#10;AeFq801XlnPv5GoAbRscDq91F9FMSq67NMboTI2Fkemxva63LrHgFbiNIaqGB+t22oN3UWXGr5JM&#10;UaRB9YOoMFPUsp6MtsDa4G6szwcZlqa/EDTVLpS2Vw0k32C57gyhWV00bZmSvlJsRY3C6u8O2A0u&#10;A4bSEtDKgNGxO90zx0rLuOfovEAQekEkBC1pcPhIROMrQ4go4lLATb+FWnwWvSBewtI9ljHatkUS&#10;+Yd+EbQAdtlH3MawjwS7Y2QtBKPyOyy9xdSWD2BS2wRmFrADuER3O4/hHDNbBbsiG9izA0m9zul4&#10;d/b9k3a4BoDtz8JxTNJFwQEzY6ocU277EfsFK0MF2mwN1GwM/uAndTFA8Ws0bp0RzSoe4fBpP+VL&#10;UzALA234TKha21ze6lqWMP0/7qRFWSHVJCYwA3cfKkoYxpsU1o2gOseFIx6BxyVahErzCQM1EgA8&#10;p1FBdtgLlDSQgSG5vf2TuCma12wIRpclVz5FKeH07iycRR3dZGhi2HdOY47b7KaC9kUmFijLRa3K&#10;cwsO6NBGHusE7ggLR/2U8ERryFp6Ykgpf8uW8DdKQwgd9k6ZAANrI+70JvkQhgP/ANpzFHocB7oz&#10;ItgCE5jhBIUiaA7hOOLmwNil4oDuOyVaxsZAtclLsZdvx9EYLkJMiGkf9ViXEQA7LEhi0ybIr97I&#10;bHuEEgtZSFWXgIGAH5uhNgbH9liNov33SIlFvwCJLNCHk8ogNvlZ5h9rIe5EzdGSkhwQHcrCNR+U&#10;Jbp5KT58EbVu0ARdALuG+6OWWCIkuAWqCkaQbIY3ki55CFzdTbIv/pnhMhRdOxR27dgkw833KO1+&#10;vkWQFgDtjulLzyHJ34M7W5WAWKwCxPwh7pLyRicn6liM5tzdF4KeQjEBZq39kKB0ugFCIJ3KByx5&#10;uL8fRYTYhH6C9CTnm9rIjrk8/wAJSWw3RGuF/ogGTCPGl1yNglaRofUtA27oJHDSDbYLKd2kuk7M&#10;Fz8KKb4tkiRxv4+Mchn6gQ0jayOEtlIdfsueqfCcpZMxI1sNHDXYpNd3mMO90z/E+6lTT9X8Tjoa&#10;h0ctLKf0Hdc0ZL6wV8mJRxtL6moHIcVw/Um3Pgv4KOhMmdOMv516uNxPNuGtgw0NIHnmzb9uLq2f&#10;EDlnJcnSRmG5RraKmliJdGyMkkmw+FzNVdd8RzDQNoKvD2xQtIvNckiyn8HzphWBYQ2U1YnkYb2c&#10;sxuShbLjquDcvDFlvG6eow8YsJXGjfqa5zbXXbmI078XypSGxIbHvfdcsdHOtWD4zloyf2fzbGXL&#10;e91cXSXOOM5tEkb43tpWmzPVtZcX1WLnPkGMqD5szNgtE11HjWHiriLb7m1lw743vEh/wxPJgeVo&#10;n0kDvURGbix5XSfiiirv6ZV1NM5/9hrmm30XmlnXMlTmHOlQJ3PqJtZYGnfuV03xjpsYrvYpW/BC&#10;UuYKmaeSadznyyclGpf/ADVWHS7XN91O1+T5/wAp/wDspilG9gFBtwerpZS6aJ4Y07khegqace2y&#10;vLGzdctdQ6rK9E6mo6vymP3IBVj9J+ovUkPY/Lzq6sga7UfJAIv37hUlFTMktoABKtXol4hcV6Eg&#10;Pp6NtZDe5Y55AWD1LQjJXVlzXbXB3X4ZeqOK9SWf07POH1OHSRs2nqrAPP2JWx9YMbxXoBDUVuG0&#10;s+ZcDmGp9PTWAa0dt7Km+i3jywPqXHHT4phVFR1j9mu1EkH7lXlRVn/GNC3DHTvFLXjSLcALgo4H&#10;i2aao0q7onOjen+XM853pcy0uGsw9k931NO43c1zj3+i6Uyn0fw2hdQ1lDWU8rSGaqZgOrtfstfy&#10;1+H7jGFYzNVRYrWzUtU/zGs0jSB+ytLInQjFcjYvDJLJNMxthZw2XedKUk0/RmbGL7OlOkeB4W3L&#10;ED46EU0gG47qexClY8nRsAonIYdHhzQ4aNuFPSwa2Ha116Ro53FIq/iizRM0wiQOB3CrTqVl789g&#10;U8Ii1B7T2+FbuP4FK6VxsSCtfrcCM8bmvjvtbcLvui9ZlikuTM29FSTPJfxf9K6rLmLT1D4z5T3E&#10;WsuTsxUjqaqcWN4Xqz46vDhimcMMfPRQyPDHF2lo2suJMe8PD6LAZ31UJZVlptGR3XvPx/rkMuNK&#10;Ujj9zSafBz/lPNUmFYmx0smljeLre25ujzANH5hm7SNytTzN0oxLB6lxmpnRscfSSOyRwfCXYTu4&#10;9u662OaE1wYk8bi7GGacInkxVwiBkub3b3UdiWVKuOHW+J7QNySFseH4tbFNTxcfKszLmCU2bcKd&#10;G1rXPLd/hQTl2sPHyc6zx76b2I5Wy5NzvU5ZZaKYtHtwpnqV0hqcuVzpWMd5ZJPGwWrVOCtp6PWS&#10;Q4KPIozVEitOzoPoh4iZsOr4mzTOcCQLXXWGX85xZ4wOExWcXdgbrzNwXFHUNawxuIII3XV3h06g&#10;1VPQUt5XhoIJ3Xm/yzS7cMpQNrRz88nRwoIsqVkNTXVDKSEm5c/YNCmsV6j4Bl/Bn4kcxUMkcTb6&#10;Rf8A6KivFZnGumy1QVFM+SWHSS9gOxG65Yzz1Kx3OdCcOp6V1OwjTZhPq+V8hdf1J5Nt932djqRt&#10;WWZ4jfE5L1VzHJQ4XFI+MExgscCHb2uqoxTJdRhcDYa+kkjmcdVnjfdXJ4CfCri+as3HE8Wonuo4&#10;muIDxcEi5BUJ4+ayXLPU6SnpoBGI2tbpaeFW1oKH6pmpGNHPuesOZh5jZGQHONreyisvZGmzDikU&#10;TgQxx3JGymcq4LWZ4zQ3UHyNa4bey3Ovwk5PrWsY20pOwV9T9okUmSD4aLIOXPJhDA5zbEDubWut&#10;DwrJ8+bsbH/LI+3HZbF1PyzilJgrKuVkjRIA4D4KS8OuO0dHmGeXFKsxxU8eoB3FwpE7GWU3DJeU&#10;KLI+cIqGeFupzw0OOytvrLRvoOlVVV0s7af8vF6T7qmK7MlT1Oz9X1uGQaqGgtL5zDyOL/ymHUfr&#10;7V5kwwYEy/kx/wBuQh36lHKL7xpTtGi5Ow1vUXPkNHi+MwwwyuN3y3IG66XzN0QyZ0s6ZuqosYw6&#10;eZ8ZtpuLkj6JjD4aMBzB0xp8RojHDWiAPdIxnqDrXXOWP1mJw4nNh9diNRUQwvIbG+1rA7K7GFoh&#10;UhGWoNbNIIhquTayNHhzIYj+Zb6iNgeUFLMygcHNABH8pzBWHHMXihLATI6wR1Xkbtdm6dOsh0Wa&#10;jHbDy8t2urAxzJ1HhlLT0rmtpXBzTZ32VfZgy7mbp9h0NVh/5iOFzNZLdlvvhO8TeBTZwZQ52w6k&#10;q4nejz6gklpvYcEKhsp02h1aN4yxm9+ScTpaaKgkrI5HBocywCvXHcYxSLIT6qjiloHGK7rgXK1X&#10;xJ9FcPxbJ9NmXJOJPkijd5hjhaA1gAupvJufIsP8PVFW41MXubATN5m/dc1kytTVslUziXNf9SzV&#10;1bkfNHLKGSO1P7FSVBi7HZiZRuIYGe57hWfjb8Nx1tbXYXBEHSEua5ne91zjmjBsfw7Hpp3xSxAy&#10;HS8H5W/ru42izBpouTP+JOwnAARcuA2t32Wk9IYcWzbml0sMskTWuBIte6len+D1mLYGZcVnlna8&#10;aQJNwFI5Qw2oy5muFlDqAneAA3ZFNWPJ+hDrNi9TlLG6KaR58yIH68ra8C694bmfBoaCHDy6uc0A&#10;vDhttuqa65PxOXOkzKyWV9nkMDuysvpzgmA9N8kOxWofHNiEjPQxw33HuEeGC9lLJGjX8Q6e0+fu&#10;qzcKh0yula1zrC+m5UP1/wDDZVdFMysvE78tO4NY8NsDsmeQ+sMnT7rA3HJYWyMLwC1xsNN7qzvE&#10;n4gXeI7MFAaakjgoopA4aHEjj5V6OMiKlwHHWYDpD6d0gPe6m6OvZWSaw3SHm9itofHgeGYaI54I&#10;HyNFruG60t2Lwz42GU7W+Xr4H1RZMTcWanT5tM6D8OmGYlSTGphdI2HQdguouldJi1dl51Y2kmkZ&#10;E0uuBs5Un4csq4h1Hp6KHCo3xaHN8wR8OaObr0CyBl2nwHIb8JNFHHI6LSHDkmy4vYbjmOrUu7Ge&#10;Qf4heEyuz5FXvp3U5qZHEg9lSWW4GVp0OcLkrsH8VPpvW4fXxSugc1kJcQ735XInTHAJ8ZxeOJoL&#10;narLptXIlitnO58DcrLv6B5dFDVQhrdTXO3IC6W6g5Pw3K3TQYxUzROp9Jsw+4C3f8OXw44RjdHG&#10;7FaaKqqRdwikbfZaj+MlnrC+nuX6bLGEUsFI5kvrZHcbEKFLvlSC/GkjjbFOuVEzME9RQUbo2tdd&#10;rg4K1fDnmzEs65ohne5/kl291ycA5tE1zLi+5XXngolgfgOvYyNsppwqNEeP/bg6YpxogA72RXEu&#10;Fu6GJhfA0juFhdpcO9+6zskfZeQVg0AbIzze1heyBxvZFc4t3Av8KAYVCwGzkWN93AWG6MQLEdwp&#10;fI65Ak3sLEhY4ljLAbI9wTc2JQk7XI2TqS8A1bAZ6mjv8+ycwCwSMYvv2CXhlAuiGaryO6CM3uTs&#10;pnDG3OobW/lRNO6zxvsVK0kwbYCyNJASXBMUbv7gPNlKwvD7E7KJpHjQOLqSonDvujS9lWbryStO&#10;biw4TxgOw3smdI6wFhun8J2v391YiVZjqmYb78KQhdewtx3CjYCXbgp7BGWAeoklHZVkyRa1wGxs&#10;l4GOPfZNaZxdydk9hdeynhZG2OIGAbg2JTyAm3cpnC4l1rDZPaeSzuLqeKI/Y4jbbcp1T8b7Jsx2&#10;q6cwEF1iLpVzyC5K6F2AHuEow3t8IrACRYBKNb7DhSoGXkVjaewul2SEt9klAeQlY4/SpBgdZWIf&#10;L+ViQi0DJcfRAXaiseQTsgHIRXyVmuDLFu9kOvY+6F525Re6dsSVAFw7oC8Hugd+pFItba6BgSFY&#10;3AkBC6RvBuiRGzwUr2BuEa8DxfAUSgggXRR3SpAaOQkyfV9UzaGn4MtugcRYXQ33QOAPIQJ8g9oX&#10;cnYI1rHcouogob6x2RX9hR8cmawhB1FEOyNGRvumI2CTbdAXAi1tljzcIpSEALXPugIve6F3B91g&#10;JDNuUhGFoDdgkXNAG5KUJ9V0lOCDyn7nQghLXLGgd1jQbEoCELv0El7M0AE2Nxbum+Kzigy5iMpN&#10;vLgLgUu5z9BOyhOpMkkfS/HZGX8z8o/Tb3VbYdRDizy+6q9Ea7rp4iMcqJ3tZh4nu5+u223uta66&#10;ZIyn0gw2GLDXNlrY2+pxaDuPlb/mTMNVlTLeM1VVK2OWpYSwD0uK5R6q5xkxqORz5JHE/wDM4krn&#10;3rPJKyzjlRcnTHPeBZow8Q4nBTQws3L2MGskLVutUWAZikMOXZql1RwGaLN/hUBhWd6vDKkxNe6x&#10;7AlWJ0W6g/kM50z52tczW3VraD/lR7OklGid5nRuXRPGMQ6bUlbDiDCyYssA+/P3XcPgZrJ8yYDV&#10;1MhLhqFh2F1zp4jsr0ObskU2N4c6KOVzS9+ggA/YKyPBt12pMj5ENBEyR9dKG3IGoXC4XqmtFS7g&#10;sUrdMs/xm9FMZxHKkj8usbPNVEMc17rN9Wx/yqy8KX4dmA9Ma5mKZtDajFqt9zCbSxtubjv8qwuq&#10;Pi8xOhwo0eH4RXTVL27PNMXsB/Za/wBJajqLnFk2LVNTRxRuBDI3ss5tvi6zZ9Xya+Ptg6NjDgTL&#10;Z6r+E3AZaU1eC4Rhk1YW3Ebo26Vxx4nM24nkjAK7BMRyRhFPHYt/MU9LqcPm4auquieec2UGfqum&#10;xgiaBwAaWsOnlbL1twGsz3XwYfUjBafCKq7Z5KiJjXW//MVY6P8AIMssqUnwSZdZdvB4rV1BU4li&#10;UzqaOQBzzZoafT8KSoqerw4+XVxShpF92my7n64+CCg6Wedi+AYxgVRHI/W+Pz2yOuT2F1peE5Do&#10;uodXLTYhgGI1DTAY2SUsBDddrA3A4uu9/wCSxSh+zM78ck+Dn7pK/wDpuPMrKYB8jCC1p4JXpv4M&#10;M5Mzdg9DHiVNC2ra0aQ1t91w9lrwt4/06zTqfhlY2lc70OdE6w+pXengwybSYNLTS1Tgah5BY1rr&#10;WP0XOzjDLspxL2KTSOx8v4LFSYVG7Q03aNiOE2xbAYqiTVoAd7WUzT2gw2O2zSAiNiExuCvRNDVx&#10;rGitmGOF4c6jdsDYqZh2aCR2RIYS0ccJYixt7LWhUfBUXAhKxpuSNvkJvNQxSt3jaCfhPHizr32S&#10;L3bm3KvYc8ou0DLngg8XydRYjE5k0LJGu5Dm3VbZ48LuWcb9RpYmu9hGLK3JCT3N1HVsjS4gi/su&#10;t6b1rPhqmUM2nGas4v8AFd4EafMWTnyYTSRCSGM2IaAvNHqz0mxHp7mGWkqYHs0uI/SSve+rdDPT&#10;PikaHA8gjYrkjxh+FLCs6xzV1PTtFSBfawXrPxr5T3VDIzmd7pqXKPJfEsC8qEODHA99lvXhza45&#10;ibDIfTIQ3fsrAz90NqMGr5Kf8nM4gmxDCQo7J3Sivy9icdUyGRoaQbFpXebHUcU8fcmYMdVqXJdG&#10;Y/DczNWXnStia8PbcHYrmTqf4WMWZVzNo6d7i1xsNwF6BeHzEHY7l1sMzAXxNAIIU5iGTqWaufqg&#10;iNyb+gLl5/IVCfbZoR0uDyQxnpdieTKsfnKdzS3fZpK3bp1naXDNEdixo+y7r6u9CcuY/BI6pp7S&#10;gEgiwBXL+auhdNFikzaZulreLFTZtqG3j7X7B/G8ck0PqfPcGYMHNPUObI2NtgDumGQM74blvHXv&#10;qcPpJIWuNnOjuVoWM4LUZPr5GvkPlk7blO8u4hT4mTE5wOrnfdeC/NfisoOWWCOv6Tm7kky9ajxj&#10;UWA035fDI4aUv9AEbdO52WrdSchxdTMmVON1/qq3scWm97+yrrFuj0WIVEc9LK5pa4PIc/bY3K2n&#10;Ec+zR4UzC9WqKIWsBz2Xjf4pY2zqY400Vv0gwyiyLBW1FcAJHj07X3WxdL8r0HUrqTC+RxMQedjx&#10;2UB1CpInYc6bUYzbYXsm3QnF6rB8XfVN1WjdsQrkJcURTh2lk+NTHMKyxDTUFLGxzmwNbYNFtguU&#10;cv5aqM3Znhp6cvj/ADMgY7SbWBKuvq3XHMuJunqi5z+BqWv5EwKPLdcKuNvradQJ4VmH9FSSpnUE&#10;3SnLvQPwpzsllhOLVVI5gN2lxdsfe649yvl+CYz1s99TzqAIWwdZ+o+IZnqaWOoqpHRh9gwPNht7&#10;JDEsGdRZXjljBvKy+3Cnjj9sYksL6/VWA4XLh8biYjdouTsq3qWsxPGZqmdzg6S7ktLhjqZ/mS2I&#10;O6McNOK6jEQC0K1AjD5Zy+Mw4h5DCSewHdP8cyXVdPsYp68hpEJ1FrjyoPKubajIeZWzgB2kgkFt&#10;1ZE0LuulbG6eaGGInZurRygyBJm+5R8T2A5ywenwvFaeJkrWBjfLivdbBgPRnA6uu89sDWMm9bXN&#10;YARdIdN/B/lzA6BuITyOkqRYtLZrhbHiGf8ADenmYY6WoDpqeOMEGM30lYW/llFUgnPjktXol0Xx&#10;bNckOB0ksrsKaQZXSvLTpPPKvzOvhawSgyJ/Q6eVssfl6Dcj/qq88LXX3L2cMHMfmCJzW/6XBrh9&#10;VtUnUfDanM9ZSw1MutrrML5bhx+FyEsk3mSkRp+zjnrZQz5BzIcDbDSQ07bta6Nw1kDuVXmEYvAz&#10;O0EFSKaSlNtWsgkbpbxaRY3h3XB1Xd8lM5zzfcgKiq6lq8ZxeWrMszHRuNrPI7rutGF40TY5Ozrv&#10;rNFgOE5QpZMKLXPe71BoFhsPZVfkXMrqTqPhHmxAxunFtQ5VY5W6rV+D1kEFW901Gx41A3cbfddX&#10;9Jum2WvEDR0E2A3hxals+0j+/wBFNPE/Rcg0yI/EJ6IwQZJwjMVDE1hlgMkmgAb3XP3TXFqerwB1&#10;NVzOklP6WuN11v4nnYlR9F8UwPHaWUz0LBFTvEZDSN+64Q6fUtRPnIsGvS1xAG9uUeONPkhzxQ+z&#10;RgLqzPNHSQtbaomawXNuSuyaH8PDF8S6VxV1PG1s7IvMaGvtc2XIHUnEDlTO+H1AcHCmkZKQNzsv&#10;SPwqePTLGYOl9HTYnOyOeGOzg9zW3/dauGKKOR9p5u9U8s4106zRUUOJNfG+J5buTYqV6FTYQc3w&#10;S4vK9lPwbC6sj8RPqRgmf8++ZhDGW1OuW23/AGVP9JMvUuZ8xQ0tXI6OItNyH6UezH9DQ0fKZ6me&#10;EkZQwLLLa7BK3zpiCND7C231VvM63iJxpBBI6od6WkRkgfdebXQnFP8Awh6oUtHT1k81NKW+nzi8&#10;bn6r1Ay6yOHp9QYlR0bZJpxZ5dEHW2+i8/341ks6zBzE4P8AxLKTFcwUuuoikDLOLbA278qlvCD0&#10;VkdmemqauMFrtwBvsu+/FNkqu6hZPlZIKHVIwhnoALfqqd6J5Cf0gxCOqxSinqGA+l0TPSAp9fa/&#10;WhZNdXZaOXsyT9J8nS4rg7NNRCCwtk9IsBuvPjxqdXqzrf1DqKyve0yAgENdcC113T4r81spOlr6&#10;ygqKWOKVoaYg4a9x7LzJzzOKvGpZg4kucb3PytvQj3OzP2UojHLuFMxTEaejNgx7tJV79KcwM6R4&#10;lDAwl0c5BOpUFhNS+jxOKVvLHXHwrJlxx+IYfTyvvdltwrO00jPxS/azujLeKDEsFgqBuJGB37p2&#10;9wJHutY6PVrK/p/SOaSSI2g3+i2Z7QQLX2WRkfBfQFlkb/Vc2uFlriyB/wDbbseVWGFQC4arWQNB&#10;LiiMfrZb90rGRbv9UVsS4ABIO29kZhc432sOyFkZJN/0oQwRjY3uldchcLwCwar3uEtTs0OFxsiR&#10;gfFz8peMj2NkcZAS8jqKUNcOOfZSVOdTwTa3dRTBdo91I0As0D2RpkcvBN0MrWWA3+ymKTSSLd1B&#10;4fJYgbWKmKKYNcAAfqpoNFWZMwtItY7J5ELkBR1FNve26kIm3AJ5VmBWkh7TR3cOwT6mtY7ndMaV&#10;/lhPoXa237qSkU5L0O4naQE7gPoaAP4TOBur6p7CS1ysY1wRjllmvTun2IPZNInXd7p3FvZSojY7&#10;jsUvA4avqkIRtZOKdlilQD/2HEWxuUvxb5SDCWusbJdu4BuFNETQvEl2CzeUhG4AhLs/SiGBWLFi&#10;QizWC/KyQWb9EF7Ir7nfsiXgpyl6M0eYRba6y2hpvcrGnTz9kBOo25QgxnQF7lYDY82RgRqItwgj&#10;s5xHsmH7gwtyFhOkWQOABFjZYd+/ZOC22YxxJO6MNu6Sa4+yFpJbuUyteR1IM5xJHshEgO1xdEeS&#10;4b7LI47G6egXyHJ5RYzdx+EMn6fZFBsUhAu5KK2/+pG0ki9kRoJNuQkIMw7rHDUblFudfBsjE2CV&#10;CBMZB2tugQNkv7oSLlIQR27rpGcAuGx2SzhY7JKVwB4uhT5EEY/f/dDIbn5RJXi2wAKICXW90afo&#10;JS4D/rFudlrPXPHhlXpBi1S7gU7zz8La6ZgjNnHcqlPxDM4tyh0Cmu/Syoa9g3/VsossbVDLyeR/&#10;W/xD1mcs+TUPmubSwyluntZVlm3GY6qsazWC3ub7J51Py9NRPixRtOWMrXFwkH+pahHSOrXglxN+&#10;bqDHiSJ6ZOYThtFLijXXaBo3N9krHURUePhsTha4At2UBWxPw54DHEEjkFNaarlpasSOJLud1Btw&#10;uPAadnbOQsGfnLolBT015pYYTrA3Ksvwi+HWoweqlxPE7QQMcCxsgtqCojwFdVX1E2K4fLu3yw0X&#10;P0XR2JdRajC6YxOxOSGBoto7ALzvq2KU5NIt4XyX/iGYcu4HRAMjhksNLgDuqs6w+I7CenFNGKLT&#10;AXvAcA7i6pHOXW+GjeY6et80nd1iqfz9nCi6kY1HFUYr5TnOA0crnl0WWV/saWPYUTtvp94wMqf0&#10;hk9ZW00lQRxr3CgvEZ4pcu9QsgVVFSNDpRHZrmyLmTFeg0mIZIaMsQHE8QY0lxYLOKoHFMczTkfH&#10;pMPxqmnw97HaSHHlbOj8eUH3In/lWuS4+hnWPA5M/wAsGZn/AJ2ihlLRSmSxdvsvQjoF1qyDhuV4&#10;pKanp8MBdYQyvBdb34Xn74fc3dOsgVMVZimCYZmLEJ3AkTXDmkn4IXUuZ+ijusGWoMVyxhYw1z2t&#10;0QQNuOPm6DrGtLD/AKCxT75HZEWL5W6m4IB+Uiracj06CFWEOWqfL/UuCLCad1J/dtG0m6rvw/8A&#10;SjqrlvBXUT8Mr4GMb6X+6vbJE4yLQfn81UTIqykGrzpf1A+6wtTqDxZLky/+BVZdtFU+Vl+ndVSB&#10;jmMGonZRU/UvCKKo8ltZC94/0h2657zt42cqyVcsTsdhja12nRq2TnIuLUnUYCuwenZXk7amldDP&#10;5nLAkl4KMsKvk6ZwPMtHjUX9mVoJ7XunzoHMJINx7qgMXzDi3TeOCc0TgXu0lt7WCsrJPUaTHMBh&#10;qJRoMjbkX4XX9F+WYNlJSfJFk1vo217yy+6bzkEXumLcwwzXs8EnlHdUiSPm4XZYNnHP/VlSWNry&#10;DNIXbAqPrnina5xsQEtPVBguSo3FKttRAd7bLd14OrKk7Qwqq4Sh1gdv5Wv5mweLE6F5ks7ZTRY1&#10;jeQAkKukZUwuZqA1Lc09meKVplPLGM1yc7Zl6f0GJ1sz3wNcRcXsNlWWd8jRYfG4RMaB7ALp3OmR&#10;20tFI+Dcm52C566pYmcCDvO20k3uu50epZMke1sysutFch+gOGnCsT/ugiORwurdqcnU1W8viDQX&#10;bk8qiunvUunfIA1zQR7FXVlfNf52GMg6m2G6zuoZJxl3IPFiTVGi9VukFZiUT3U7XE6drBcv9WMu&#10;13T+mllq4HhxuLkWXoKK6PEIgBa/wq16/dFqLqjl6WBsTfPDTYgXN1pdG63CEksr4K25pNq0eWHU&#10;nMZxhj3EEE8A9lq/Tmd0GN/3HbFy6gzx+HdmaepqXww1PksJLSG7EfsqjovC5mmkzrHh1Nh880pf&#10;p2Hyr3yjrPTpakkpptom6PgyxmrJkPkipQWO1Nc3t9FrrqWojqXyRgvJ4sF3x0D/AAtqzG8jRVmN&#10;TzU0mkPcx8YNha/sq86zdEMu9LM9PooGQ1EENtbtNvqvlfqWzjWVqJ6Pr4bjycXZiyrX5gOuqeWR&#10;DfS4LcemeT6TCcJeQWHgqzvEEzL1FlVr8OZA2SZpALBwqwyrQ4jLhogoIHVlROPQwclVcOxF+Cvs&#10;YDUuu9ZRUNZF5Om4aC6xWlzZ7bJgmmnhcXC93DhdGdOfwzOoPXGqkqcXpK7CoDd7Lt1At5vwqv62&#10;eH+DoTmmoy+Kg1U0MetznN0kLWwyiZc40yj5pqrGMSjkka42ddWPW4q+mylG0yNNmfp7qJyhl01+&#10;MRUbGapqhwYwe5XRHV3wPPyD0bw/MdRiMoNRT+bJC5gAj3O3HwpXsQTqwaOUMWrpKx9idh2TSlxW&#10;XDJXaLtuLFPqmkMWISMYDI25t8pen6eYzV5cfi76B7aHUWeb2uFZhNMiNdZE/Fq4uILtR/ZbHh08&#10;uXmtka4tMe4UZl8tgnJNgpp0YxOobEPU5+wCeXKEblgHiKxLBcvTRzSySEmzLdgq/wAY6nYvmPF3&#10;A1BY2U2Bd8qx8N6RMpMvmtqYvMa0D0OC1KfIZznmCOlwam1VIcLRM7m6zc2NPljNWdG+Bjo3X1dD&#10;JWvlL2uZdzrG1k4689TnZJ6o4fT0E35d1FP/AH33uHKHyN1Azb4YcCdS4xSVFDFOzy2l7rc91Wee&#10;8zwdScYlqhUCSpnNyeTdYE9ZSy97JIRrgsrqX1IwrPOGOJkjlqy25N9yVzVimPflK2oga0sBe77q&#10;YwrA67C8yCnkdIfOJLb+yYZgyfU4/numoqaN2uQtBt33F10WnHig06dkT+RM1LcCxJ5W7+HXrBjf&#10;Q3OUeI0FaY2McHOYB+oBb/1V8LWJ5K6Y0+JR00jid3O022sCqBo6yR0lnXa6/C0fxcWTQycno9hH&#10;i2yr4mMlzYdmag/869oY2SSQDV8qsZvw7MQqsPr8x4HMzD6Vpc5jXMJ1DcggrmDLmaJ8umOe7rx2&#10;I3XZ3hi8cAzBln/hrEKsFsrdLdTuNrKrl/XktqKkcGdVco4nQZsqIa4ulfE4s1WteyiMKZJgbCWv&#10;cy47Er0jrPCLl7qZX1clVNFAXsMolLLnfdco9ZfBljcedanD8sRTYwIzZuhtrosO9FOivk0m+Shq&#10;qqdXzh0j9d/lbv0wypT4gx9Ua+GmljNmtde5WpZ56cZg6U42yjxuglo6gmzmPUhlQGWrYIpCXuP6&#10;Ars86yQpBa+F43yb9l3H63AM9U0w1VL2SNDS3vY7L0D6VeKTP+FYPhkZwrEZcHlcGOcGjTptvvdc&#10;EOoqjKk9HUz05Hra4Er1E8CvVnKueOitNQ4pJTiqgjuY33JHC43qONtnUaj4JjNOPYZnnLRLXsw2&#10;olZ+qU3sfstUwbNdLHhVRh2IYnS1cLPTt3sFK41juAYZnyeKqipzhLpLBzv0saofqXXZQwephOH0&#10;NHJDUMLvMbf/AKrJ1776NDIuCgerWS3Zvw3EpKeQPoIRIRbcAi64Mx1v/wDOahlxZjyAPuV6Qdb8&#10;/YRl/oxXGjghofNLm2Yf1EgrzNxjETJi9RKCSHPcb/ddhoxpcGBvvkkaeBjZNyCtwgxCJ+CsiY2x&#10;FgSDdaDhAlxOvZFHdznG1gt+yzhhdWR0srNJcbFTbSfgyYS/Y7F8OFS2r6exWeHFoAP7LfnbNWjd&#10;BMOjwbKccTLWcATt8LeHnf4WNk8mlCVqgCUGzm/BWObdCIywG+91GGYxoa0koWPBF9gEBeIh7oGs&#10;D2e6L1YvQuy1uQUIFr/9ESFpHIslNejte6G36FYLG6iClWBwdbse6RY/gpxSu1Hc7IkxmrQ5YbHb&#10;dSGHxvLb32KjYiGkAbhSVDMbbC4CkTsjfgkKVjmSC7xZbBSgFgIO5Wv0n92RoJDbKZo33t7DZSwR&#10;VmTdBS6ubJ9EPWB2TChksALqQgJDR+6t40VJj2G+ri4+idwdmk2vv9E3pDva2pOGt9Y7KTt5Kch/&#10;SANNiN1IMAdxbbdR9M2/G6dRm97EqaLoZ+B5TEXNzunMTrGwCYw+lw23TyN29+yn8ojkO4pNO6dx&#10;P9NwUyjOw4KcQv2CZMBDqN17fylmC/2SEQB3vylYn7He6sRGY8jk9AGnf4S4kuzjdMmEjSQSnMb9&#10;Q9rIgQ7hY7rEF/8A3WWJCLNLyOFmo97FFtshSKDoFx1FADZ11hNkGre26Qwdz9VzxsitNkAdqF7F&#10;D2ukg6Mc7e9gjF6TLxcDujEAjukC/wCjOCgAt3Q8BAX2SGMcSB2Qtd6bIps7c8IwIPCQjA46t9wE&#10;OkFtxwsG26Fz9XvukHFKuQGvIHugadJWFukc3sg1723S8CpLyZpsboVnKxIFgn1HYWRXX7IbkcWR&#10;GkkH3KQwLmX3PZJvsBuLpQgtZ3P0SU5LQg8hNCTnBx3GyJYhw9jwjE2B90DZLHfdSLyCDoc94Avc&#10;rnL8R+CTEcvZUw0t1xTYiGPB4II7rpCB16hpHCojxpacRx/AI3gFsNa13HGyi3JRhGyWEeTzf/FT&#10;p6HI+B5dw6hpYafydTSWNsTyuQcFxF88TSTvZdN/i4ZldmPqlRYdTgyOglLdLRcn9lzZHgcuB00X&#10;5mGWEvFxraW3/dQ4JpllLgVqJ/PcCdyAmxeJhfYWTmvAZC0tsdrqCr690E0diAC77J80bQMqReHQ&#10;LMsvSyikxWaJzYKxuzyDvZdKdL+oNH1QytXVUmny4LWtuTcKrcxYcyp8GGCTQwRumfA71MjBcfur&#10;h/C98NLs2ZGr6nHRNFTTFpYNRYSLLmNzHCP+xJjf0c558x2eTNNVFTsb5bXOAJNtlUGbsJx/EcWk&#10;loYqhxjGomME2/YL0i6geBXIGI47PGysniqXOJH/AJq3+6kui/QWi6TYrNRSw4bVYe+MgOlYyV+/&#10;ybqhj2cakkkS3weevh68WWMdEsya6x80oaRrjnJsAPhX71V6w5X8VuQ5pqamgpcZiZYeVHpLnH3K&#10;hvxGuh+W8Kx+bE8NoaqKoc8ud5bLRcHgDZUF0Ox+XC6stHo1EXB2Wticf9kglPimJT5Fx/C68xQM&#10;Jex/ps7/ALLpjwpf+L8uMwxMdK3D2tAOqpcLD3At7KrMA6iYngmcGSU2GTVzdW5bTGVvP0K6cy31&#10;pzBRYDDWxYS+JsYFwykLbWHwFh9byXjaryXdV07OneluSaqqr4amTNmNMxBlnOpnSWiv7Xurhx/A&#10;6rOeWpsMxn+zTTN0fmIjqfb3XCJ8a2F1ElP/AFJtbTVgfY+U0sH8Lp7oF4vsExHLzWV1SyWl0jSN&#10;QMlv8ryyerm/LaXBsPZSicwdWulmS8hZ4qhVY5iJiEpJvGCRv9VZnQaiy1mqga3LmbMXimjN/LFo&#10;wbfdVr4/umFHUYwM1Zbqw+gkBfUMfNqcHOO1hdU34fszYrlLPFPU0cjyzYvYCTtffZaG70/Jkw2z&#10;OnsXI9QsmVpossS02ISOrnxNJD5jqKr6t8SjcCzC/DG6WRxu0+1krlDPdPmnKJrGGQO8r1NJsdvh&#10;c8YzjNJW9X/Lq5Hx01RMBq1W2+q5zRxbOPIlBkstpUdlZKzhLj9OJ45CWnflb1guYjK0Mc43CqTp&#10;rh1HhGCxtoJnSse0EXfqU3J1Fost1IiqpND3EW3XuPx7W21CM3yVZZostGtrQaYjutcrMWc2S2og&#10;JxhGMwY7hnmQyNkBFxvdQOPseJCdwRyvYOlJuC7zMzz+iWpcUa94BeN/lOpSNF78jhV5UV5o6nVq&#10;dcG/K2zBMb/O0YB5IsFswxXLgp+UReZcWJe6EkC+ypbrT0UlzrRvdDIRIQeCprxC9R35HxRj36mx&#10;OIF7LQ5PEPTz1DGwyE6jwTddFp45Q/Z+CrmfFFB5wyNmLphiGny3GIH9QcST/CuHoPnKrxHDmwy6&#10;/Nda17rb8TkOdML8wwRSFzbi8YKZZQw8ZfxhkphDdBtZrbLN698i0tbE++SsHFCUnwW5kOkn/JF8&#10;4sTfunlTWQUtYdZt9QmuXM3U9e6NgZJGywuS2wROpDKXyopKd2oud2ddeAfIf8guKcddmriwX5JH&#10;OFAMTyRUmmDRJJGbHhR3TTpbh2G4cyeakp31j7OLy0Eg/VZmHMEGG9PqZtTO2Bzozu9wbdanhnV6&#10;oFN+Wp3skjH+pov/ACvLdv5pvudym2jVwYIx5Oish9QocDppaOoI8hzHNG17XFlzD1o8PWH5/wCs&#10;H5p9XUMp5XtLg1u1rlWJleunxSIOe4gnf2UxNhDa2x21t3uOSqr+VZHzI1sOyl+pzt4v/BPT1eVc&#10;MdgcbXw0t3OJs0uCjeg3gRq6HMmA41WRCKlpm3c0G4d9QrJ8RHXAdOsPihminldFcRhrC4X+dlv/&#10;AEt6nz5/6ZUk7YvJPlA/o0I8XyibakkFkmpIhvE74lcJ8OOTnU9PC51cafQxrIiRYi17heY2UMqw&#10;eMnxBVVJildV0Lqg3L4xZwBcfey9Tsf6f4XnFjjikDKh5jLAXgOABHyuYsd8A1VlDrMzN2WJqeOE&#10;ubrYZeADc7A/K63X+U4/xW3yZOWPPBQ/XL8L/GfDr1Ly7iGUKqoxynkqxqFVIBpFj2F11D146E4x&#10;1e8MlNQTRflqunpNEzY3bA791u1JLU4xn3XU/wB4Bw0g+oA/C2bqjDnDEMuSUGBNoI4Zm2kMzBt9&#10;ys+PyuebIv6K8qiednhT6X4Tk3MdbTY3QRVhpqh0d5o9XdWZ428CwzGOj1DgmWsNpKeeSqa9wYzR&#10;sbeytzCvDXO2SarqjTtmDi6XQQNTuTZaJnPLFRnnOQwmiieAGhhe5p0jtsV1/T+sfkaRVeRHB/UD&#10;olW9Nsea6vZEyJxG0b9dk/6W4DQY7mQytJMVM/1FzbALpTxLeC+Xphg0uLVWJ08glaS5klVrP2BP&#10;K5RzBnmDLmEzQUAc0vFnuA5+66uGZONhRkmT2eurjsGxCejpWxzMbdoaeEx8IWfDlvxBUtZWU7Hw&#10;TPDS17fSLuWr+GrA4Op3XPDsPxR7xSVLjrOqx5Hdemuavw3un9BluixTL5qY8QjgZK4vm2vYErM3&#10;dtY/IaRXn4n/AEyPUvp9hmKYDGzVcOIZt/p+FxFkrw058xwiWmpWBjdyTLY/4XbGJ9QnYNVS4DXs&#10;mmijbobdpcB25TDJHUvA6fGpcMsIpIDpNwGgrIx7zfFEiiUhi3Qyvy/BhlTWMAmgi/u+q5uorJWE&#10;T4Tm/wDq5omy0lNfU9zSbWVseIzMMYzHh1LQSsf+aaXH1XA3UV1o66YN0a6Vf06kZBNitZGL+hr7&#10;ahY9vlbGjmd8ikM+s/jiwbN+QhlugjZNXPJjLTHxcWXP1XkFmSsHhqa8AVNT+lh3AK1rI9U7L+LS&#10;41UNa+eV5expAIve/BSufc/YjniudU1IDW8hrG6QPsuhjJNDLyDVUgqgXySaAdw1pBTWmxyXAqps&#10;tJK+N7DfU02K12vjq4qczf3dA3vvZN6XFXm2q6jy4u5FnHn7XTO7PA5m3FeuGIQ4VPXviazl/m2c&#10;743XbeO9OaHotT4SWw01TV1kuh0j7Ena/K8f+jnVCp6a4iyrpKmWKRhv6Xkf4XUuV/G1i3VeioaC&#10;tq42zQO/sucbb/JK5rZwzjLg3NeSkjoP8R/ww4X1f6LnHaCigjxbDqdznCBoJe435XAOVM4YHkXp&#10;5XYVVUbHY4yUaC6G7ha9916P+H7POLz4c+ixMwVtFVACV1vMbb67hc8ePPwW0uRKp+c8AiEtFJd9&#10;Qwes63HsB257KzqZpeGDmxK+DlimzrVZ9lHmwsiZBwOL2XVvgkjx/OlKaTDqaBkUTBd7X6SRf6Lj&#10;qrxeXVIBC6JtiDZmkhdO/hweIjDunFfNh+Jvc2B7NLHcOuT7qHbV8lzUfB1vmXoBis+ByT1UkTIo&#10;G3ld5wuAqaxnLeLPfI6heyrpqR2g6pNxv2C3vrTmyu6hRCmy3JWSU1YCJCHOIt9QqIpqLO3QjMwq&#10;KsfmKGZ2otIMh+97rJx4/wDs5NLvbiQXjPbXSdPGzBr4IWaWuaLjfZcTVFQNbu5BK9DvFJjkfV3o&#10;+ZYqYxPY0FzfL07gc2XnjX0H5bFZmn/S4jf6rrtFLtOf3HbHmA1UtHUMljAu035W7YHikstSypcS&#10;HN5stCirBA2w7LZMuY62TDnMuNWym2ImZBPu4O2PDdjwxzKg0vLyw2J9laABAK518EeY/OpZqbUC&#10;S8mxN/ddGv3db7rDzJGpDwJtuW23WfoAuSSiTHy5AeSUp5hIubX+ihSVB0ZobJZHiAH0RIpCGm6F&#10;pslGvYkLMJc7Y7IebbWScbtJ+qNc37JNL2NJCjY9rn+EvGLMSIdpASkQ1EEgolFMa/ocsiudjv7J&#10;/Q2j91HxAkp3SEh3bZGgGicpCC0bC6kaGxO5PxZQ9NOdhwpfDZLW90cWVskSco7DhSNM4C1yoynf&#10;6RaykIhe3urOJlPISMEh1DTYp5TO8077WUfSusbJ9AQHAbqwVJL0SNK6x4TlvpN00haA3Y7p1TjW&#10;jiRyscwu3BCd0/rPFk0icA63/wAKdRPDCD7qZKkRMdxtt9kvCCLJvG8bpxC64UqQheKQja17JzCL&#10;g9rprG7SRynkJsORt7KVeAZMWY0AA3NktCAXbcJKFxce1kpG0sdtZOCLaB8rFgbtusSsRZN1l/5W&#10;EWbe/HZFJLm7clKyj2hjsR7oriS7kINDr8/dC1nulYIPOyEn1W7ICbHhB5nwlYbM0nWjcIodrvtZ&#10;YWkgfCQLVBtQ9wsIBFjyiOFj9Fjdz8p1yMKOtayJGCLo2nSsb/6ijnKnQUFYP+n7oFg2FuyBp/yn&#10;i75DaBBLhZA4aXi26G9kA3J2TOTQ1GB11mr6/sgfxsig2RpryBXoO6xRRqY07hDq9gikkhJiaoMH&#10;nSbEeyQqSSlGuvccWRJxcBCuGE/A3ANiVgNj7/7I5434QCx+EafICFKZ9ngrnDxX462u6hw0QcA6&#10;mkD7Lom5jc5wds1pK4c8TfVKmpfEVWwzTNYWBuxP1WP1jM1HgmxspfF/C7H1e8SGIYri0sU1PRzh&#10;8bDsbWXOv4gUeFYTnalwzC2sa2la6N4ab2IIXXfVDq7h/SLJWM5jdOwzTRGSHexJHsvNnOmfpuqm&#10;ca7FpXl/5iUvbc3tdRdOlJxLF8DXDaOXHK2no2u0ule1gJ43ICt3qt4GMcyb0/p8ZMrKqnkGs+Ww&#10;7bAqoGVpwSaGoZ6Xwva8EfBuvR3wo9TKLxJeHSTB6x7JKumieS1xubWAU3UNh448BUn5IPwg9MKb&#10;qX4ecuYbUMBiiYWvB9l2NkTKOH9OckMw6ldDTCNgbfi6pHw55Xj6Z5eNLFZjIR6GAWtupfqjnyrk&#10;8mCnkeHSDex4XHbGxPLKglFIrTxL5XrsBxh+IUOJRmcu1ANJO11Tea/FHjeB1UNO+pLZo7bkcqxO&#10;sVbiuFV8EmIxSNpntHrfwbrmnxQ4aw4zHNQyB8jmtNmjcK1o6Xc7ZJSLKz54k6PPmAxUWPU7qpzr&#10;i4sLLnLNFRRYLmeWTD4/Lhe+7W34CZQV9WZNFU5znDglNMVYWTF36idwF02PV7Y+BdvJ0L0l6+0+&#10;RendVHR4bK/Enu1NmIDg3b2W3+GTxy1dZiNXhOZZomUkgf6nsDQL32UF4ZOhdVmXIdXiVZA5tMxp&#10;ILm7cFc99QMCEWZqyngeGNZK4bD5Kyd3RUuGWcUu07Pxvw6YB4gpqmfLuL4e2rLdQDXaiT9lzrnS&#10;jzj4Ys8mhrXzmnbJpDw0hrh8bqI8OnWPEeg+PuqYJpHNcANjay64gzZlfxgZOMGNCmZihZaOaS7n&#10;Nce6w46MYy7WrRLPJaOU8d8R+PYzRPozWaqCoOqSM7kntupzo/1HrMAxtlVCS9pGksAuSFX3WXJA&#10;6cZjrsNj9QZIRFJxqAT/AKFudimINglq/wAtKP0nm6n2NKLx8IpSlydjZC8WkGUZGNrKKpjo6mzJ&#10;IyQDbutjy9DlnxBZ6fHh0JgDHjyyZL2uuecYynj2KsZRyYXPUB+0dSf9V12P+HJ4UJsq4ZPi+LU7&#10;mSFoewvbusvpXxt5s1xQM8nBsOSpMS6WYoKCUufStNmutsAFtWJ5Ipuo835l4L5GtuLH2TrqOGf1&#10;t8UsQLWmzbouWM1QZTDpHuDIw0ixNuy9g6J0jPrtQa4K35GR+Sc6zZAzEMPleWwg2AJ+VbWITMx+&#10;g8+CRrg4dlzTnjPFNj2dTJBpttwflWz0pzE40Za+SzC0ABdxl1ljSoFyvyZmNklBKS87J3l/NoY0&#10;MbcJh1IxaWkbqFOZmHe9+Fq+TsXqsWxLQ2mdG2/KGeaGOHe34BSJXxA9Nv8AxXym4RNvPFdwNr8B&#10;cs5d6XT4XmyOCua6MxyW9W112rg7qqknMTmuDSzc9iqq62Zly5lyumfWsgFW3cFx3BXH9Y/yHj1s&#10;bxw8jR1u6XJs2RcnspMBjLAHRhvYbKPzNQQZfqBLKWsYTe5WkdB+p+OZozC9kbZpME1gawfQGqwe&#10;p+ANzjgMzaWbVIwf6Rey+e+vfItnczOTlwX8eBRQ9pMyYG7BNZq6cC1rB1rFanS58wmrzDFRx1cM&#10;mp4As+91zJ1Eq8zYDi7sJpYagulfYFp5ubLV8+z5i8OrKDGcbjmhBlDv7m1+6wsOpPO+OWHdHbni&#10;d6ZS5y6cU7qMOllpoiWtYTc8qh+hr8byvmmOhxiiqaakubPlbYWVgdFPHTgOfci4a5s8BndH/e9W&#10;8f1W19RMYpeq2XfJwlzZKt7bNmZuWKttabjJwmqJY56Qh1B674J00w9rYcRpZqqQANax+7b/AApT&#10;oj1VlzLSCasl/MlxuHN2C5h6qeCTGsJh/r1Vjk1XpeCYizgX+i6d8JGVsMrejtI5jI/zLHua54G5&#10;sAqG1oQhFOLseGRtkp1kyDRZ+oWVD4w4R+ohSHSerpqPCG4bEwCOIBpAK2epy+yPDpGF/wDat6tt&#10;rLTcFroMKxScUsTXaHWJHdY8oyj4L8Ml+RTqNn2myi4xljtTuwPKQ6dY+3FsNq53QSsaY3W1HlSd&#10;XgmHZtqA6voY3lu4c7slcYbQZey3MaAsNmkaG/RS4HPwQZsiNPyBXUcmZ55JiI3Rm4Lih6/9fpco&#10;ZfkGHUk9QWtN3x2ICrujzO/DMZkrK2nMVHObNe47Lc35zypV4A8zOpqiJzfW0nYrf6fqyu2UZSs5&#10;wzF4xcczlXMwfAYKhlfNZrnadQae+ytPKzz0T6cz49m/EKaaoMbpG7aHXtcBar0RwbKGB5yxXE3i&#10;lppPzDzE/wD5WknhSniF6k9O845Klw3GcToZSCS1sl+ey9A6UuUipXJxn4p/E9WeIumb+TgqhS08&#10;jnEXuAOFVnSrJuH5wxOSjrYteohoBK6nyXjHS7p/lCvjOHYdXmaMtDrkLkTOHUuLLPVepr8EiEFL&#10;52pkUZ2aPZeg68X2EsWje8G8OeLdOeoNLjuHYfUTUlNILiNvAJHf7L0z6X5gZ1IyJROpYZKd8cDY&#10;pA833DQCuG8s+MqgZ06c2erZTVOgAxl27zblav0g6gdYsWjrMQwDGsVbhjZnyNjjtpIvdZO9qyzO&#10;m6J3lSZ2D1l6DvwiolxKpmipqfl0jxYALlerytgc3U6omizNhkv5mT0NY8+lbHX+PTHs4ZXOSc00&#10;M0tc8GN80r/Ub7cXXN/VPoFiWTa+TGMIkkeGkyaWC2hBrdPSVMf8tnSVb0ClxQOxGjxOnxOaC4YI&#10;rksv2VOdT/CpjmYa2XEZJg7yGk6C0323TToB1UxzBsCrZRmCajmY8B0Hd63zqJ4h6rLeBmZ9S5/m&#10;Reo3/USFoYcLxyDbtHMNWyqbin5WQFjYnadJFuNlss2ERswSV7rXLPSPcrBiTM54ZLisdII3l7iX&#10;A7lR75MUxXChOyGQQQDUSOHBbUU1GwTdMxYLg+EdL6Y1OgTVUOrmxVMYpV0T5xHSi1u97rYcQwzH&#10;OpsUNPTsmlZANIaN7JtiXR6oy/AHzF0UjRu0hWscrQDTImmY4gepT+HGrwl0NTG5wLDqBB4Wuz6o&#10;B6dy1T+U8bNfTGnl7DuVXz4FLk0tXO48M678P3j3iyP0/kwSqpppKuqYGMlDhZpXWuGZ3w3PvQ6S&#10;HEKmCT84xrhE478HdeUNbROptEkBIMfFlfPhw6xYli+JU9DWSySQxsLAHHYLOes4u0X55u5CXVfI&#10;OF5WzRWUpqaaoa8OlAYf03vsqgwWoNFnGNsLiyEvANjwFa3iRyRLDmT81BIYxI0EkDn4VURU0lNX&#10;gti1Ovt7lQZYvt5LOtl9HbfR/r/VZOynTYfg58+qlZpOkaiCt8ouoP5poOdmtlglbqGoBmn4XPnS&#10;vIWY8OyJFjdLhk9E1sfmCoHf5UDm6fOGeKpsdTiFVWQ6gPKNrBc/sZ443bNiDVHRUVDh/UPK+LT0&#10;kYGHRMlYxt+4BsbrhDqP4Ycw0mFVOZIaeQ4a+V4BDCRsfdejvhz6TyU/R92G1DDTTVF3Akbm4Wx4&#10;r0ejy90Aq8AxKATtaJJGaxtcqzqddgn22Zm1iTPGjCIXVuJNhkaW6nWN1tNDlv8ApkUriDa+y3rP&#10;/Q+TB+ogjpqcwxyTWa0BbBm3poYaGliZGQ8s9dh3W5/OU4mR21wSXgixN1FnsU7ydLw47rsOcb39&#10;wuMuilC/KPV2ihDi3XHcrswgGjiINyWBUcjsvY6qhsXXcDzbt7JdswNr7pC1nWvZKRxgAkm57KKw&#10;3yH/APVO42+ixp25B+iBriYxvbZGi9DDulYfbwHjOoX34Qx87NN0RgsLg2SrJADsRsnXkF+aF77C&#10;5ujeYbcJFjff033BSrLg83UiTAXA4ikAG43KdQAghNIIrWBPCdwSAOAunpjOXokqJheORdTGHktO&#10;+6iaNt99VrKRoSXSWvdGmV8hN0gNvcKTp5r6VFUUh0gcKSpWi/KtYijkiSVPtY8J7TlzttxdR8PA&#10;T6BziAQfsrBVa+yTpgLX2P0TqNukghM6U2aW25KeQj1DupIMjY6Yb290vG6537JBjL2PCWgF+VPX&#10;BFJexzBIRzZPI/U0JnANJuU6ifxYXRIEcx/q+E7haG2N0zhJ1bhO4/0hTLwDIWA1na4KcRENHuU1&#10;iJaeTsnTWkG/KcENe6xDov2WJWIstAUGs/CAvJQ2ikw5WXSdrnfhZdPY3b9hnAkoNJPPKzWVnmE+&#10;ya0EAQQsvZYXalnCBvmkKkZfUBdGZ7ogPbuhDiDsipgL+xS9/lZxxsih2q4Qs4TtcUPHyZY6r3+y&#10;HY/Ky9m/9UnrNrGyUU0g5MNq033QEf8AuIQd1hcTyhlyMpJAkbcoEIcR/wDSAkE/P0S9CdPkwbcI&#10;AEINwPfug7lKxnyAxtr3Scx49ktY2ukZhb5Txq+QaYm4Eoj5A0gHYlGEpDuyKTrcTtdGMBUEx4dU&#10;vt+mJx/heOfjP6jV9N4u8XYy7mANtc7Dcr2RlaDhNdqv/wDs77f/AMJXj943chmq6p4pikLSJW3L&#10;nHbYErF6pTVBW0hau6dxeI7IkWG1FfPBKI9LWMsQ6/Yrj/qN06k6OZqqsLlBDYnlrCf9QC6U8LPV&#10;cYPjsVLUOBbK4Au5Dfuqd8duLmr6jNfThhDi6xHfdS9Oh2wJYzaKoxiQy0hce/srW8CPXSr6WdUB&#10;SPM4oqwCH1NNhclbR4MfDFT9aayKpxpkraBh30GxJC6pzx0JyhkPCWiiw9zXU41Nk8kB1x82VfqO&#10;xBpxY7m2ywMQzpQ4JRS1hmAp9Ou6qo+KLLuJ45M382ZaiF9mMDb6lTnXDrE9mVKjC6WScSSsLBe4&#10;S/gs6S4TlCp/4lzLUeZKXCSON8oeDf3BK5144KLmwoyZeXVzAc7+JXJMdJg2CQMhAaWTB5a+w+oX&#10;HXiN6LZ96Q4ix2OUkjYgQNQeXf7L1F6bdYMPzJQMFEynZBFZg8prW/4Ut1RyLhHUnLE9PW0lPPqj&#10;Ja50bXOBt7qlqdYccvYX4rg8gstVlNW4e+apNntbcXG6hcbqWVNcHR/pBt9ltfikygOmXWbEMLgY&#10;+KnY+zdrBajBGJNDQDd3uvRNOf5MakJHcnS/M0lF4a5YKb0vfE29jb/SVxPmiplpcy1jZSXSPlcd&#10;z7krtPpflupf4dZZYGa3BjRYC5OxXGfU3LWIUGbp56imniBed3RkDn5Cg2oLySCuVMzvyrUNqZaG&#10;GtDDcMkvYrp/onmCg6u5QqJ6OGPBsTpmAtigGkOP3XOPT807a6B1XE6RmoXAbe/2XRuXMs0+HwUW&#10;IYRFUweeNTwWlgXNzlH8iiBNUM6Dwm5n6+4xNBHQ+ZLE8t8y+5/haJ1j8H2bvD3ibJJ6SWNosdTS&#10;T/svU3w2YczKfTynq4qaIz1DGvc4xgm/1Uz1IwXCerGDvpMVpack/wCoRi/+F1eLoksuDuryVZTp&#10;nnz4ODmPPeZ6Khq6Z81M17bSOcSf8L1NyVl9uU8qwUn6S1liPdVH0J6EZe6Z1JfRsbsbgusSFcdV&#10;ibZ4xpcC0rV6P0p4JW1yRuSfBreZMh0uOVZkNw4HgBROLdIqKrg0uJtbjStgxvFxQU5ff55UDT9U&#10;YYKjRKRzYbLsIykuUgGahjnQqghHmQRAyD/22TLCcFmwCojbYhoPCtqDFqbF6cOaWb9tkSXAIKlo&#10;dpaSfgKh1DdkojpcGmV+NUdLQg1bGlpHcXWo0mZaVtZJ+XETGFx9TeQrLzL00hzJhUsBJaSLAtdZ&#10;c21fSbFstZ/kooqhxbKXPZrlJF+3deOfJPkm3im8UHwyzjx2XllyqqBRF7nF7Xmwc524VAeNXw24&#10;9nTAJsbwZ8s5iBkla12wCrrxW9Zet/Qig/LxYXSVWGOI0Pp6cyvsfloK23wKfiN0OJ4C3L+e6Ssp&#10;Kudvl6qilcxjiT7uAXE5NTYzL80nZbxqJtXg5zBh9X0pOGahHidDGGVQcLEOTPpLi2NVuP4/pe6o&#10;poKl4F33sN+yf+IzJ+CdN6Gpzdl+oc1mIgzlsUn9s9uAbdlzX4ePGxS9E+otWcc1yYfXyOlf6NZ3&#10;/wDtZWTQlKXCCkkdBZEwKp6hdUnyVNG1sFNcl9u7T/2UR49ejk3X7AY8LwkOmqIidLR72slX/iXd&#10;N6eGskw2OcVD4X2DYBe5B9gtA6NfiA4W+oxLEqrDsULqVhlhL6N+i4Pe44Wn07SzYZKdeCvNUVBl&#10;7whZw8MmAQTVgeZq0XjhdJcEj7Lonwx9Fc5ktxvFJ56KnA1sjbJdpFvoua+rv4hmIdTepX9VnhEk&#10;FFLrgghhJH0LQFueIfiaYziOUmUENC+jDmBup1KYx+9grfU9HJlvK15IE64LhzX1YzXnbNM2WaCi&#10;jqiC4X1mxttzZWp0U6KZuy5kupglMtLUSxuLY2P2aT9lUHg08VWTOmeVKuqzDBXVNdUzPmMrYDLp&#10;1XNg6ytjK/jxZ1NzBLh+TYQ4Rt1E1UOmw+pC5DZ1H4olU6RqmJ9R8z+Hl9TFmKaSaGpGmIySalCZ&#10;c8YdHQ4rrqmNZSSuu+QAkhTfWrImN9bq4RV/kCRp/wD3ZsBdSOC+EzAKPIppKmOd1SY/U4b2IB4K&#10;qR0FPlhrO0WXh/VLBsZyacUoaoSRaNybCxt9VpGUep7MWmlkjcJ4i4tseOVyrWY7i/TSfFMGpzVz&#10;UvnPLQNTiBcqU6FdepaGlmw0UlU6dhdJcwOPPzZWsPTLlwDkyurZ1xiFHh/UHBn4RUQwUglboa9g&#10;9TL9wvOLr5X4/wBJet2I4WzE66TDoagti9Wz27Kzc++KXMuVs4PfFBNAGuuPMic0H6XCqbqR4hJM&#10;bzEMRxSlgkLnFzz5IJP8Lsen9P7Y+LKTyNstzw6dSqLHsWiwmtu383uZC3cFbT47vAvFhnS1ubMH&#10;xSqmkjtK6EkBlgLrQ+l2dcBzbDTz0clLBO23drHBbL41/EHi+F9BRhVLNHNFIdDjq1GxAC2ena7j&#10;lSoXLZwmzq1PmDRRljINTzGdJVhv8KU9fk+LG6ed8wczzHguGyoOkppI5y9p03cXDseVZ+TOvOK5&#10;Sy/LQedrjnbYCQ6rLtoRSXHgngnXIjkHo5X9T+ptJg1IJC1rjr0/BC79yvT4H4ben8ceJPbTsjjG&#10;sFvJsuQfCL4g8M6JZxqcwYoxksutzmjQHjf4UH4s/GRiXiGzA9tO0xUl7NZCwtuAfYKns4ZSdIdx&#10;bOm8Mq8peIzGqirwelgFRTevzGR2c4gqgvFpR55wqWWjhw50GFi7RPGTqcP2RvBt1frOkOJmerg0&#10;0sjQ0h8Zuf4XYOdPEZg+cuktZIzD6CXzYTZz6ZpcP4WfByxZOeUTwgedfTnBqvCYhLVmVsTnAvdZ&#10;W51ryXT5v6IDEcIJqHwOYx4A4tytuyhglBm7KOONdDCyaR+qIBoGkWK17wtZkghocewTEJGPgEs9&#10;g8gjbVblX8c3PklfHgpvptmOCiylNQTANdHqJ23S1JnuBmC/lIAHhw0u+FK0nSybM+cMViwxhfC1&#10;rnENF9rn2Ux4fujVJXdSKbCMU1tFVMIwAd1fc/1oEuDw5YxhWQMizYjiOGURiLQ/zHjdVV4n+qOA&#10;dRsajbgOiMBtntY3SL91tnj5wil6QYTQ4Lhk8gY+ItcA/fZct4PBMInTNcfc3KnwW/IMmOMahFLP&#10;o3uRui4J/wCVqS9p52RsByziOeceFNTAOeRYXUpnHpfivT2p8qtaA/3abhWZ0kPCdEzhkn52K1+E&#10;5wrGq7LuJMko9Qc1w4Nkj03o3vwuqlfG8mOxGxV0+CjotD1pzpLT4hHI2Jr3WttwsrZ2YwsuLKki&#10;HzR1Crs3YJCKyCOJ4Abq1bnZQ2BQYdheYsLlqZnHzJwCwjYq/wDxYeDmsw/L7pstMc+Wm3c0n/SO&#10;dguVJYa6GjDq2KaCqoiXephaLj6rNlsRyRtMlxbST4PT+Xq/lTIXhyo4Z205fW0xEcYbcIOhlPlv&#10;qNlyWWkoaZ0wINzHYhc4+B3LdH11wo/1uepkFCB5bA8lg+11eHTXHaXp5napwCl2FRISz4AXC9Yy&#10;NScUbWDZbotTDqh+FYgymY0NDDsB2snnVfHyzBmiWzQwXcCeQoHDMYLMT1S76XXuebXWj+LTOWJ5&#10;nwmGky26E1V7PDjYWssLT7nO7Jcs7VletwjDc09SjUT0kAgjkBadN7rROq+D0tbmedtK0BjHkANC&#10;cZIpcx001RSYu2NlRCLNdHfc/Va9ljNcuCZ8rKXE2G0sp0ue3b9yu60sjqmZeVeyuMVvl7rZhu5G&#10;qNo/kLsOk0SYTA4G5MYI/ZckeImRkPVDDamnLLER7tPyF1ZlWqFVlKjfy4xtv+wWzacSXA7FBEXy&#10;HYAfVLOYGx6bX+Ug6R2onbZLQEvNyo3wWk16CeWfqlI32ABCB7xdC1+sWHKYezJHB3BsEeGnOm4J&#10;RWvDTblHuXNA7I4uvIDfPIu1gDQb8I0bSLm6RjYWWF/5S0cthY7hF3fQEn7HERu25Iul4PS4Enjs&#10;U2jtYW3CXhHmC1uESd+QHRK0UnmEW7qSw8+W/wCfZRVCxzCFKUrfUD77o0vZBkJ2ijJA4upSmbpd&#10;Y8hRGGsewBxIIUpTSa7XVjHJFKfBI0r9bwOPdPYCGv52KY0jQHcXun8EepwsR8q0V5eCQgcfZO2S&#10;ku7BNKWO3PKcsju4XRxfogkPKaS49/ZLNFzx9k3iGhwsdgl4yS74VlJ0RSHUJ9G6dU5tt3TWIhws&#10;OUvDZpIJ3RrhAjyDZxvwnUTbWIKZ0xLn9rFO43lrgOyKLtAyFmEOdynMZceeE3YdTtjunMJ7+yME&#10;Wa8Af9liIdysSEWQsPCDUL8hYd1GimwHu0oWm7brHtDhvssaQPayfigLYKy+6AuA7rA6527Jgn/Q&#10;KAO1fZCTZALBOlyDbM0jVfusc43FiNkN0XRqOxT2MgwceQhZKSNwgbdtrXWG53SsKIL3ghEa3S48&#10;ozrX33WJm2NIxA7hCgc3UEyGM/S21kN7BA0aRys1BO3yGgQRb/CwmwWAgkW2Cz9XCVUOFMhI+Akp&#10;5CRZKW2PZJTNOrhJPkUhJ/uOyKHbozgS32uiuYdrIrAr2JYrXijwaseTYCB43+i8wfE2x2eszYxS&#10;QTxNAadRI7XK9IusONR5b6X4tVybCOmlN7+zSvEc+IHEM39YcwxwSvMEjXMYAbi+orH3k2yxCDkN&#10;MtYY3K0+JU8MrX1FLsHNN91U/WjME2YsdphMbyQnSbj5Vs9JsBxCozvi4r6Z8QmcNDnf61SvWWN2&#10;G53rWgWMcpAUutxAUsTR2h4ffEVlTw59H4pcRppKuofYhkLwHXI27JnnjxqYp1Ww982GYfU4fQAn&#10;/wBeMHb67Lnro5kmbqzFC2qBEMNtnC/CtfqTRuyXlMUML/KjtYAd9ljbsLbRE3QXJvTyq61VM1UC&#10;zVF6+OVqXUGXG8Axk4PE2a0RLAGA9l0L4E8vzQYXTyTxOdDUADV2cpfxjdOaDImL0uN07WR3Be+w&#10;53WFmy9v6sKM2aX4LuqVZlDFW4VjkVRSwzuLmyy+lvwuxHdX8Jy7RQRVtVC38w8Bry+wIPC5krsh&#10;f+LPSvzqU6a6JgljmAuW2F7fwuPernXXOVHiX9FxWrqjLQy6o3vPABsP8INPpyzZO+Jdxzfg6F/F&#10;IyNhrMwUmO0M8Mrquf16HX2sVy5k+ZuK45BDtYuspfGOqGL9QssRQ4tWvq3Rj0lxUDkildSZhgN+&#10;HfRej6kfx41FluK4PTDwk0DJum7aV2lzHOYLHdbR4wPCBhGY+lUeIUlDprmuDi9oHFgfZaT4McSF&#10;Tg1NTmTSXOabLvDNWUWYvkCGIs8xjohdvvsEGxByjwE0vB5N9IfDHPmLG2tbGI3QOvZzV2j078OO&#10;F4llaKhrBE2rYzSze26sTp90OwvBMXkmZSsY+TbhSWasqPyzmOkqYfS3VfYLlpYnDMpSAavlEh0r&#10;ZFgWDSYTIL/lvQ322VcdY+oH/DVa90LiLGxCsplKcHxSKWVhvUxueCqzxHILM1YnPLiVORD5pADx&#10;zvsvSND5Poa+BRzSSKOTBKTpEBkzrbW19RZsE72Dclo2VqZW6ivxCHdxbYcHsn2QOk2C4ZQxmnpo&#10;mNk9J0ha31cyo3IuJtnoyGQyHdoFgAtfT+QaO7PtwO2A9acVbJzHszS1cRaHXb3VZ58xKfB61lS0&#10;Ocy4Bt9Vt+A1EeLULCXAkjdGxrK0eJUpjeA9vNrLpMeNJWyL2Z07zG7FII3teQbcXuVt9X1Ljy40&#10;tqqeZzD/AKxsGrUMhZTZgWIFweGsO2m3C2nOk9JPg7qaqpxJHMNIceAuG+SZvxQckT4lb5IDE/EM&#10;04gynw2Cas8zY+V6tH1Vddfc11+X8AOPRMeyaEh1i3f3sqqyJ1hm6HeIuooK8ubhOIVJMZcbNa0W&#10;XS/VjLOG9QOlstVT1EU8c7mvDRvsV89da3Z5s37F2MfopDp5+LBlrEsBfhmc8DnaILtEkzWNDrbb&#10;XBXOnjK69ZP670T3ZMytijqilJkE1MRpb8nSAumq/wABeSOtXThza6ipIqynkMhkc25IH2S3Rfpx&#10;016EZdfgdLgtHLWSAxSzNNvN+P4WjpSxKClG7+glfhnPGX+tsebvDVhWWKmVzcUhpfK8uR3ra655&#10;C2zKfgAy7nbBKObHGGWaoiDg5kmjTcLnXxbV1H058QJrsHibSQfmC57GbBi6TpPHBheVukdDO2nb&#10;iGJMiYGRB/qch2MWSLU4ewk78iuVPwn8u4FmuKthqGeSHAmN0xcbX4Vp9dOhmUunHTCsp6eCCljq&#10;oDFdxFybfRV5kvxjZnxCljrqvJ2IU1M4iz3PFtP7p51FzlV+LfEcKwajgfTRU84fUD9Qc07EFVf5&#10;WdZP3BlFNcHP/Qvww5dwTGKvEqykfLA92uKTV6P8Ke8ROZOm1HlJ0EkMb6qIBrRFK1p/ay7wyv0A&#10;yplTItJhFVhEE0cMemRxFgVwd+JT4YOn2C41T1eXMSw6kqnNLn0sbTqLr/Rberkew6mVXCjQ8rYt&#10;BJ02kZR6WRvk9AduQDwr98FOX8H6Z4FU5jzDilFGZ43NDXP0ONt/91ydks1DKaGihkdJGy1wPhNu&#10;vvVDyMOgwON9nRu1EX4uEc+jqboV8HZXUP8AEZyZkWvnjpKGrrH3sySKUOF/2Tvpr+INQdQcu10h&#10;eMPfEQ2MTkC915ww0DqyFoY7Tb4UVmjHa/LYbFHI/S8h37If/p9JUgb9nrD0yyPhVXljFM1Y0yOW&#10;mIkeH7AG4JCpLph4senWAZynZUYVO14ndH5pkbpA1f8A5VR2WvHfmPMHRtmTW0dUIXaQZdY02Atx&#10;dWX0Q8G+E9Vul9bWSUsTq58b3hxbd2qyjxdNjjnTHfKN/wDHHmLKWdun1Di+X3U8j5LuaI3BxG3e&#10;wXIGccryz5GNXVQvtKzU0gWstT6mVWauhea2ZdrfzMGG00pZHq2a4K5MV6q4BVdDdFeIXVXkARNc&#10;d388LpdfVUUqK6Rzb0wbiGK9R4MOwqrdSTSv0tMjiRzZdB+JzwydX8l5Qp5Z6iPGcOkjbJop6ZxI&#10;BAPNyuXKHNkuVeoEeLUZMZhmD2ge1wbL0Iy1+MXgtX0ibhWL4P5ldFTeSHPmFzZtgeVclcWnFE0E&#10;jzunjqKOt/K1dNLTztO7HjSQpjLXT2sztizKenY/S021WNl6E+DvwtZF8aGWsTzRW4dSS4jPEXhj&#10;hd0Jvsb/AHUr0s8GWE4LnnG6GlZEHUUga2zfgKLJ1OEJdjJe080s85d/4ZxllCZAXi4cAe62vopT&#10;4Bk/G/zuYKaSqj0HSxjtJB7HcFXt4yPAO/oZRYnmvFcbje+WXzIKR0ZDi1x7Gy5fw6R2aMYiiBu2&#10;4bbkALThOE42h1aZZnUbrDhuM1AZh1M6GJ3pY3a4/hWBlrM39D6UwioLoxUREHWbKiOqWV6bJLqW&#10;eCVrnhwJYBwmOP8AWrEM0YDDh5dI2GAWbc7KL8EZMNOi5sG6uUmVKCpdGTI6S9tJ42VEjqJiWA5k&#10;rZ6eUsZUyPcR39RP/VDglXJNTuLnklvZa5jMxfXXBt67W+6nhrpBdx0j4I+rEGA5sxP+ovZompSA&#10;X25JPugHVmmwDxOw4hGQKWKqD22OyoxlW/Anxvik0PeACQjY0KqKenrHhztTrtej/CKy4vGPmp3U&#10;rMv9U1l0bCS0E9iqdw+q8uAtNgCe+ym8eza7FcuxwE6nlluVqL2VUwLWMcQOSFNF9qIZtl0eGylp&#10;os207m2Li4XcTcWurw8VeS8HxGjoXwuiNZM+xAIPZcm9OszVuXZP/Ll7JhuHDstyy91VrcTz1SDH&#10;ax0rGyggyHhU9jO6Iu9li4blmPK9LQ0cdHJPUVrf0NFy76BdTeF/pJiHSjA5MwTYdUUZd6mh7LEg&#10;hc2Z46u0mRs65axmjLa1tGS/Q02PK9CfD94m8N8SnS5kOI4eKJkDBGTI699lxfVtqaXL4Ju99ow6&#10;S5gfnvCMRq5mta1rZGkyDawuuUuvXSJvUfM7qWhpPMjll0udG0W/hdN9Q82YH09yrU0GDVsEcsz3&#10;AxsO5um/h1wWkw7KkmJVsbZXtBe+Q+yxNbekvZFHK7Gnhf8AD5lvoJkSHzZYqWvq4xr8yW2o/Rar&#10;j1HQ5e63UlbrBhfrJdq23sqz625/zB1z6902CZcq5aekpajyy+PcAFWV1/6UVuS8g4dVvnNRVUsL&#10;RI+1jdQ9RudSb8mzrZ2WTjlBJjWCzSYRIzzvKLgeeyrDo7geKvxuoqcauXklo1NtwVtfhgzgymyi&#10;+rxGpbCBdl3/AE4WtdUsfzBmbOEMWXGTmijkDnyxfpcO6ztWFS4NJZbQ66q0jMGxykmgDWmd++3K&#10;o/xS0zKekgkgtHVSt1AgWKvTqRhNTimF4SXahPTEmU23VPdfcBdi7aOVrtfkMs4243XXaVcAz5RQ&#10;dbg1biWJ0VRNqfoLBcj5C69yA90mTKUk3IaB/CpXMOVG4JliGoEocSWkiytnpJiTqrJcQcNRDiFu&#10;pfqPi4NkjDbWuL/VKMfpNuyRMQO4FkpGRb3KDyWosUs17rEGx7rAwNdyLcWQR3vbfdA9hI2PKQX9&#10;ho2sDr8pQOBO22yQay1vhLM9Q22SFQoWkgG/H8o7G3CTaLkbpRvpbzf6p0RyjyLx8b/wl45hG4Ab&#10;n/KRYRtx9kZslphtwdkUXyA0q4Jele6w1A2UpQyDUL7qKik8yEH2T6hOjTZS2yvkVo2CieLbXH1U&#10;hRyEEFRtARJGHEi/spCjGk2/VdT4ypIl6SQfH1T6neNSjaVpc3vdP6WLQ4G6uFSZI07zfaw+ycsk&#10;1O3TeCw7jdOY2AFEvJXkOojdwNinMBF9hYptA3SNynEB9W2ytp2iNjhkhANynEO5ueeU1a0A21Jx&#10;TjdFLwCPaYnZOgSHW3uU2gde1uU6Y4F43RQGkg7C4d06hkNvhIQgauycR2tblSACgeLd1iwA2WJC&#10;LFcA02KUYRaw7IjmkG9lj7sbf+UFFPwgz+EVJ6yTvdZq+U7jwN3GSAF26O0WshtdAW3TNiSDOOqy&#10;Bt7oBwEN7JhwSSOwRob6khfe5S7bEXCd8MSYZ+zggvdEefVt2QsJJ3Ka7Y9cWGKzlA4E2sbIU9cA&#10;uN8mdkVrvURyjiwafdAAL7hM3wKMTDx9EVouNwLfRDYA3H8oHn037pWO1QJsxpIARNRQNv3QoZBR&#10;MBIPZFlk54KNbdJTfq/+bpojtAOILe6IDd3P2QHU2wABCM1upu+xRN15FCLYyzTlaDN2XaigqgHQ&#10;TtLHA7ggiyoXLngO6dZCxo1EeCYdPNK+7i6Kx3P1V/Zxxj+g5WkqSfcBUtH1BmrakzlztLSTvwsb&#10;b2VdHR6HTZTjZSvj96fZX6aUmDVeGYVR0D3lxkMTbE8/K8nusJbjnU+oLGny5pzuBzuvQ/8AEk65&#10;TYtSx0/lukbR6rkMJB5VZ5OyJk3OeRqPH65kcctHCDIAwAkn3HdQYtpJcEW5q9rpGdD+nWHZQ6ew&#10;10jGRDyQ8kjvpuufvEj1Grs65lbDhdO+SjjkAL2A9lZdDnKv8QGaBk7LxMdLHLu/9Hpad9/oF6R+&#10;EPwc5Ty50nZh+J4ZRVs72EvmkibI65A7qOWRSfKKkenykro86OhPigh6X4Xl/DKsMYS/QS4m4XTv&#10;iByjH106JitpnBxdCHMLd9t1HeM78Hd/ULML8VybI+ORji8RmXy2N9rC6Q6L9DOrXRvKUuC4vRU1&#10;TRtZoYdRkdYD6LE3tdOpRfIMdCVkj4M56CXAZsJmLHz094i13OwIVJ+Pvww0Ve2rxWihZFUMaXnS&#10;LbDdabk7N+d+gPXmsxOqw6rdhjp5A9rYXuG7vay2rxLdcZ+tFXT0uBw1TDVBscjZonMtfnlPoRng&#10;muS1i0XdHEuA1MlPAY5HEObccrZ8v1sVNIyUkam7rtvpP+C1XdVOn4xdkxjr5oy8MM4a2/7qifEB&#10;+HV1D6BTzmXDXVNNET6oQ6U2+wK7jX2FKPJZlqyiizPCh1TloMVo3B+mNrmg7/Rer/RvMjM5Zbp4&#10;rh5MIPN+y8POlWbpMoYeYqmGppKqNw2mjMfH1Xo/+Gv4o8PqWNpsUroxKWlrQZB9uSrDkmVZY5HV&#10;2KZeGG1Bc1ttJvwoDOlGcTw9j2WdLGNmkqxMXnpMZwt1TA4Pa5twW7grmDr5huZ5cWbUYC8CSEkt&#10;ZJIWtd9lzfV8ihBsWKDrkkuqOZsUw1tK8QjRCzSTq4Udg+JYrmKBsc8AgY+xDtV1TmbcxdRsw05g&#10;qaegYYf1eu17KGwnrRjlVSvwavtBO0kNdGSDttyvEev9QyOb5L+vhTZ2bkLCxg2GtEtS6Rw3sSNl&#10;C9VMcosy0slE4N86IENNu6ozoLnDMWE4+KWsdLLSu/1yOJ7+5V65swFlZhj62mMb5WN1OAIW/wD4&#10;663kx78Yt8Nj7uCoWirafGhgUpha62g2KnMIze2oIbquq0zZmuODEJ43nTIHWKjouo8WBU4mMmoA&#10;9t19pYsEsuuskfaOOyZu2dMujFsakgoJJYh6wCWgKnYfG+/p7nmTDsy4XTuoNYa2WQk2T6h68zVt&#10;DakjifK/0tEjdkXqRkiHPXTuKuximw+KsDS68QaN15L8xhnimmjR1ZwkbVjfW/ovnyjZX1cWH+fG&#10;24eYbln03Veu6tVXV/M7MvZJeZ6HVYmM6bAH7rmjqNguJ4rN+VwtkbYKe7Hlptf9lvXh46w0vhjy&#10;/U1FTFI/FZSfLLo9Q3HuvCM+tOc7ZqpRrg6Y6s4jX9Aem7jUzvbVOYdTS7m4XLWG5PresbI81T5l&#10;rsGZG8yiGAgtdbsbrU+rXiJzd1FraiuxWmq/6fJcMIieWD+LLUsnY/ieb8Hmw+iqDFDG07Nk02uu&#10;i6bpuKRBN8m49cMq0ubcCnibBFV1GmwqnH1vPuq76NYPQ5SztSjMEj5Gx3EUDm6mu9loHUjE829O&#10;q2XeWakB/UXOdYK9vw+/FT03yvVS1eeIpZ62F/oDqfzGgfdauTTk42gLLN6mdTcRyvkxlWKFseGG&#10;zGXuBa2y0Lpb1qxOXGJpsCZpq3i2ljrFbj4qfFLgPjSrRlHINF5cEDRKHCm8rcfNvhc3ZNxjFvDp&#10;1vw3D8UiGo1LA9ti7ZUv+O55Q9ljdcOo3WOKuNS7FsXoaZxJIZL6QP2XPeecex3H8aikxHFqurqH&#10;d5HAkbr018V2c8FrPCFieKCmo4amahLoiY2tff47ryRoMaxDM+OuEW5LjYkrV1tNJAtl+9N8KxGj&#10;oA9rNRe3SHX33CZZz8PbnMkxqvr5RMRsw2PCgMs4RnR1FqpmRmFrdyXHbZV/1NzXi+HYsYJK2pc8&#10;HdnmktWljx1wVpO2S78UdhVWGOsI72B91uOL9F6vOmWY8ToWumbE31j2uq8xiiqp8k0eITxuZrBd&#10;ey6p8AlazG8h4m+q8p0VPYWkIA4PuimnVAlW9NaTD8lPb/VwyBjP1Ei5BVp5Q8ZlLlDHBR4XVuZQ&#10;FoB0bD5XOHWjPw/8SMQpZyG0wqHNb5W9hq+F0z4HuguUOrVAKeSrhbiEoOkTSNbueOSsfYxuL7mg&#10;7spjx49WKLq7U4fDhcbJKmKUufMAdTrg8rW+nfgo6odVMjTYrS0FTPh9C0FpL9i0/ZdheIL8LLNm&#10;WMRp8UwymoamjhfreRIHEt+LLqLIEcHSzwpmB9LEys/KgPjay5J37IcfWowSgAsbbPGDL/Q3H8x5&#10;pmw9tI7zaSUxzb/pIO69AvCx4GcnZq6LPGJ0dJNXyao/NewF4db6+61+q6ef+GmRMyYnWwxQzYpV&#10;mpikI0loNza/ZUf0j8ROZ+nXVCKfC6rzqSSYMMUsh8sXdzbhXp7zlC4ksYnZH4fuTqzw3dcs1ZRI&#10;P5GOmAgLttRLuLK5afEML6U5rzLjuIzNa0vEjmHtsFzj1LzV1CwuWp6g4VSYbK2eEOl0OuQ0D2AV&#10;deHbMmY/Fn1MmOJTzQsklAmiDy1u9uy5rOpTn+SRKvFFR+PPxFYl4oeo88AqJqbC6AuijY0nTI0H&#10;Y7ql+iGQsRzHmx2H4PSmvrrENadiu3fGp0hwbF8x4VlXBaaCOvfDpkfCwNJIIvcjvumngf8ADzD0&#10;I8W1FDXwSSebQiS8jdTLn6re1+pRhj7b8DKBxP1i6SZywzqmzLuL4dLT18rmhsdyeeOyf9XfCvif&#10;RLL+G1mJmSOatBJjcR6V6ueL3pjS471dp8TwbCaabGZCwM8yACMEcb2XLnjC8BGes5tqMazDU0VN&#10;LOC+CnirBpafYNvt+y1tXfhkqg+w4Koa5tMdIP1UdVwCar1W73Wy556UVnS7EhS1x/uuvps690zi&#10;yLXsgFTJE78u7hwBWtGarkJKiNxOsForncFWgygosT6Tse8M89kRLfe6q+bBJcTzDDSxNcTrF9l0&#10;BlnoPQYplKQVlbLFJFHdrGS2BP7ou9PwPRQmFVf5eta2YgtB4Ksrp0MKnJFWyNuu9iRe60fEMmxY&#10;ZmqppnyHyo5NLDqF7J42g/L1cTIZrDWP9fygzPgrzii9cK6I0smWpMUhibodcNIbytWyX4eq/Oea&#10;xPURPhpg4EPAurqypjeH4Z0VgZPM27CSbEHsFqEvjGwbK2X5cNw+Jr60NLQXQ9/rZZOxbTorNUyc&#10;oPCXTZzxiGkpsRmmfTHS5ukbFdOSY1lbw7dPaaiqaxtFO2EB+lu7zbuqS8NWXczUWGuzLioazDMb&#10;AmDo33cxvG3twr+w3wA4Z1gwo4zPieITROIeGOmuLHe1rrheoZYuXZNlhRflFAYz1pOesQc7C6OO&#10;rZHJfzDcEgFTmYPFbjFJkeTAaXDIaZ7WFr3seQSCrkh6LYTkmV2C0NIwEN/9SSMB1+OVDV/gzpqq&#10;Csr5Hy+aIy4hrrgb/VZuCMO79fBHKLT5Kc8KfXjDunWa6iWsoIavEKl49TwSWn7K8uv/AFfn6jZM&#10;FNTUbR+Z0na4sueMieICk8PHWSqoKnBqSvoo5g2V8lMJXtA9tiuxZfFT00x3p8K00fkyOaHFppQ2&#10;x+Ap9vC6TouYciKd6idP8Ryr4f2VdO+WF3mte7Tzba6R8NHXvAWZdko6qv8A/PxtIcHDdWPH1uwf&#10;qvlaakpWsFG4mO0rA23buuYupXQ+HptmepxOirGNglFyPOA+eLqXU0r8l+OdJm09duvdZRVlTHhj&#10;TUsdtcHgLn/qT14xZ0EMMzXROkG/qNyrV6E9ZsuUGZqynxkRzxykNY5zQ/8AlNupuQMF6mZrM1Cy&#10;0DSdOloAsug1tfsLH5O5GrZQzXNj+Tw6tkcGAgC5ur26E6anJrXMdqaHOsue85ZSkwHKk1NSFxLJ&#10;Qdj7K7PCjXed0zZHKXeYJHArSjyqJ8X9lkskGm1hdYR6bAboImtZHtd1+6BwLrjjdAy2lSMjLg/f&#10;hHfL3sgsbe/ygcw6QnEY55eLgDZGY3U24Ox5QtYTHt97oQx2wFrBIehWNhaAUdgLxbTbdFZd7bbA&#10;JS40f5Tkc/NB4rX3KcwQayO+6btdYbAX+iVhlJI7W7J0DfBKUjC3blSVHGdv8KMw2dzzwLBTNM0a&#10;QVKiCfgkaIEECxAUtQ8juoykfYge6lqQ2sO6sY2Z8yQpXE7AJ/SkhwBKYRO0FOoXXde5urfcVZc+&#10;SUpjq77p3CdRCj6OW5A3UhCfhFFkDQ6i534TiFvrFhsE2iAuLbgp1E8gW9lZg+CKuRaKGxueeycw&#10;gA34sm0JubnZOIvVbkhSJ8DUPoZGiMWslY2hxvrIsmsfNinUTSDewsnixDuFotfcpxGADZNonEm3&#10;ZOI+bqZANUK+Z8rFgeLb3usSBr+yxQbFY4lx3tZYs4UdlQxjRqWTC52CK55aRbgrNe/CdWNwG4RC&#10;Cdj9kZxsSgb6rHumHozcIoOk7nZGL7diUGoO5FrpCAD7hKg6eEiClUUgYmW+UDWmM88rHFYX3PPH&#10;ZBT9Btqg2s3QtJcky/fhC2Q3G3CNeOSNNipNgg1EcW+6FZbSQbIbDQFzexsgJLjZZPZr77XKLrLR&#10;smq/AroOG2Cy7Wj5Qebr37opb8XTNP2GmgXWPukpmA87I5dpG6Tmff6IRxJ5sDY8fdAx5Ozu6NYO&#10;BNuUEYBdYix+UEnxZLi4aITrDCZ8hhjTYuksqQzjEMp5SAsBNNdrT8q1/EXnymyJktks9rCQG11z&#10;1J1Xb1szNh2HUtK9kcE4e43uCFyW85PJwei9Majr2zQvEr0ghxDpNTVlaxjqivicXmw25XLlb0zx&#10;B2BOwzDGzMjntdxuWrtr8Qmknyx0maynk8n8tC62y4fy/wBWcfwTC2yvxYvi2AiA3UHf2IyNjJB5&#10;OUWB4cegrukL3YhTyRS4nNqs0HU71fC7L8O3VXHMv4V+RxeN8bxdw1R6djwqT8E0lHmzPNNV4tS/&#10;mNTbgu7FdT+J/K4wrA6HFsPZpu8NdpH+kAIXndWbujHDnX4q/wD2bVlHqUyetc2Wx17HZbvhuPYZ&#10;PVMZPDE5r/8A2hUNkykkxTL8OIxOuXNvYdlJU2P18NWNbn2bx8KnPfjfJYz9GUXUSzsxdJMjYzJJ&#10;+awuF4nNzZje/wBlVnUX8PzJOISSYvhVEYamJutt3CwI34stqwzNP5ktE97D3WzuzkThjo45PS4a&#10;bAqTHtw8lfF0545ptFQdCupMmUcVqMBrpGM/LDTFb073VrP6j0WNvOG11PRTRv8ATqkiaf5KqvP3&#10;SCKtxF2N0sjG1TT5jgBu5McEmdi4cxxtPHsQeVdx9V7eDa2OiRnFZIeyQ6+fhZZC8R+GSVFK2Cmx&#10;KRt2ujlEbQfoLLjTNH4RnVHw+Zr/AKhgmJQVNJC7U1kIc86b37OXcGXs1Y5lKYOiqHhnNgt6yz4l&#10;q4aY6h7wT6TqPK1dfqqkc5t9KcPRWnhT6kYpgPT+mw/NVNU09RENLnzMLB/Kk+vEoGXX45hU0U0d&#10;I0vkDDqurGzVj2AdRaGSnxGiZKZG2Dy7a5VOZxxLCem+EV+GPkibQ1I0tZewsoupSjlxsxcmpKPo&#10;5ixnxE1HVHMYw7BKeSGuhcY3lzLtvffZWFD4c56vDYcUqJIn1gAc4M2+TsuYcS66RdHuqWIS4ZgF&#10;Q/zJ3PZOxw02/dWr0r/ERp8yYhHS1tNJSSAjV5kg3XkfW+kynJyiFhfa+ToHJeYaOamjwieilZVt&#10;9OvTp/2VjZXwBuEtmp3PLxILWLr2XN2fOquOYxmGHGMrYfVVVM8tu+CxA9+63Dp911xGbGIf6qZI&#10;ZnkCRshsR9Vz/TMuTR2I5F6ZazRU48lXeNbBMQyFiT66hY7yZLufZt1y3jHiOfhsOh7nOkvwvR7x&#10;GZeos79NJ5nNY/VHdp+N15N9cMsR5czbUtYA1pkd/lfop/irqmLq3TIKa5SPLuuxePJcSxMJ8UVX&#10;DofE4NANyC1WRB4pG4/kWeKeoLZDFYAm2643nrnU7gI3bfCeYdik0zxHqOh3IXR/Ivh+rswl3oz9&#10;PemnR1Z0Wz9Fj0ddHM5hBcA0m3CiOp+dqasxuClnDBBHK0uIsNg4LUOmT4MPwtrqdzRIR6gOSVpf&#10;VzqJRNxnyJQGS2PLu6+SfkPRMWvuSx4vCZ3GnlcocnWfXjxS5Zb0jpss4Dh7Jf7TTI5sbXuJLQDv&#10;a64rwjOmP5EzTUyYVhWICkl29URdsprw+52wqnz4XYtPE6i03DXmwvdXx1E635Mw6hcaCro2BzbN&#10;iDt3fAVTDjUVVE8lyVrgvVeizng0uH4zTiOaYaXa2hpBVX9ReigwKnnxCini/Lvdq0Md6t/otgzh&#10;kaszaZ8YpYnwioOuFtv/AFPoka3I+PYJlY1WJ1rmUwA/tPaRsr2ONqhKHo6Y/CX6eYFHSy4vWTU8&#10;NS0vYTM8XsPqtH/EAxPAsE8T9RjDNNVFSlj2eS4EXF1SuQer1VlGB8OG4o2jjLjdovv7rX+qmdXZ&#10;hqXPmn/NTScyDumWG5DuPFGyddfF1j3iCw+jy/QufDh9ODEIy2xIP0Wg4Zlyu6cVEE9ZFYOsQdKk&#10;Oh2DWztRks9UsgttyuivFL01o4OkkeIuia2oiY0j3U/4+1FdskOik4rsuMjkh8yCpbuWtG2oe6fY&#10;/wCBvK2OVzMTqp44nl2tzXzW2+ikvAhFS9QOmb2Oc1ssUhja476SNlSfjpx/O/SrqdPSw4xM7Di0&#10;aQ1tm7qrjyOc+36IZRH3jSpsvZJyLQYPgz45DEHMJY4O9/ZUlkfxA4lkPJs+G0UvkioADtrXU3kL&#10;ovmPr7glRVxVT6ieFmsRhpLnn2Q4X4L8exXD64yxyQ1tIbCBzPVIrKyQSqTGUWyvcs0FTn/NElyZ&#10;JZLvPdXB0Q6DZ6x3OUMmVH1WHz0zhIJZdXlkg/BC2nwB+GObEc+VWK4zCWYdhwlikZI2wLgD/wBF&#10;1FgfilwjpNHVU+EZYneyDUBLG9tgR35WL1HdWP8A05HUGdN+F3qNnLL3Sz8j1CqKStqaeGwkZFpb&#10;fbm5KTilhxvEqyWTTLFO/VC1v6Gj5HC5/wCiXjmoepOOTUeZniGjqLMjjmfz8bK2OrnUnB8h5Nir&#10;svBghbHqPlm9lwWfJkln7qqyxFHN34jlfiuYpqfLOFs8qjnjEkr2ssAW9rhcudOukE+bszQYVR1k&#10;FLXBwtJM703v9V0B138RtDmjCiylmZJi07gxrWuu4XNio3p54Dsw0tNDmqtzjTYbNI4TCCWJ2rT+&#10;r2XUa+asNSdBHTnRPpJjvRLpvNh+c66ixTDsQg8kSwD0Nvbe5JVBZZ6s5Z8O/WHGhhMUkrp5wYTG&#10;4OB2HGyt7GOpc3UTpbQ5DoMYjxLFXEw+ZFvpJFr2VGZA8BecMpeIGhbmamqaqhbUC0ro7NcFDj/7&#10;bbdClwZk3P0uK+IqmxWt1aKpzntEnLbkLtIZYwyuxKnx2qEQngp2ua5lmmwFwuCs5Zww/Jfieioc&#10;R0UWH0b3sHmHY2Isr2xnxYYXjNI2koZmR0zoBA2QOu0m1lU2MGSLT9CjNUbh1g/EMy9kuul/NMbN&#10;U0v6S217jjsuSs/eOfFfEX1jw6N9Q6DCoJ/S140i3yr+6e/h65c6t5bkxzH6ikqZq2+gvBuw834X&#10;OniM/DoxzpdjtRWYDibH0DHFzBFGbMH7LoemfijFW+RKbbK78TWB/wDitn2kZgzHTilJZK9g1Nvc&#10;eysfNHT2ky10ep8OeIn18rWPs22obKx/C30GwbpZ0jxjGMexmiNXMRJqkBBabH4VN5RxnEeoXVOp&#10;k859dSQTPbFp3GkE2stTLsyT/XwWoRVWyS8OfhYo8Zra3FcWp3stCdIPptZV31fxejydnWtpKSZ5&#10;jjdYWeSujupnVKp6adP6upbSStdLA6INFgW7crz/AMXz3UZux2aqmc5z5nEm/K1NFucbZXyqhXNm&#10;IHEsWfMHEb7bqRyTkHEs7zA0jiNJtc3ITbDMAbiUjfMsA/uVc3Q3O+D9FA9+KUgro33IAdptfhXs&#10;pVc7Q/y90QzZiWHU+E/1OkjhqHhoD73ufutQ68+D7M3QvHQ+t01MUh2liYdJ78qzGdcoc2Ywyvw2&#10;Ewx079bGh17EKyc/+JWLrR02hwzE2EVUDSDI93Kx9nL+NNkads3vwkeKHJeOdEKPKOPxSMq6OAQt&#10;drDAT+3yuivDV1iZBijsFjpKqXDJHHQ8C7QBxuuPfBj4MMHz1mr+q4tXU01HDIHCMg2A2+F3fglf&#10;kjppQx0eHVNHSmEBmkO3JH2XmfWlFZO6DNLBBPyaT4r+pND05xyCqdTSljtILmjgFaFnzx/5Pyd0&#10;+nhggqJK+riMdw8EA/Sysjxb5bwnqR0TdPAxjql0lmyDe+y4xw/8N3Hs9ZRqMdlxyOmhY1zxE+Mk&#10;2H2UvSIRn5ZR27UqRPeGfp9TeI/qFNiI8ny3Sh1QHi5N/Zbn4vug5ym+kpsEikDPKJe1tzchUn4d&#10;ut8ng5zPitPNRzYr5bgLxuDb2t72V49DPEhiPiZzBiOL1tPPQ4dh5fGI5SHCxHuD8LblpuT48BY+&#10;PJzG7OOd4BJQYO9sIicdQMRJuPuq7z91IzlmnGmYNitRdxIBDWlp3291fR6rYNl3qdiUYMfliSUl&#10;19uSqqxPHaPqL1/mkog2Vha3TpN97lbWpg7Y1RZjGxhi3SyoytlmkqGufrDdTyHG6tzIeJy4f0xk&#10;moniSqDRcn1EFQ/WOvGV8JjpK2dsfmgt0O2IUR0KzW3DZ54JpAaSV3J4U0o8l7EmbLkbFjjcdRFi&#10;DdLnl1y4WF91avQrD4cNwYwxSsf63GzTdUb1UzjSYTVl1E9ulw30lbp4QsyzYpXSgvL2aSeeEUY0&#10;i/iidBMaGgAgg/VA4AOtvZGkOvvuPlJ7k7fuo5MtRDbNNgh1m4HwgDTzf+Fm7vshHaDsBLRujaNN&#10;vZFa7S0AA3WGQ6CDfdITdCsclzZHbIA21ikGu0WFzcpzE2zbuKcjbtgxPLjul4xYA2vukmEB1rD4&#10;TiEe26IGS4H2Fu0utxdTVK/gLXqW7ZR8qfoGjSCSCjj4IJ+CWpm6w2xtYqZo7XCh6DupSiOtTwKk&#10;kScBAk+An0LAdwo+n5+E/gcNHZXUuCrLyPKVulwsbkp9DsBc3KYULgDupGEsk3RLgrySsXikt907&#10;icNIPdMmC7zveydxDU0DdWMZG/I8h3bfZOYmgWTWJ4jjtdLxStuAd1OkBdeB4IxfYpxTu0gDkJrC&#10;RpF9k6gJceLAI4oBscxHf5TgOs3dNox6wlxvYIgGxXWfdYsDbDgrEiLuZYzheyGyxYoyAB41gC9k&#10;RsZRxfvZCnTGaCycXtb3RWHTY8hHcLtIRY2WFkw4d7wRcJL9Tr3QnkoQLmyViAaw2CUvc27rLWAQ&#10;Aeo+ydu+RkgHMuUGgge6EHck8BY19iE8WxnQQgg77IzH6QskaS66CxFkX9Ai7XaghMgtb2SYGloC&#10;xA48EkWC57Sd90DXBx2tZYACeLrDGC/lDdCkm+TCbu24WFw1DfsjaA5qDSRzwmcrChFhXt1f90nJ&#10;HYblK7E/RJz/AKRwDzyhCEHghlgisOkAk7o5dvv37Il7O53UOSajElw+UUZ49W1WLZYhgpoPNs5h&#10;IH2VO+FijdQZ/wBMsXkyNAJFvldeZvhhrnM/MU8MwbbZ4vdMKWhwaOQSMoKSnl/5mRgErzPrHybB&#10;hy9snyeiaGKUtftRyZ+Irnatq2DD2UbZ6c3a8knhcVQYfBiFW2I6YQ3kAcL0o8XfR9/UbJVZJhkb&#10;JKxsZtfa5XmdmvLON5Ixyop66jma9sliWRud3+iq4OtY864ZibWlNTs658AlZTSZnjp5Ht/t3sT8&#10;LvTM+WYs79PpqVtn6IyWDmxsvN/w05KoYsOhxHDarFGVe2tr2FoB7rvfw5ZgqarL/wCUqXOLg03L&#10;uSruvtxn+tmt01yxSTNS6H1EOBz12A18gbNTDSxrve6sF2UaV8jZCGkd7hc6+KBk2Uep0lTS1EkU&#10;sktzpda60vP3i/xfpVlhvnFshlZdrnOJJUOXRnN3E7nC4ZEpNnW2NZepJof7D2teOwTGiytVxtcS&#10;XFliQuPvD14x8R6o50bBru65Ibc22V4dU/F/B04wxjarRFI6zeEMNTNH0WPwQk6N5xqoqaBnlXc6&#10;+zgqzfmxmVc6AykNjmff4QZM8RUfUHAnVcTWPYW6r23VZdUM0PzJjDfJJEjSbadlajr5PaOh0oYY&#10;wcJM6ipK2DHsJEsViC29wtTxbDHmqc6NxBHsqOyV4i5cl1UdBVSgk7Wcbqz8vdVYsUjM0ukRuHJF&#10;gruOEo8lLJ0/HOdEn/xDWYW43le7T7lah1fon9SMq1EDLxVLmEMe3dwKmavNVDiEri2aMj4IRIDF&#10;WsIadirH8i+GUN7oWNQtI8vOqXUHGukPUaqpMTpjWxslcGeaTYhTmFdasEzFgwqaLA6JmIg6SGk3&#10;Pzyru8ePhWqs5/8A8ywuFj52DcX5uuY6bwV9Uo8PfV4fhsTom3JDZDf9gEb08WaNM826ppPDN0dE&#10;dBfHrU9Nm0+FV2FwspnPsXF52B+66UxPqDl3qllf85hZgirp2X1R8grygx7CM25CxVrccw2thDHb&#10;uMT7D72VhZI62SUVJF5OIVcLR/pDi232XN7/AMZi2pRRz+TanFUejkmPYvQ5ajoqmaWeF0drudwu&#10;IPGJl9mGY26UGxkOr6bqzOlHirhrsPioZKoTvIteR1ytM8XFDJmfAjXRAPDbfp3K+hf8P9Q/gL8M&#10;nRxnV4Tyu2jnNobIQAAb91I0ELMOYHybAbqHoMabTEiWNzHA29TbLYsrup8y4rFRBs0kkx0sDGFw&#10;v82Xs3yHrHZgcoSM/R1Jd/KNl6bZuqKTENDIBLTyHeQn9CmM9ZKwTNLhrZE2eQf+pb1N+FB9U8r0&#10;/S6XDAyab8zO274mbkH2sFYmFVTMyZTgraqCKmNOxrQbadXybr5e6tN5c8pt+TttbFUSpcf8NtDg&#10;dG+tfjk9M3SS0BosT7cJDor0Q/4wxQ19XVPno6L+6NYBD7dlKdWsxux+sEMTyImACzTspTIvUWly&#10;3k5mGUt/zMjSyUltrBZsOCw4obdUOtcOFYxDh9K5tJBhxLQGHay0fNHUzGuseIU+C0MkshmIY1jX&#10;XvuB/uojN2AvzTm+SGndrme+27rbqT6HxVPR7q/RYliMEbm04cWgjU08W/wrkYpD9jNg61+CnMXQ&#10;PItNjGMvqad9UGvbG8DcOAIPHytG6V9MMb6nV7o6OGWobHu42/SPdXn4nfE9XeImopI6tsUcUAZE&#10;2Nh9OltgCtoyVmik6edKPKoYKNssjCHSWAk/dTQivILjxyUhSVEHRjO9M+tkvLh8l3sfsE763+K+&#10;q6q4c2ghjENGG6SGuuHey0LP0Mubs6ylj5Jpqp+wve5RcX6FZjwaekZJRvEVUNQc0E2Hzsgm34Im&#10;kX/+HX1UjwR1VhBlDZC6SexPYXK13xZdaKXOPVmqpsQZHJTBoAe430ncXW+9HvBVSYtkD8+zF34b&#10;iZYRYTtjJFvkqi83eG6sd1blwisrTMyOz3TNnDyQSe91RhhUZuZBIsbwzzYrgmO+ZleeatguCWM2&#10;AC6fyz1RdmDPOGUVdgMFBO1rmzSgkumPud1C+FerpOkeH0uXcMocPrTVWifPOB5jfm62/N+ccbyV&#10;nRkUeE4I90pJZI5wuPvZc71DNNTfawkjVM0Z8oOmLcQwqjZHTfn5XTOczbm9/wDKgOh8uF9Vscrc&#10;rQuY6pMbpjKP1b32UvWdKqvxh9XqbAJ5KPDXvhLi+lma07fOytroF+GVH4Xep9XmSqxSqkpTTaS6&#10;aYEbXJ7qnCSlFvI+foTRxj4kvDdm7Imc4cOwakqJB5toZ27Fx3XV/gi6R5qztlpmGZkw+SpgpgGT&#10;GY3/AHVrZ0659OqLE2Mmmp6msc6zSWNfpP1umnSWtrKbqhT4rQ1UceEyya5GiUNBHbZUN3YbxqHb&#10;VDxVOznjxf8AhSpOlHiby/PhlIySimh1yxNbZrXEj/C6k/8AAulzH04dLX4lLTOkotEMekHSdO1l&#10;vnVPH8tyysxPFGUtQIgAH6WyOb8KivEH43KbpvRRGgo3z0DSAXGAmw7qOGzPIox+iWvs5h6VdGs/&#10;9CfE9RYgyiqq7CTWNP5h5sC259guuPFr1qzjmbBBBlfB3VeJzMIjex5DonfCh+jnjryn1Nw2ONtL&#10;Cap+wMsFtJ+6trDepeAYsGNiZAaiH/1dLQSD8I8+5kWRWqoaUVVI4EzT+FLn/qfSyZkx/EcTp8Ql&#10;aZzE5rTp7kXt8LmOi6fZphzpJl+hqquY0dQWWFt3Ndb2+F6CeNbx44hSRDKuWoZwJyGSzSRuj0WN&#10;iA63G6L0jwnJ+S8mwYpjr6H+oSkVD3Rlj3knc97rptfdlkxJSRB2rwVf08xHOXTrCqfD8dx/EqB1&#10;hohLhbf7Lp6iwGpxvw+1U9cTVmppj5cr+SuLvG14gMKznnt5wSaRtLCBpdp03IWk9HPFzj9LmrDK&#10;CvrpnYFSSASASEkt+igjqTcu5FmCRsfU/wAJ/VimwzFMVdNicmXnv1thJHlub27Ku+lniGb0SdUM&#10;dgtNUTROc1znOIIPfuu0+u3jsy9N4eKymwmKpme2NrCX0x08HuvM3MOcqfGp6l4a/wA+qqC7SG7A&#10;ErocGLuS7kTKkqLh6m+L9nVTK1RA7D4Yg9rmgBxNv5XNlHhjzqkZHpa3e47LorCMhYXhnRGlfNGw&#10;Vs0rgLtGrcBRuYMjYflHpJJVVAY2oq4iGCwvdautUOEQTjzyUvQ5olw6QFrBKG9iVuuAZRxTqpTt&#10;lkifTUzNiRuFsvhZ6CZc6lzS1OO109NHE7by7f8AVbXmjMeGZXzE/CsGeXUcDXM1OFiSFZyytFee&#10;NIg8jZpwbolmSGKuhgqqV1mv8zYfKtjqPW4f1QwqnkylgtNFC43M0F7kfuVQuH9JcU6u5mbWs0/l&#10;opLn12FgVdMHWCHpHRwYLFDRk0uzybXWLuwuP6+Ss+GbDheCZj6eZDIp8arsPlqmXswjb+FYngH6&#10;Q5gzlnuXEsyY3XYnhsLnOc2cAt4v7fCqzDusUHU0StnfFEyl2AYeVa+C+M/BekfTOpwjDvL/ADlQ&#10;N3lgDhsQd/uuT2tPK4uCXDLePLT5Lt6t9bMDxWrbljCXw6IJBqLOxGx2+y0fHPE63I0ldlpjmyxs&#10;h7utyucsp9dqLL9LX4xWvc98rnua4jUQTc2VRYl16lzlmnEcTi1udUM0t2NtlJ0vo7hy0RZX3ysm&#10;Ov8AnKOPNz6iJrT+ZeSWp/kbxDVXTnpziVJSxiB1a4OLmuseCqdpJqvNGd43VhOgv3BN7LZ+s+as&#10;Np8NpKCma1rg0NeWgBdMtSvAoX4NekpMXztXzVlO+UNmeS9zT7ndXB0h8O1dg+U5MyU9RMZo2kkg&#10;C4smuUsg4TS9IH1tNVzGqcCS0nuR9VrnR7rHieWYcRwx0z5KZ8bmgPcTyVLJVEvYosXzS2vz1UyV&#10;uJTyzx03qOvcBJnM1NHhLaOgLWyyAAFvK2PCcqVeaMryfl23NS03WsUmS3ZXqHSyXdLTmxadwqr5&#10;dmhjT9jHPGG1eCYXGah8j3ygEavlX94GMr1NBhz6ydjmskBAvwqNxXFpeoeaaGjcwAMLb2HIBC6y&#10;6cVNPgctNhtMAGtia42Ft7KTguQVFjSS6idkET7HlKviDDfa9kmR9PoFVl5LKXsUvcfHKEbrGWDA&#10;D7bIALnfZML3wGaQOUa9xtuiWt8ozG+nlJcCasFg1G5vt7hOGAhuwum9trJZoAG5It7J0/Q3aHay&#10;553TqnaLbpvD69kuwWJ+ETIpseU1g+9tlKUMvFjayh6XU54tweVM0bmhovtZHF8EElwTFDKARvyp&#10;mjIAAChsOsWg2BUpSzDULC5KsY0VJMk6d2l/JKfQvBso6kF+TwpCB2lwvwraZUycMe0wv3KkIW8W&#10;2TCndYgjcJ/D62i6Jc8sgl5HVONDjfv3TqM2aQOSmcYs73Tlova3KngqI2h0NmjglL0/qPCQiBDL&#10;dynNO21rqdMja9D2JtwE4gcWnZM43FzrHaydwm/G9kUZDUOong8FLMcCb902p/1JwzgqUj8i7XXH&#10;H+ViLp+SsSA7CyUBNuxWAkuPshUdeysYsWIC4ard0hAosnZCDdxRJ3aXbdk68jPwF2LgTdGazvwi&#10;scS7f9kcEOPCJoUXwZrIt7I4N2/KzQWd7oAbE97KC/RK1Zj+CkwQTvZKgXB3CLIwk2Cli6RC4hDy&#10;hj3dsjsYLbkbIrebAiwRNiSFXsAsbop524WA/VYgYdhmvsh1j5RFiHtDSsFzrlBa6zgINQte6Zqh&#10;2gktwbpM73P+6X2ta4SUzRb2+VGx0hF7DI2/7fKI1pulNwRfchYyz324Kq54/o7LGFfsjXM3VnkT&#10;hhDrWHCiJKYVkJuS09rFSee62OLEWsPJATAPY2nIH/2vlz5jll/OlFPweq9IgliQzp4JImOZdrm9&#10;w7e6gMd6JYDmCY1FbQ08j3ckRt3/AIU8Jj5lyU6jn8yPTfb/AAubw9TzYqUWX8mpCXJB5R6T5fwk&#10;6IaVsQB4DQFYGV8Jo8MqCKf0m3uteZGIyCCjRzzwPJheWOI2K2tP5PkxPlkS0Y+Ea71m8MFT1XzC&#10;K1lTBGA7UQ99v91zD43PB5mWpy3CzB2Cp/LxlrgwF5P7LtTCMQrHMvVyGV37KcocXbSs1eVqv7i6&#10;7PpvzqEX/wBhK9ecFSZ5SeBrptmfI3XangxLCq6NulwLnQODf8K5/H34eMxdRcTpn4PFIWjQ4ta0&#10;+3wu74o8ImrxUuoGioG2sABSbJcLmtI6lDnjubFdPj+c6UlbI4zywZw/4Zeh+MZM6W+RiUT2VQhI&#10;sWkb7e6zD+nNe/MplfSykMdzpNl2vXw4XWg6qdv0TNmGYS2NzG0obq5VmHzXRapjS2djutM81etP&#10;QrH5eo1LW0ssbIGn1NvvyFeGdsCpsteHBtU5xZVsFiWutuGrpvGOheXceqPNkgjDj7laR108KEvU&#10;HJL8HwuvgpInbgOaSBsr2v8AINLL7JYdRzxmmzzgyZ4hcQpsxwUT5nOZJNp3JPdddRV1Rg3T6mxC&#10;M63VEWoAblVbL+EdmnLeZKerZjFPNDDLrIbEeF03lnoxNhGXcNoq+J08VI3S8AW1KvvdV1YRuMjc&#10;2er98EkaHkbAz1KpnNJbFU228/ZpP0Ksrw6ZVxbIlXO7FYcOniD3BrfJa4EX25W1YFkPL1LEBBhT&#10;4ZRaz9WwUpLg0zJm6alghaLBllxe58v/ABv9JHM7eJZ/Il1P6K9O+vGBS0mY8Gga54I1U0LIzc/I&#10;C5/i/BV6IV9dLK6nxtjXm4DawgBdE+S2JwAGop9TYjJEzRchvsoMPzyaVNmJk6KpSOa8t/grdHMs&#10;Y6Kouxsxh12gV7tlZ0X4bfSSroPIDcQIaLAS1Vxb7qxJ3OeNV7fdR8tDOX6jNr9gOy2dD/JeTXl3&#10;wZXyfHsclyiheov4N3SjMWqSGOsEp4LKmw/hMukn4RuAdLa+aswiSn85w9H5qYSBp+66Qw6Soj21&#10;lg+U5e6aSM6pLt+O66DJ/mXLnj2ZGVF8cUHcUeaPiD/DN6h0nWKox3DZaCsYJS9rbeYxo+l7KjPE&#10;dW4pgLo8uyxtbXBo80QM0gOHPC9scsYiKaUxukZHHILEuC4o8RnhuyvkDNuI5nzBRx4k6ome6J7T&#10;pDA47chTaHyiG7K0Dk0HBHm9RZJrW07Xzh1zvZ3KIMHNDVuLmlurZXX1XyPiVZmSSuwankfhAbds&#10;bG3Dfuq0zRHJVlrYqd7ZgbEd11uJrtUijPC4s1qjyQzD8WFfBI3zS7V6nX3WZ8xOfE4WtkYwPaLB&#10;zW2T2iypi9VOCWyMaDwWphnV82C039+NziBZWVJMjSaNdwyhcLySB7ms32TDHepUtMXU0L5mxjaz&#10;iVZ3RHHcuyyGPGqYStdc2LrFSXWnLPT7EsHe/CcI/L1VjZ/mXuf2U8ZKuQGm+EVJ0ezRT4X1NwvE&#10;sSb5lLDMHvFuQusPFT4r8uZY6Z0X/DUNNJXzwB3rYyTQf22XF8FA59W2kjY7U0225KTxbLFWZPKe&#10;2RxPA5TOUbIpYn5JDHvEBmXOtR5sldLTAC1oXmJv7AqPwTqXjOHY2ycTvlkcQHOeS4kfdOcj9GMU&#10;ztmKnw6FjqY1Dw0Oc243Nl0Fjv4YGcMh1tHVySmtopdLn6IiNIIvuoMmXGlTZXljaFumvUOlwnB4&#10;sXNW5uKEayDJ6QfopvC+o+O9YK+Uea6WGB2l/l31u+hCoLr1k6fpjndlBTy3gmfoDW/6V2v4B8Py&#10;flaTB2Yjhn5qqr2h8kwfYMPzcLmuqqMIrJfkCPPBBdJMiS5DxF2YsCoMww47TXs+o8wxkcnb2U31&#10;m8XPV7rlkb/h+LyWTF5iLo6ctcG2tuRuu2fETTTZL6OVGI5ewmWeYw/22RNBdpLeV50dAvEhjmEZ&#10;5xqPFopKatkbIyNkoAc0kmyy9abn/wBnmgn9FbxeDbqlgb3V02IMne71Aa3OLf5UrP1D6w9OqWGk&#10;Z/cih9I0QuJsujPDv4pTS5+rcHzz/wCXZUER09TUelgce/dWN1rz3kfJr6c0eK4bis1ZuBC79H7h&#10;W9jacv8AbGmSQxORp+Ycu5nwfwyDHqn8zPiszI5w0anBoIubtQ+CbqRh3igyjU4BmqnpmTRySMu6&#10;NrDttyQui869WMs5U6BQVddJBNDUUzW+VqsbubYf5XHWG4RR9Nso1uacHtQvqKmQsbffc3v/ACoN&#10;fDFxarksfhZDeNTp/hvhKxtn9CnjbE6SwtIHH3W6/h3YvL1XxWetkxGETFzXeXJLyduxK468QnU7&#10;MHXLNcUOKV5qGCSzAR+kp/kHKfUXotpxXKmLPjlNnhsbCTt91oPpWOcLk+SOcHE9PusXh9wTqThk&#10;9BilNE2RzTaWFoY4Ef8AuG687+tXQau6NdQp6X8/WSU7gXRg1D3NDTx3VxZH8aHU+gy412YcAxjF&#10;3tAvIxgaP8qmvEV1/wAX6vYyXUuD1sNQ1unQ6xcCFNpazx/qU5ebGXR/pFhnWzNtZhGKVLIHNjBj&#10;L5dBLj8rXOtvhzf4bMfmD5mTUz3f23Nfq2HzdVRimdc1ZEzWyqkZU0dYHAhzhb6Ldc69SMx9Z8pR&#10;NxquMnlM9OsWW/DBSomjOuS/sh+JDJOOdA63Aq+GMTuY1rnFrQ4kA97LlOipKB2aqp8LQ6ITuMY5&#10;2vstcjyRUwzPayUuF+3dP8s4TW0OIB5Y/S34VjHjUeEGsvgsXGq7GcdpmNow0R09ntYW9x8Ksep2&#10;dswY0Y6PER5bac7NDS0LbJerdblfE4ywua0WDgte6n50ZnSubOGhrnHcnurkI/Qm7dkl0dxCqwfB&#10;Kud8ro2NtaxIWuuxbF8Sxeplo45ZSXO/0k3TSpzdUUWGNpInERvFnWVsdH8TwzKOAur6utp5JCw2&#10;h/1G4Rz4RHIjOk3UXH8FoJMMjiMc0pIu+Pi61TqJl/Goc6RRVtQDNVSBp0uK27DM/S1WNz4gYXsi&#10;ZctNvY7I+TaCTrN1CbXVErWw07xJd24VdLmynOLH2C5VoemdFS1k7qp08zdXpkJbf5CrnOucqnEs&#10;yXY9whc/v9VZvXLM0Lq4YbTDWyk9DnN4VM5nqA+pYxn6rgfynjqpu2HBNF54fkibM3TmGGmJILg+&#10;R97tt33Ws1j6XDMYp8AwKNr6kPs95AeDf2WwUHUqbpp0XbQMcW1lSe3OlwVb9LMeky1naPEHB0tR&#10;5ge23N7qT+PGK4J4RbJHM+HVeXczSRVLfLqIXb+mwum9blgY9CaiUlzm8WK3Dq1iTs24ucRqRomq&#10;DqLSLEKGy8+z2QN381wH8qrkXbyjRwancBkXH6vDcOmonPcYSHDTuUjlTLc9VjxjhjeXVDtOw912&#10;H088CdDjHTNmLv8AJZNIzXcg9xdQvS/w7No8/uLGs0UxD76fYrO2M6TNvB0/g2ror4fqnCOnUNVU&#10;NaHiPUGnlc35+xcN6lV9CbWbMWnsF6EUUrKjL01Mwg/l2eq3Zea3WzFP6X1oxfS4avzLrKLHLuCn&#10;rdpYnQzp/DmXqNHoDWsbE4kk23AV05QwX+kdQZInSB+hgsQdlWXhqop6bC5sWld5bWtcAT9CpHpF&#10;1JmzB1kqKZ0mpjW7fuUckxo+DoWqlLpdtkAsSOxTisp/LnFkm+Ow2UASfoPHtf5RCNbha2yM11uS&#10;skeGnncprGUg0Q0u3KNGfUfZFa4EC1vslWNAv7pxu4wchKhtxsfskm7n4S0EYcDfdPQ7YZnpd8BL&#10;RfrvzcpH9I2SsDyCNtk7RFJDujcWSgcgqahpywA+6h6R13ggcqUpZ3vka07D5RxRBK6JnDSbjiwU&#10;rTvBcNt1FUosBYj9lK0BubE3I7qxDgqyJGB9r8C6e0zybX7qPjZYX1XP7J/SamEE7i3ZW48op5Fy&#10;SVKBqA4UjTnbc7qLpX3eLDTfuVIMl4CNEDHbQA76lPYG7XTFjv0nlO4JCR8qxBWwJIdxO24TiIja&#10;6axOsxOILuPspu0ikPIj3KcwWHHJ901ij4F7pzE0NcObp4RfsYcRGxNkqyQ29ki1x7d0sy7nchTI&#10;F0OGO1NBWIml7dgf4WJAllXLAhBv2WONiEAfcoUuCjfPIJF+9kNll97ICbBCEYBZ10SX1uR2u1DZ&#10;Fc2xKcVBY4gD8JRrQN+UVrgL3Rg8JWxuDA8l1jf4Q8PN2nZEB1PuN0ptfkpu1eArAvY3WXuVjnAF&#10;Y1wvfsEhgmkgm5uhtoHFwhIufhYRykIEcLEAFghTuhAkXZtuiMPZGd6T8IHssdkw6k/Bj/0lJkns&#10;LpW19kBAaeEMg48+Qm/fZAbO2PZG8wF1rIshs7ayiYYk5wF7IjT6rjlKl4fwNkQkk+kbqvnf6Ms6&#10;6/ZM0jqNB5uMNNyCAExa8wQXeDZP+okhixpoPOkJhFPriDXWt8r5S+XNPqOT/wBPV+lL/pTC0tRH&#10;USWBG6XcdBAam1Z/YhJiaNSTw/EXuB8wAOH3XJOro2o1Q/ZFKSDY2sl4y9tidkgzEhqA2CXZOJRf&#10;YAKKxl5JCMyyxg3NgjTfmZqcNje4H4TWGsGmwO3wU2q80Nwp9jqLuwtdPGVEknfDJmnhnp4P7gN/&#10;cpeGtswtJsojDcwS4ky9vSfdOxKPhKOZ35I3D7FjWWebG90jNif5R1+31RZG63XGyCQNc31AW+iT&#10;zTvhiWNCseMPmbdpNiljjE7CCx7h90zY1h2GyGwY4b3U2PdzR4UgZYYko3G6uZmkyOLTtym05fc6&#10;iXNPYojJbDn5R3TgnexRz6hmlw5EX40EinZES0tAuk6xwa27Yg9DNMHO2ARNe9iTYqrLM2N2fQWB&#10;4l/0BpS4sCA4DZBG0A+6GS1gTb90Sm6I2hbVE+wuCfZZLFGCAywcmczyDcBDTvc/c32UsJrwD2i7&#10;xpfYuTiJrXsLewTRsrjJwCj/ANWMTSC1t1cgoe2RzX0OGUccj2hzQQPdQ/VjoJhfWfKM+G1IYC9h&#10;LbtvYgbKSpsSa8+qwHeykqHMcFNM3TKSe9wut6JuRwzTTKWxiUkeducPBfnfIGO1VLU19dQYKXO0&#10;SaBocL8cey0mi6QZfylmWojr6mKrlH/p622LnLr78S2XG8YyhQ/0Jz3ST1DI/S4jmy5y6p+ErMGR&#10;eiWG5rnfPNi7iX1EJddrABtZetanWoSxqmY2TUtlNZsyqZBjlRTs8nyD/aa0c7KrsieH7Nub+qFL&#10;T47h9TFhdUx0jHyC7XN2su6fCr4SYOv2T4sTxWoqaJzmhz2RjZ/1vZP/ABp4Lh/QDAKKGlAfVRRB&#10;kJ0+ojhWsXXI3VgfxOPB539e+l9PkfPLaWha2NjWC+kd1MZL6cw4zgIkltI+2wIV+ZW8K+bfEK4Y&#10;v/S4vJfw4uIJ/hbVhXg4xzKWLU9HPSu9bw303I/wpZ9cil5ChoqXFHMvTPwY5gz/ANQ45aOgmbRC&#10;UF0rG3AHurBxTwmvwLFZnVVFrZSkhz3N5XX2T8iVPTTGKPDmMY2edwa8Xsl+tvh3zRVYZJPhVNHU&#10;PqBqLTJYb/ZVP+dV1YGx0/s8nnhj/UHB8t56w2iwiOEVMFZF5j2cts8XC9Fs3daMIrenmGvlxBkU&#10;c0TIy339IuFzHgHgCzzi2ZpanEMvYfTxh5f5rJLv5v7LY6nw141R46KeumrBBCAWsJJaD8LN6j1l&#10;SrtZg7Ee3wbpWeEjJPX+KGoFJRiqB1CUMu5xSua/BpL05ys6bCJHxTUYGhzG2KnemPSitwGSCUV1&#10;TDCw3FnbKFrevkNP1OfgFZiL3ROkLN3XuseO5mz1FlBM2jBfG7NlXpdNh2OUTXS0kRgD5H7uAaQq&#10;Q6T5Yy34h6+qxqloaaHEmSvJawXdYE7q4Oq9fgOUch1VfLTUNTHIwga7Ekkcrgap8WU3RrE6yXB2&#10;Mjmne5oiaSG2JXS9O1pNV7GdWdKddMp5QwGnpBmY0tJK9+mOeUeoO91olT4YsqdQWwVuD570yRi7&#10;WRxj/oq4yX05z54yJ48TxJhhoJDrZomJ0/YhF6idDKvo5iUFFDjNfG83DtLuCt7Hgq0y9rteGdUZ&#10;L8PLsawiCixrMs2KUMIAEUrRpdbjstc8UfR/GGZK8nBKeU0UP/7qMekADlcNVXU/NWB5q8mmzFik&#10;jI33sZiAbFdF9M/FdNSYBSvxGrlqqprwySCQ6mubtup46iXJoJJnNOY5HZYzex1W4xGOTcHsrty5&#10;4ncLyXlqGRoir5dG8ZdZWZnnoxgHjCxxkuHwsw2WQi4iYGC/3WtdVPwj8y5CwAV2HvfVw6C46pVZ&#10;UFXJBLWlP/UnMufiq4FTYH+Rq8p0LRo0lxldvt9VR2L9faHNnUf+oUNNFh8Mj7mNhJBuVfvRr8LH&#10;D8bya+tzHU1lJUXaA2NgcLH6kKWzL+EDluGnE2FY3jclSRdrDFYX/dFF44sgl0zJ9HK/iuzlhWYZ&#10;6EUsMPnh4LntO52WtwQeZl6ANFg4broXMn4UWJ4NVvr8brK6OghGoOaQ51h8LSMf6TYdld4pMOfX&#10;1cEHp1SQkFWI5orwwHoTqjUcPy/RU8VK0hnmSsub91qWZMWiwDH3Q2AYWE2v3Ww4lkrGH5mgqI4a&#10;kQRXAGkj/ZFzF0QxnNtY2rFLK0BundpF/wCFYhlSYUOl5X4KWzRi7q2vd7DhRzZHPZzf2V+4X4Tp&#10;aiQOq21DL/8AKy6tPor4D6bMWNF7i4xxWNpABf7Kf+VGJcj0fJVM5EwTLEuLgOdfZS1FkatgrWPl&#10;ie6EGwB4Xcz/AANQ1GOup3MjpodVmujIuQpfNXgsp8l4RHUwE1IjLSQ8CxUOXdjQ8ejZG+UcrO6a&#10;1MfTP88KYsjkJjG3wtOyvJXZGwSpcwvp3PYQCNrL0XyBlmlzzhMGADCaQR0xEhIZuff/AApHqZ4W&#10;cMzg2hwuHBqaC79L3sisSFTjvxTpk76JJHmVkX8/mOuqm/lHYhNUu2cebqLzd02xPL+LNmraN9Oz&#10;VqAK9I+sXhCwXo7hOFNw2H/zsjDrHl23ukavwMSZkyT+enhMlZMA6KN36bFWF1KKQl0WaXg82824&#10;9JidVEJXHTGxrQCeFG0OOGixNj2us5u4K7rx78O7H2VZmgwqll1jTYu2H8JzTfhqRf0C2LMFLVuB&#10;0+XZ2/12Tx6jCXFjLprXJx5SYvNmWZolc6U9rrccp5TnpcVpnGnLgXB3HIutw6seFrFOh+JQ62Qv&#10;pJj/AGn+YC4j5CJJguIQspHOYI2uaLOad0WTIpRdF/U13F0d85QzxT5g8NTKfDaVgr6dgaWMO+zd&#10;z/C586U53xum6nvjqKN4ie/Q8E9rlTvRKrGWMmucKyZ7nMN2uO24R8k5hoX1873aRVPvpNu99t1g&#10;bFnRYcK7S9cXZR0WEV80EMcJkjuQF5uZo6azdR/ERXQxBxa+pdcgX9l3XiOMzf8AA00Bk1VFRHp2&#10;dchVXS9MKLpPh9XmOpdqqpT5g1WNrqbUsobUUjVM30UPSPps+jc4Rylovfbsqf8AC9jja3rPNI12&#10;rUBv9yi9dOpk+aKyW8hcwkgNvsAmvhDoi7qY+QtAJYP8laPFGVNKzuecumIJ9ki517+yFjiIwPju&#10;gZJqJBVKfkYAC4FhwsdEXWJBR27jiyHe3wFDyxUFhGjt90oHgnZJtJJ7f9UNrNupFfsHgVaDfZKx&#10;WA/VZIRPcTwN0u1+ntdIdL6D2t3ul43gN43Tdrg47G6VgFnC6Mjl4HlEHOeDwFLQv9Q7myh4jp72&#10;upOifraB3Rxfor+qJqjfdoPKmcNj1tuAoPDwS8BTdFLYaRseFLGyrMkIWlwIvZPKUEHc7JlTg337&#10;p/Ss0HcnZXYqivJUPoXAkXKexEOAIKj6d2sjZP6STU6wA2CN+SnPyP6Y7i6dxt9XITOmv32CdQvs&#10;b7bKeDBkOgfTsU4iIba+4TZsm1hv7JxCLi6nTZCx5DLxYBOWS3tcbjumcDwO6cxC91JEYcsc4gWa&#10;lYQ7VdIRN08EpxG5zgPhGgHHgXEjrcLEYN1C6xIj7X9ljzAkCyC3CUWcoE+Cq1YUNLSh1D3CEi6D&#10;y/gpWOuAHW07/wAICAGX3RwLIHi4TCE3G7ULblvdATshB32RrxYL8gxlH7rLbC/dHA0+6BO+QqoK&#10;GkhAdjZCAbHfhAkIxYsWX3TN0OlZiw8bLFiZux0gjmkoWXub3RvdFHp2Rp8Ccbdg3sFgcPn7rL2P&#10;1QEDfZRt2OlQnIz1m1kUggdt+UfUNfB2Wfrvso2HFWxF4DR7IrBqOyPIA51v3WBgB24VXZ//AK2W&#10;sSpo0/P4Y/FWh4H6RwoZ8NyNJsFI9Q3FmMsPA0BR0bi9lwvlH5TG+oZP/T1rpHOrFhXwSMZc2ITd&#10;ukyG4I33Th1d+XdZ4Jam8sbXEuYeVysomnVqwDTGeS4JA+DZS0GGebAGl1rfKYwBzWBvunzGTPsQ&#10;bBV01fJLHxYtRYZ+VJu64+SnM9HT2BcASfdMzM5hAsUMz3eXeziSlOXAaXI7gEbW2YAB8JVrfMYR&#10;yT8pjTBwZe+k/Kcxy+ULX53UcPIpCv5eQD9QQPY4wke3ws867dhb+Vnmkg3N2nspG2AkvI0EUsr7&#10;BOXteyMDuEMdRoNgCAVk1YyN24+91HJj8+grKrVyDdKss4XJsk4ZIZj6nNBSc81pQG8AqSNMjdpi&#10;lTVRR7EPv7gbIsm7QWEkLJZI3M9TCSed1kMrGjbb4QPyCzHVMgaA2yK7zpf1ltj7I73teeN0XaTY&#10;WCNS9AyVi1O4wtsCCO90LsTZKNAFklGCxpJNwkWU7fM1IlJELViomdFuwj7oHn8wwl5AdbssLY3k&#10;C2w3SNVC1xBaDsmc3fBG4sNoMbdik4aanqX3LpA4fJARyfLi5HCQbocHHSbqxizyj7F2rwHx3LNH&#10;jdDHFJpnET9bQ8h1j90ji2Gf17BX4ZUxxSUz26NJaCAEaNvlepjtF/dLaiG7n7rRh1LPH/STIZYU&#10;xPJWXqbpzRMipWtiiYLaW2A/hVt128PuH9c870OJ4lJI6no220NksDuCNu/CsurmZURBl/Ue99kS&#10;TAH1FETG4F9uAtbU6xni6bAeFCuS6Oiy7g0dDTQwQ0tNGB6WtaTYKWynmnCccq5aaKGnmdGLlxY1&#10;xH3Vf5mixHAsvTSSOLQ+7L24C52yh4sqDpH1crsIqKgSSOaBYP8Acrq9HJsZ1aKs8kYMu3qb0bro&#10;eqUWOxh76AS+Y5rCSQPgBbzg3UvBKSic0mVskXpLJj6ifgFUFmL8QabJ2KTSVcgdhjDdkJA1PHsC&#10;tbx/xgZB6m0r8Sp6d9DXwi3rmHqJ+LK49LZfMUZO7uJqjofFertPJDM+ljY17L6dTAASq4oep2N5&#10;/wAwvpa+nw0QsNwY4Wtcd/eyo3Lfigix6qnpp5hA1uoMe8gAjsq4z51rznk/NTq/BsapxS3HpEZJ&#10;I/dXcHT8sv8Ac5XZyWdkdWamhyd08rZqyRtOwQk31Bh+y8quq3Uenp+olfXUlVUPaJiWu8wkq++o&#10;/VLqP4n8sR4UW1PkvaWmfyjocD9CtV//AFA/+CckVGI5gqoKiUgOawXaQuj0dTHiVyKiKnn6rZz6&#10;x19NhuHMr5KbSGuc5jzH9zwrCpfANJm+mo3OLjicjwXXkOnf4Vp+CWKLB8rYmGYa+opqed4Ba0Hi&#10;/dReMeObDsi+IiCjlopqegLmMMbiBY6jcrchkT4xIfxyaxn3OfUHwPmDBqSnojRB3lte6APuPqqd&#10;6leJTEc81hrK1jXVr9xoj9N/ovQnxgZGw3xKdJIcawh8MsccZljY31Obt7rzRzLlerybmKWKqo5i&#10;WPPq02Cu68m+GTwnTs1fCqapq8ZfWTsLfMeTuLcqxMp4bFRVcdVNJG4MIIaHD/ChcSqhW0jWCMte&#10;SABbdXL0A8MH/ElD+fxh7WU1r2dtZaa8GlhnYizrliuE4jTy4UaeExuBGlob/hXTkTxmZ7zLJQ4T&#10;Vmilil9Dbxg/uudeqOWqXLnUOSgwd7aiFjgGeWdSsjA8rYtkHJ7cek9LmR+Yy7d2KN43LwbetOKV&#10;s6QzT4w67KOGQ0UjaAS2Gq0TbbfZSkH4iDssYXTB0FDKHuaHkU7XEA2v2XAnUrq1NmGCWodLedh2&#10;3Wm4f1iq3tEUr3OY08XTf8dKRdl1DClVHsjgnVTK3X/KdPV+fFEXbyse5rBa2+y1zMWU+mrRLHSQ&#10;QvqIv/UeQ0s/deYmW/FJUZSo/JpZJWMcLOGvspyj8bApMNmp2NqNc7dL3a0T0JJcFdZscmdf4nmr&#10;JT8zflP6brlicWsMdO0sP8KW620kcPTllRBhtHEWlpYG07WuI7cBcOYd4vJMIq21DA8lh27lXFl3&#10;8RnDs3YPHS4xRzytYALBwbsE6wyRp604G89Nsz1mZ55hXUlBFFTs1NvA1puPstflzRiFX1DqWwPh&#10;p6XUAdFmWH2UdR9bMJ6k4tLTYJbD2hmoh7r3/Za3jeLxZVdictbiNOwtZcAmxd9E6xSkWM+fHFWW&#10;NmDGqrLlbHN+cbOX+poZLqI+titmZ1WnxfDIqZ7CGEAudI2wv9SuT6bxR4Dg9W7VSzzysOzhLcIZ&#10;/FLX5nqm00NQ2lpH9nDcD6pnoyfgo/8AJY0dp9KOsuAZNzs2nllphPIwBxJbpsVeVB1owyozE4xi&#10;kfDT2e14a0h30PdeQXVrPclBmBk9FiDJX6QSWOK2rJ/jPxfDst0dBE6YVEB3kO4Kp5OmT8oKO/Gf&#10;B6ZeJXFKIU+GY9VSUzoHNLwxpbcC/cK3sl0uV839NaStkma21OLBjwNyNtl5pdMOu1f1pqKbDMcn&#10;dUwE6NPGy646W55y1gBpMDlD6aB7Bdz5drhZG3hyY1ReWWLSQ5qa/FqLPFZh9KIZKfy3PjLm6j3t&#10;ulcg9McUztJVtxQOaSz0ltwFvlPheAUmPCrgxWhY/QLanXNvZbpgmY8NFE0088Ekh2cWnlYi3MmO&#10;aDnCElwjzZ8XXRHFnZvqqeFlZJFRPIa52otVJ4piOK4DRtirIWhtONLSWWXrF4gspRZh6d4hNh9E&#10;ZMQdES0tbqN15bdcZseixqoocQYY9LyA0ssV13Ttv8keShLF2y4No8PmLz9QWz0kk0cQY15Hq0iw&#10;BWzZcytR0lRWNkqD5sLS64kVUdG6KrwXFHmOTQx0bifuFvGTcBmx/GpIoqtjHvFjqubqbYgi9CX6&#10;0bD08zZVY1mWaijeRDA4anSna3wStM8TnWH81HJhULzohBZJbgn4W356wSHpZl+Vwq4DXVDSLN2d&#10;dc7dQpDV0U00od5sxvdx5UWJUZezy3Zq2HYJLm+qe5v6W3uT8Ky/Czg4p+o72NGzGC5H1K2joZ0E&#10;krMgzVsrmxvkuQSOxC2noB0qiy7mipqTLG91iNvqVP8Amvgy5JWXZOwRst2smrTYpaV4eD8JAi54&#10;UbdjCgcQ5GDj9kRpNx7o7A0gE/5TJUC3QLWNAuboWvDjYf54RXtOoadh3WFgb23KJcgJijTpFgjx&#10;m7eUmxuk+6Xjdr52TEsJcCkQA/8AnKWYdLgkGenvslQ4FwG5Rojm+B1ALO3JN1K0fpA43UVA3U8e&#10;6laQ2Av2Rw+ytLwStA43uFM0riC02B3ULRekBTNGRp97KeBWkyUpnhrR8p9CQRc7geyjqdpl07Ws&#10;n0R0GwuCrcf6K07skaN4IHFvpuncA0v2UfRAuHqT+AgKQqTsewPJFtrJ1Tn12PdNKccJ7EWhw23H&#10;KlI0rHMJLHA7H4S8cpdsRsQkofolW+p/BCngwGhxT3a7YcJ7Tv8ASfZM4Re/wnNO2wKNsEcxAWKX&#10;i9Iv/wDAkImgjc7JaJ4AsOFJHwM/As2V1v0n91iMH3HBWJwCy3kgbLGSaydrWQEWAF+UIIDgB91G&#10;UwyG590CC93fATiALtJtygLz22WPG91jWem6Lj2A2ABrafdHDLDblYCGmyEFDYSDXvYEIbn2Rbn3&#10;KMTayCJJIK43cdrIEYt1fCxrLHfhO2CkFQdwjhg5WaC4bAJk/sdr6CcjbujBuq26zQQDcLI4y3ns&#10;nT5ElwBayAt19rozxY8IAC7hNIdIAx2FybIhJ1bHb2SjwBsSdkmRpOyEKIDTclFLrH2Rw7bhJaiX&#10;/ATcBhX+o7LIxc2Flj32JFgPlBTs8uS9+VT2q7Wi1gX7KzS+pUNsTABudIWv0dX5L9D3Wtwpbq1O&#10;6DMTADYGMFahiFS8Pa4cr5a+XQ7d7I/7PW+kJPAkbDVNM7duEg2nLRfVwmeHVskkYDnE2+eUtLWm&#10;I+64+TNXsH+GVN5CX/pbtdSEGMRl2m4ChaLEG1LS0NAuU+go2xWLgDf4VZoLmyViDKh3IISlQ5rG&#10;cX+U2glbF327LJa9j36A65KBrig0hYSXbsER8TpX9wUeAWCSqpXNILb3v7pQjQpJjhrHRmziSiCo&#10;DX2B37gIPMEkNy7f4WUsLQ0k7nsja4A7XYpqBPFr+6JJSNqgRqAPZZLII7H/ACgaC4XbsAomM07G&#10;rMNMMwLnXF+6elgY0abG/dJtu8juEo9ha3/ZMmKq8iQ1Ndvwe6FzdXYLA1x27IkutjvSBp+qdJsj&#10;dCr+3qt8IsZsTz9UaOMOYNRQW0PNgCE9Af0A0EP2dcfCGaXQzndJySb2Gx+Fgc4t9Tf3TET8hRK7&#10;zCNO/vdZI5zRYghC063gd/dGkpjqsXXskrGv2JkuZHcN1FBDE8guLbfCMahlIfVcALUcz+JrKuCY&#10;kMMfVtbWnYN02H+VYwY5ZeIIrZc8IO2bg2m85gvsAlX/AJcM0vmaAPdaJnLqc6LKH52lAve9gdiE&#10;x6ZdRos1ZbNVO4Avbsp4YZp+CFbkHwbvSYhhtVXOgiq43yg2IHZVl4mPEPUeG/LUuJ+U6ohjIub2&#10;AuoHCMwyUnV0PbK78uZtxfay1bx9+KLJWWMiS4RiQp6mWqYLh7NVv5XXfHejvZ2Iqa4K+zuRUeGa&#10;jhP4q2AdXMLmwmrMFHIWEh5kvvbjlcbdSsalr/EFNjEchqYXvaWkcO3Kr/Hv+GYMzvqsIrZfKld5&#10;htHp0km9gt4y7lSfPlBFNhDzU1MZ1WJtde6afQ8OtH/rOc2NtstHOT6fqTgUL5ntpHUzblp3utP6&#10;b0eF4ni89BHSR1NQ19gRyVqOfcdzJkCAxYxTMo4XggPY+5K0qmhx+tpZMRwaWaNxdcPa7STdG9OK&#10;dGTlzWX9nfDRliIGeDyJNg2/8LR81Y9jDcIc2HzXtbcggph0o8P3VDqxQy4nUCqqqem1H1yG1m7+&#10;3wj4vm9+C0/9GqYj/Uw4xlgGr4TS14xdLkz58otXwy+P+j6XZfbhGNYcySSmbpD5H2J/lQfXbxbY&#10;313q5mYDDM3D4bte2N12rUZ/AfmDNuS5MzDz4mFnmubfYD9l1r+Hh4dsrUfSPGabEBFUVs+kuc9g&#10;LozY8bo/xYpLuQN+iuvws+v2E12MV+UMYbHDU1Msjj5jrk8rTvxRcg5Q6Q9Sm4jBT01XVS6XeSBZ&#10;wvvdVv1fyo/oF1/rJsIldDJJK9zHs2IBckOq2O4Xi+DOxfNmLVNVikrNDIZm6wBbY3V3XwR7+6I1&#10;8cmw9A/HVi2EYQcLjp5afDizQ2PX6bfute8Q3U6HMsZqYoxHKQSd91TmS8TZiWMFlK06QfSGhdFe&#10;HbpTH1AzjBh2JwsMdU62qTt+6tfh7ZEkSmMiY4zEqxs1S0P8nex+FvWYvF7iOG4QcJpGyQxNGkuD&#10;trcLf+svg0w3JmaXQxYm+m84ktbGW25+qb4N+H/TT4RPiFZiczWsjc8btN9rqyvo09amQXhny7P1&#10;CxWXEjGZvJHmOdyo3xUeJnFcPqKjL1LUyx08V43NB2IXRfhc6dUvTvonj2IQWlaaN4Y9w3uCFwb1&#10;RnfmzqVWF+7ppTyrOPzRo5G4x4IdmcXVUJEjiS/cpq/EyZSI93HfZXJmDwj1Ndkmlr8ML5ZnRBzm&#10;8blNOj/hjrKmaWbEIntdHqGkjbZXoyozZZL8lTMndLs/lK/lDFAZBtbcrYOqeWBlvOc1M1ujRbYD&#10;ZRlcwxYU5pG5CnUVJWSwyNEOyokqJvLZdzncBSNP+Yw79TXXO+6h4ZzS1DXgbhTT8XjqqW4dd4Ft&#10;0GTHEva+xJG89C62r/4mlqI53wCOO5twQFr/AF/6qVGK5oqIDKXtabcq7fBr02ocdy/iWIYjIYY2&#10;07iCADchc29daWm/8T8QjopDLF5lmki10EMaugNrZk+DWqfFHTSkgEFT2E4s5jbF2yho8KdBGHHY&#10;uCe0TbMsRuraxqjJWZ93JYOEYDRZgy6+SJjfzTbknvZa1S1/9Jkcx4s5p5Ww9IalsNTPFI4+qI2C&#10;13OFIWY3K21hdRuF8FzFnaZu/RTrnLkHOUNb5RqY4Xgll7ArpDF/GvgmcsNYP6TDRVjAAH67n/K4&#10;wpWWe1kDbyu7BKSzT0UwEhew+yobGipmjh3XZ1NVdac1Z3mDcLxKphJOlrmG9gugvB2c60+YGMxb&#10;H6ushis90bxwP2XDnTyTFpsHfU0UjmtjBNw+3Cu3wp9YMQwipmrsSxCVkZbY6n3vYrm93pC7aSNn&#10;Btpo9PcT6x0eEYW6Nugu02LgeF50eKenr8y9TZqkMe+KV7i09iLre8C8XFNjOZ6nDZCx1NO4MbKb&#10;3AT/AK14Th+NZajqqeX++GDSRyVFp6ssXBZU0+Sl8FyNX0GDPqyXxENO1vhadlXPlbg2f2MgL5HB&#10;41AHflWW0V7MPkjc5xZoPf4VY5Tw4xdQg8MDnF4vf6rUlG1yFGVcG8dTcbp834pI6re2Ooh3DDzd&#10;VTjuBV+Y8yUlMIZPIJsD2IuujGdAJM8z1VdYR7BwsRutPyPkuaTq5T0MrbxUzy0u59lnbGZY4kWT&#10;H3G/5jiq8l9LqSjoon+dJEz9OxG26huitBVYTiErauVxmeCS13O66AjyZS4tFEJ2tLYY9IFvYLRs&#10;Wy3BRZxldAGgBg2Asqmts95nZsNPgUJ8pwDt0YtBdfhGLPNch8uwtdaHsqtBGkEhDcadjchHbE0m&#10;/CTEjGygE2S5Q1CjWkMusiu5++6OD5zdv4RWxmLc7nsnixUhYxDT7fZA2M/UJF85c4C/7JYehoNy&#10;iFSFYyLbbWSsTdRFhuE3Y4njtyl4XHcjhFZG/NDuNxDxYKTp3gtFvuouFxLgbXUnRssPqpIeCHJE&#10;laLdo+VM4cbkBQtEdLuFL0TrPCltrwVZKiagcYjsNinkMupwJumETwWhO4nDsVbh4K8yQgkDuOU+&#10;pQWjcXJ/hRdLJYdr/KkqN5da5tdSIpS8j6nGl30TunJP1TSB1vdOYHKSII9ikNtjc/VLtJDRym8P&#10;pZ7paJ2vsrUCKSHEdiLp3C69t01ibYC6cxNLrW2+VIgRxHa/N7pzTsBTVrdJ73TmncQ24ARRI27H&#10;bLhoWJJriQsRDFnFnpsgDdO5Q2s6/uscfSVGU7MuNt0bSSL22SegpQPAYnaSBthHNJKFosELnC6A&#10;EW5TXfkXaA4f3AjW2Rb3eEZC3Qm6MtYI7d2oiMw+lPEXe2ZouPlAWFo5R+UDhdpQy8hxbAdKPbdF&#10;8wuddZpPsVgbbsUwYpHYX+UR7rnusII57oLE9k6Ygrb3+AjEkHY7LA23JWclMC27MeWu5CTdfRsj&#10;uZqN0U7MAvdIkiFub8Irh679kLSbm6FzhblRhCLz6u/7IGH1LHS7gCyFjR5g91BmX6ssYP8AZGj9&#10;V4xJiTJD2aBey1OKGHF5fLFw5m/stu6uVsdFikcb92FgK1ukraKie6SKNwe4b78r5j+Xx/8AvpJn&#10;rXRZP8CEm07aGQtuRZZNJrGrawTLEMZEtc0aCA883TmSMmG7dgVxM8Xo2/LFKOsAlAAAv7KVE5c3&#10;VfcKCwinMc2p5uFLxTB2wBF1XcKCj5CVuYmxOEZB1ONrgJfDPVKHuO5+VFYrE5k4cGk6TfZPInPj&#10;pWuHLhcfCgk/sNxJ2SvbGzayLtUxX4+i1l9bUCra1wJB72U3HUvgpLj1H6cplLjgGhxDpbtcj6pa&#10;OXyTvu34UfSTureWOZbfdOJHNhZYuAJ90nJpCFoawVc3lncfRKzP/Lu0g7JrRN8kmQkG6WjtUzhz&#10;jt7FCk6AfkUY7VGN90pK/YX5TTE4xT1JdC8Aex3SQxDSy8x1D9k644G7R3o1MO5AQwP8om5v/KJF&#10;WNkgu0EApvVulc28TT8ou+gXDgdvl0G9xb5KMXNlbe/7FMKWgmqAXPJ22SgiNKPVe/ZA2RVQubMk&#10;Gxsd0LmGa9ik/wA2GxgkXRo5RIwlhDTfgpo+QGgrmeWzS4kfKIYBE3VqeRf3TiZwLRqLbok7mfl3&#10;GxJaFK0mRyRE4picFP8A/tEgjhI3cTYLljxC9D6DNGe4cTwrFIwWuBcPzQG9x8q98/GLP2G1eE+q&#10;ne/0h7nWAVHVvhpflKqfPVVZqQHF7QyQ3A/ddH0PXqXdHycf1jYlDgsKXMdLgnT9lDWnVaPTqbvf&#10;a3KiOmGN0mGYe+njlGh4IaC4bKrcz5+lxrGDgkDXwNiZsZO54Vf5hqM15WxaWKirYm9mXYT/ALru&#10;NXoUMjTaObx9Rn7LEzh4h8HyJ1JfRV9SyOR8toyHC33XI3jZzBHmLPEGISTvnoSxxJa7UBuLfCe9&#10;U/DfmLP+KS4xi2JQvmkOtgZdhb/KpPN2O4nJFNluSGaqdG/SwtaSSB/K9M6N0HFrxU4+SdbkpcMb&#10;vx3BX0p0+Zq07WCddPuvdX00qHvoCCSLNEguFqsGUZMOxKOnqIpKWWS20u1gVfnSzwOQZ5w6KtqK&#10;qnkik/5XWXStxiqYEpNgdJtXjCz3SUGO1EELjIGsbHIGA3/ZXt1Q8LTujWDROo42y08IAOk67qks&#10;29CWeF7PuDY5hTZZY6eXzJWxuLjsu+uj+dsr9dOnMDq2eGH+yPOZNIA7VZY21On+vgrzi2U/TeKa&#10;DoB0Okjhpab83W/2AHQggF40+3yjeEDw44Vj2GHOOZZKCStrJHODTIwsG9xsT8rmn8QefFKPOBwj&#10;L1HU1eGtcJBJE3WwEH3TfovmfqZmHKEeFwR1dFRxAkvkhdYD63QSwv8ACp35K0vJ3x4gscwrBOj+&#10;NUmGVNE6oqKYsiihe07/AEC4j6B9d80dDpsYZUktdWyao2vva1vYreOivTqegzSyrzDmahfGx4cQ&#10;+UgD6gkqu/G1nbDIsea7AXR1T6a7S+Czg4/ZS6eGXgZkh04wXDutucarHcxV9PDHHM64dO1h5vsC&#10;VpXiNytl/qJ1YZg+DVXm0ccbLESA3PB4KpvHcoY/JlqXE546ylhkN9PqZqv32W2+BHo7iWd+sUEz&#10;2VHkRua5z5LkEA+63sWDtj3WDyXf4evDZhOVM2PgqopTKdIZrFwT90h43aqt6QYzhE2EvFISHEmM&#10;6SN/hWj+I1nSLw+4dglZlmrpo8YMv91tw4tsDa4XD3Vrrtm3rLDFNjtXDNb9OmPTbf6p4Y5T5YcY&#10;+i8M99H8052yvhuNjEp3PlgbINVU7vY+6r3FOpObspTswrEK2UMNm2EruOF0b0hzRT5m6S4e2R7R&#10;+TgYw3PsFz/4j5qfG+plEIHMOqRkZLTsN1KsTRfwOmdkdJMy4XgHguc2eST8xPTvFz3Oy87s8VTh&#10;m6onp2ucTIS0AXJXcHWjAYen/hDy+WyXNSXNOl3Oy49yfj+FYBnqkrcVpJaqhjk1SxsNnOHtwkrs&#10;0MuT9aLW6OeILG8Up6TDIaB4kjaIw6enIj+5Isrw6oZlb086Uf1TE6jBm1clgI6SWMu3HcDdVbm7&#10;xTZNqsuikyvhM1HUuZbS8tc4m3wAubM5TV2YMSkM8lUXSP1aXPNgL+ynhbdmc5KySzRnsZ7zDLVv&#10;Y0aja4bY8qHx2USxBrLWGyLTUH9NgHa6LJaQ3Kv4/BNjd8shJDofaywS+TI0Dg2T6ppWud6RYpjJ&#10;ECd73CefCLWNuzo/pLWV7uilSyhcGNbG8uINjay54GT67M+K1FQ0tc+M6nXO5VsdM8812XOkVRHH&#10;G98UoezZvuFU+EZ1q8Eq5nRkAy83CHGrI84wqY5oKwwyixYbJ9RQAuG3H8prNXSYriRleQXPN9gp&#10;JsBiI3sbKwyjGrJrJswpcfDzsC22ya9QniozFKGXFiiUTpaR/mX3CmsrZOqeoWMWiie95PIF1G5J&#10;eSz2tog8oYo7LuLw1To2yCM3Ic24Unn2tZmFzapkRj23s3SFtHULovXZFoIZJoXMEjb7tsomvopT&#10;gbIyywcAb2RKafgdJp8EJl/ONTguHOpo3ENdyjHG6yJrPLmlYy9yGOICNg9JSU2INbUtJF97Gy2T&#10;GcOw9sINFE5zSOL3VXPBS4NHBNoew9VosCwKmdRh5rWj1l7e66b6HzT9ScBo5Kue7iwXaJNh9lyd&#10;S5ImxeidKIyxrRfcKxOhHVmXJONRUcpeYw6wAPZUZa6NbFNtHRHUXA2ZQrgwub5UjN978qp6s0uA&#10;5llnp7l7x6Q7fdWR15zRR4rlykroSWvDGXaXXJ2CpeHE35mzdEGsdGLiwd3VLKqRfVMsLJWd8xzY&#10;hNqc5lM7sCQbKwOkmF+fmZ9Y5rvMa/dxG+60UVWK4BWtDmj8s3mzOytjpXUsnoZJrAOfYrk+o5WW&#10;YR9lq5YndVSOZa9wQFX+aaKbD88zhws0x7e3db9kSUmS6ierNIxteJQLOda9lF02Rmbfk1OJ2yOZ&#10;LfZJwxANvew7LALvN10KMtuxRr7gX4WaGyG/skwbOtvZHLtHA5T+R0HjdobsNkZrtRGywSANFxe6&#10;AO0n2SUhB2ts6+1j7oJXaT6UDQXEI7SC3giyJMYO150d/wDdKQvt2KSjAJBCXYGF22x+qJeQJIc0&#10;wLrDhP6JxY8XOwTCB2l2+4T+mLZXDYg/VSx8Fad0TFEdRCmaRoLgofDmBrgpikbd9h2UyimypJ1w&#10;S1M1pHKdU4AdbumVJH6xzspGBt3bBWoL0V8jY4p2EWJ7/wAKQpH2b3TSEgNGye0xBdwpK5KkvI8g&#10;dqITqNob3KbwOFxcpwJb7De6liA2OIHuBsE6hJB3TeGxbvsU5YA0D3ViJFJ8juBwLdk5gBDC4cJl&#10;FcWsnkJNrEKRDeRZg17XTilAaSDukY2Hsl4hZwsdkS8gtcCwDXC+/wCyxCCWiwGyxGB2lmSG3GyC&#10;PYm5QyC3corXW3TVwUW6YN7uF0o3SRdJgXeEJdYccJmHdoFwBPF7ohFiUIkJCBAlQ7YLP1BHSTiW&#10;gm9kLJCU/bfJHIURo92osR1HcJRNXb5CiYiucGnhG5RXhC2SLwYHm17LNe3CKsTCpmE6jdHa7U36&#10;Iiy10hL+wXcoEVwLha9kAd6rXSFYc3sbFJA2SjzY7JJxDiUgk6Mk4RDujPd6duyT1FnfY+6ZhX7C&#10;PaXOJHbhBHfUO5R7kN+OUEW0zSRYXVbKri2SYJfsmVN4l8V/pmPU512BYwELXMOxeOWNrwQ5oCjv&#10;HVmgYNmamjDrAxsVSYd1QdhzXQiXW1zbbleBfK+nSntyyJHrvQ5p4Ui8JcSjrZQ5gAbGeb7BSsVa&#10;11HYPubbKpsl57hfRytml/8AUGxJ4W45dxf89AdDg5o4XFZenSXo3G1ZMYXXyz1/lu1Btzupytkb&#10;hUAkc8AfKg8NtHUAnlSGKzMqadrH+oexWVm1WuKHT5JDCsRhxCnc4WkcR6d+UlhlbV1de6I0kjGN&#10;dZp90xwsNoS0MAaBwApfDsbcKq+kWGxKzpa0m6J74se/0x80g1REHsmtXFPQzNIcQy/Cb41jM9dU&#10;hsUrmb/6Sj1+LRU1E0TyHX2ul/DcVyA2S09dBBRh5c0OsmLsRppYg6TS/wBlDsrG4hGCT/b591k9&#10;VE0NYACBtwq04VwJm0R+XUwtawaQRskI8OqDLe5LR2soykxN0bAW727KRxT8zVYS00z3CXVfYpKk&#10;N75DTFoqS19m/VEraSOZgAkbbhRL6PEai3msId/zXRosEqpamPXK9jG/qIKd0ImaWP8AKw6SdXym&#10;dbmSqw+UMjhfK0+x4QxVsfm+UJC7TtdJVWKCnqhG2MPFuUKXIMvBJ0U1dW0ols6JvPCI+d8htIeO&#10;5TnAfzczXahaK3vwi11MCHAbhG4cEMkJEsIBaLgc2TVkgZVjezT/AAjCPy7hpvcJN2GCScOfK5o+&#10;FF28jUiWNNDM0f32goKvD/LonvZIJLC+yaVeWYsRp7R1kkT+BYKIiyzjWCVTv7ss9P7l3ZSJeiFx&#10;4IyXCqaWskllYGWO5PZc6+Mrxl4B0QhNNTtjxCrLLWY+xar8zvI6pglpjI6mMgIL2ncLzs8avQDB&#10;xm90s2Y6mpkm9RDmt9FzwvSvhfT45sqlk8I43rWFyXBGdNPEdiXV/ODqmmw+cSPdYAOvtdXJm7D6&#10;/AaSHGcZqXUcchuGSBQXg2yxlTpJkqXEKiWGqdFqeJJG+okduVSnii8Tld4gOqTMAwuUwUE0wjjE&#10;Tthe69Ww9Pj+T/rVI478Li+TfetniJwfA8kzy0tVFVVZYdGk7tK528M/VPDq/rfDJjoZNHVSG0jz&#10;tHcjZPesvQiLpfl9n5zF6ipqZmEmJ4Fmn2WudGvB9m3qRXNxDDYJW00bwRKx247hdVq4+2FEsTtT&#10;xi+Bamz905hzFldrI65sLZR5Tbuc0NBVMeDzxCN6TulwTOtI6CKkBDPzDrAm/ZWTi3WzOvhs6SCi&#10;xNktexo8sPnk3Ata3C456oda5eomJySPwynilkJ9TSSUDTa7aLCZ2R1o8YXTjF8Ikp6bCaWqlkFt&#10;bZOFrWWxl9+R6jEsNzvQ4Q+YB5pACXNJHHC5DyfkvFc64rFR0FIZp5jpAB7rvXL/AIYME6UeHKSp&#10;xyjhdXTxNkc6RtzGbHZUM0EuRpDjwV5syfi7p8NzpjlDWmSdxjkmuLi5t2XQ/WXH+nWRMjTYTlar&#10;oK+vq4ywxwE3YCOdwuTfCL0dy51Py9iFW2oDKynrJGMDWXs0Ep51RgoujOcTVPqH1EZAbqc3iyqR&#10;i++mV5HLHilos05EzBI783OKKd59FrABRfRHEzW4NWz1FI6umjcNLAdyt/8AEw49UW/n6aokkgF3&#10;abbBV/0KzzhHT7M7afF5hDTvfd7rXXR4IrtSoCvZYGf+rMuIZbjpcUw+Snpo2gNY8i1hwg6T+N/C&#10;ug2EyR0OD+fUyXa17H2Lb9+Uy8R+YKPrQyIZSjZPBDGGvLBa5HJVCy9OcXbVhppJHuJtwVdjXhhI&#10;6lyzhFX4x/6rmPFdUn5eLzwx/qLNx/1XP/UPDW4XmKpoYmhrad+iw4W49Ks/5i6DYdLG5kjKfEGe&#10;W9pdYAc/7LRMw4y/Mea6urcNInk1WUmOCXCJqXk2XKXWnE8r5blw2J8tnH9QOwWvyYzVV+YKWpme&#10;5zhM15J7bo1LQNe4FSWFZZlxKqjbEwuJeALBPKlyWMUPZffWrrm3OHQ7AMBB1mikLnm/xZULjVLT&#10;mjOkN1fC3/O+T5sCy3TtlYWy/T4Vd11NLEz1Age6ZJeSXLLikP8ApzlvD8HbNitZofJFcMB2IunO&#10;S62kzbj04qA127gy/Yb2WtzTyy05ha9wYf1AcJfAYjg04ljOl3+VJHgrwxN8jzPeDf0usIYLMvsL&#10;LXHwSSxEtBsFtGZ8WdjTwXDT9E+yTlj+p0NVeO4A2KKWeMVZew60maTQ0Tq0lrTZw2uhr8p1LYT+&#10;XidNJfcNG66f6YeGCgxrpdieLh5/M072gN0+9+6vnw3+HTAoenFdU12G01XUtDyHyNuRsVmS6pHu&#10;qzQhrUjmvorlilpPDpVVGKUwbJaQMD+QbBcwT0jarE5yPS0O2C6a63Zjr8Mhr8HoKNrKGJz3DSSA&#10;N1zLPJolPYk7rV1J96spbUe30EgApKseoOAP7p/U1XnltvT2uo0MD5r3KlqTCJcSiDGAm52VjLNL&#10;llLBi7pG65e6eHG8D/Msq2uA/wBNlcfhA6f4x/xJO+kwyesjaAQWfVV/0qyDjFAyn1slFPM8N3O2&#10;69RvB14fqbLvSeirmRtbPUMs51tyuY6h1SMHSZuYtK1ZyR42sHrf+B6J1Rh0tK6KI6tX1K0TLXh8&#10;n6jdOGVOHQmWVjGhwa25vZdcfiL9PJpOnfpiBtEfV37rl7ob1pr+muXp8JZDeSU3aSSDb/4Vf6Zv&#10;LLEhzavaUPnnoji+Ua5/5yjmiDT+pwUdlvMtLlXELVtD+ajb2vZXH1bxnEM0l9RVyyNub6L3FvdU&#10;7iuHsxCcRMY1ziefda2RcWiLE1dM2rLuJVPUvFaiPC9eHUbCAWjcAKOxzLzctVzpRUNkqInbOtum&#10;GWq2pybXGCBzoxMbOsbLZJqFmOROLnXkO5PyqsuEaeGVeBGbq9PisEVPVB0xjADbniym8n41J/XB&#10;VyQutCA8D3stBp8BczMjYLWJNx87qxIwcGqZIXMBcYhYLK2HwX4O0WpkXrTQZnraymr4AYyAGBx4&#10;VndOXQmhqHRNDIA70gcALnzo7g39RzdQwz0rI2TyBuob6l0RmGooenODyse8M1j0iy5LqGByLuLJ&#10;RZHT/G4Dq9TfTdQnUbMkGI4qY2EO022uquyD1tgpYqjWWatbg2/dSWXszf8AFuMSS6Qy47FR6GFx&#10;4M/ckr4J8S9uGhGDru2KJKzSLBBTu5FwSt+Pjkx+7kWY3Ve/7o2mwvyiO/SB7LGXtyUSDQpckcIW&#10;OAbY8ojHEuudkaRh1g/KTXscMCb3HI7LCCXA8LGAsffsjP45snj4EC2MW2PPxwl4mAWBsbJGJlxy&#10;lY7k3KdugZDun2T6iZd9/f2TGMWt7EKSoLWvsCPhSQlwVpr0TOHssQpqifptY7FQlA/WN9iFK0P6&#10;xuVYTKskTUMjSy4G4TukeSA7dMYYdVt9/ZPqZpJtctHsp8b5K2QdseXRjY2TyjGwKaxtGmwN09pm&#10;hwCnTtlKb9juJtmhO6Y2cB/KbR8BLwfq9lNAiHcYNuU8js4D3TYNAHAS8DCLcqxFEbXI7hNiAnbL&#10;2KZ07TcXTuJ2pxCMTHMZIGyOy/mCyTjPqFt0tDsiXkZjgWA3G/0KxYBcd1iMAs21+VlgOBss5QN4&#10;CjspUgAA13P0QuOxWafVdDta290hxPtsgF+9kZwHZFJsN09DWY/hY0W4QF+oW90Zo4CJAsPCLv8A&#10;+6O55AvbcIjWhhvuhc+/YoJtDxTfgFsmoLHO1IpJdwNkBBDroErC5TDLCLFFDx82Wa9h8pdrJLQY&#10;i6xADfdZq+CmEY9xI25SbBoNzylCARuERxBOw3SFRnmF44/hEe0f/OyNr09ljpQ47cd0hCbWAg7l&#10;IPdc77hOnEAFIPaCbpmuAgodcIGykyBYXBreEWF4EgLvfZRzX6B4b7kci/iVzOhzVSnVa8cfH2XL&#10;Ix+ZuYGReY+22xK6X/E+ryM60jRcARR3/hcrmW2YWyuA0tsSvNOt6ylkbZ6R0jP2RSLcwvMbsOww&#10;l5sQ3n2W49Muq7oa9kbnB0bj35VLVea4qxnltNgdrKQyRixgxmK7wPZcrm6epLwdFDaR2Fh2KR19&#10;O2QPaNQvzZIVWMsbjjGumbpFr+rhc/UHWaup8TdRF9mhhI2tsFF4h1bllrgXSP1POnYrIydIT9Fi&#10;OzE6LzR1Gp6PHYoIpGljX2cQpqLPdF5ADJGlzh8LlrH84TUtOJQ9znO39ymeTur955TNI+8Z7lVX&#10;0NeUg5bkTrLL7212JCXzhpG5Bcm+dMUp67F2xRS+hlr3KoFvXGqwqiM7Hu0Xtt8qKqOsNRiMbiJr&#10;Od7ndQZeiuuBo7cPs6mp54GYY3y5WGw7OCPhroJjdz2g9rkLmTKfVWWgcGS1rA0chzv+6kpuv8Qx&#10;aOFk+prTa4dssjN0CVki2oN1Z0yYGueA18Y2/wCYJGTEZnf24n6iPY3XNlf4j5KWoDYZXOPHK3HK&#10;vWerw3LYmLgaqR/DhfY/CzpdDyJhrNF+C5GVdU6wPN0Y45JCCznsSq1wvrw+RrWVUkYff1bAbLYc&#10;K6i4fietwka0jkucLFRS6XNKqHU+TaYsVbHIHaRq+ik8MrfzbwfLjI9yAtRp8apKomR1REGDj1WT&#10;yPNdMZWRU0zNZIGzrqhk08kPRJaqzbsRxM0tG9kRAJFuVq8FbV0spc5xIPa91KYjQyQ0jXEkvKQw&#10;6j84f3QdlWamuGiNxTFcN83ELvGwB33UlTUYkjN3m425TOnqIqdxihDgSd05q5fysFgdzuU6F2Mb&#10;yUM0snoksB/7khWVuKYU5tv7jW8gm6NAwVEoJkDd97lT1PI2nZYASHt3VnHBPkhcaKA8Y2csQwTp&#10;ZWVtJTzCobHf+3Gb339l5GdSerGZc3ZsnbVx1u0paLtfe1/le7ONYfPnGZ1BVwQPo5NnNMQ3C0nP&#10;v4fvSSWgnxWfCZhXtidI5wkAbe1+LL174Rv62CLhlXLMHqWs5eDx4j6h4tlHK7aIzSs83lrnEbH4&#10;Wq4XHUYdj0WLRX8yN4kaT7rd/F1SwTdb6ulwpmmjpz5bGD3BI7JLKeVaiuw9tLUwPpy8WDpG2C9X&#10;wzx13r2cbm1JN1RBZwzTWdQJTJWSOe4dtVwFJdLPEzmvoVOY8Jjp6iIm+mY3H+Fu+XvDfLURyCNp&#10;qpD+kR+pRFX0twzK2ZI4ccDoY93FhdpJsrMMqk6RXeq4kT1y8YWautmDNosZoKKmhBBvAyxJH2C1&#10;zpB0gqOqdfJHTCNro26rvdpCm+rGI4JmHM9PSYDTujpWMa12uxuRsd1YmR8kz5Vyw+pw8Fk8jCCe&#10;Usk4QX7AR15t2Q/QLO+D+HXqpX0uY2Nc+llaGujaJB+6unq/4kML6+ZakwvD6p8UT26Wj9C5xj6G&#10;V/VDM9TIZmsq3P8AVrJu4qHb0rzhlXM/5SlwnFJmsfo1RxOLTvyqM5wn/qWHga8l2eG7EMa8OOZJ&#10;6oVFBLhkutzg+cOO9+ylOpfilyjm3HpPz4ldA0XJbDffvZavmzwrYpg+WIKjF55qepqGNlDHPcyw&#10;Iva11rGAeFnEc6yGChmi0jdz3XIt9UEIqUu4qZcdeTOonW7L2aMFqKPLMMxjiYRI6WAt2+FUEeU5&#10;cXikqmxNdoNzccK/c6dDqDoxkeWKeSnnr3RkSOjIIutMwOGnwjpridZpBk2LVsQi0uCKMLZonSTP&#10;zunGbY5XRtkh16Xsc3ULE77LtvL/AFc6Y1OSRWzQ0orfL3b5DebLiDAcFirBPUzMJDi4j45Wn4hV&#10;1UFe9jJpmtuQBrICsQseUGuSy/EZ1Bps7ZymNA1sdOx92taNIstGwuj8+a+w+qcZKyxNjeINErXa&#10;XHclSWdMuOy5VsbGx4BvvbZWPyRS5JcUHJicsjKSzLguI7K2OgUdTHT6mYc+pa0l2vyC633stb8P&#10;Ph4xPrlmmKGJ7IIgfUZAQDZenvhb8M9D066Zz0xpqeaURu1PLA6+3ysPd6rCEu1M2MOnKro4Y6iY&#10;3TZlo6enfEY6gO3aWaVoHULpliEtDTmCn0tcDc6SF0R1q6RfnuslLFSQkXqRcBu3dWb1p8OeOUnT&#10;zDocLovNqq6IgPbDqDDvyoI9ZhFcsm/gNnnw3J09DUtge3VId9t1uXTnoVifUWudT0ETZHsbqIPY&#10;DldW4v4I6fpb0imx3H2fmcalDXRMiNiAQb+nf4W6+CPoZJk3JmI5qxKDyGEyxsZK2xIINufqml17&#10;G1SZYxaDTOT4vD2MPmFHWxETN2OkXUw/pVBljDX01Ex76iobpaHDurix/MkNf1KjeaZ5jqJxGQG9&#10;rrfs29NsPp814DNTU0jXTSesO3us/b6tcbTNjDpquEJ+Gfw51lB0zqIMRDmtxHTJYHhWphvS6DLG&#10;U6qlp3uAfG8bn4KsfBKWLDss0zNLW2jG3Flqmb8U/K4fVP3s2Nx+uxXKY+oylmqydaqT5OJM59JY&#10;4aTMYnZrdHTySBx3N91wl/w1PV1kwaNmuPf5XopimdmZpgzDBDBI6R1NIzi/uuUctdF56mrldNGY&#10;9ROzhbuvSOmb6ji5Zk7XT3knS8FO4TluaprhEGkkGy6B6a9C6kUNPUSQx6jpLQUpR9CpMIqGTCO/&#10;mG7duV0/ljpNWNy/h3lRWc5jDu36KtvdU9Ik1ukuPJE0nTCeiyLHLLRta6PdpYz4+ivrwj1eJ47l&#10;OGCSeWOOAXDQ8j+FsdBhQwbpoYK9kUr9BtpYLjZO/DjhVDQ4M6eNwbK4fp1fK4vd2JZJWbcNSokV&#10;4rsuvrMtQxSOdI1zDcOKo/xBdE6bBuj0OJUtE/8AMsjYQ6GK9x34CvLxLYhieKYeGiJxhiaQ0hik&#10;+jnV7B8byM/BcXpfNcG6AHNHYEdwtjo+5LG6bC3dCLwJx8nmdmrqVDU4E7D/AC9MrHbmRlnX+6rM&#10;VQpcRa5xs0u3XT3js8NdNh+YJ8Xy7BJGyQ6i3nvvsFybjsVZQMtURPY4G27bLvMOypxORnqyjI3W&#10;enoJ2MkgMz5pNyXNNrrZMPwP+k4e1z7ufKNQ0brR8v52hbgUNOWf3oxa9lvnSDEajG81U0VRJG2m&#10;cCCX8J8njgUODU5MTGIZpHlt0Pj23FuFs7Kt2JYnKXt3ijBvZOevuSafJudIJaKzIpI2vd8k7ph/&#10;XjVYTM6CPS58ekkjdZsy/jnwWN0FzRT4xm/D6chgdSSDcALavFPjDm4jTxskOlzTwVz50dxmfKua&#10;2zBx1PeFaXVfEKjONTQtjJMr2H7KlsYk0WozIDAsWEM2lzrAi6uHw/1IrTI64IsQq6oOhtecCfXT&#10;SNGht7cHhbp4Yh5NJMDy0ubuVn4sajIr7D4LVncA8jlIk+oIZyXPuCiF1ni6tpGW0LMN7g2PuscC&#10;X3vYIGbuRtvhKwrSBuXGwHCFpIfY3t2WMcB90cH1JNj0vIOm243KFp1tsUOq5QGQB1k8RCkLrm21&#10;koBoJsm8MljxwnEc17e6TBbHMRLmg97KUw1tgCFGQuuApfDCHRqSHiivLlklQmw2UzROaAD3UVRR&#10;WdqtsVKUI9e5CsRKkiVpjcA7/CkKV13clM6Rt2gEjZO4n6H7A3ViHkq5B9GCNxbmye0osb/CYQPd&#10;bjlP6TVJ7KdeSpkHcJuAnEB9aRijsR2Tunh1uG/wp4EVDmN1yPZOWAhoSMEYBsbpyxth8Kyvshd2&#10;KwnUU7gjueeE2p3p1Dt7hEpWOKtiJ4NinEFxa/8ACSZY/VKxt9dwUS8iY7AFuQsSY47LEYHBZ11l&#10;wflFesitf6IK9lG+aDXsPZZce4RXt7oqYcFxu4pOU32RhyVj3WaBYFHfAHlhWWbbbsjscCQktJsN&#10;0IFklyhhZ0ug7i9+EYODmj3SQaXW2JulANI+UDig4yBQPFxyAhQONu10hwgFis0EG9iUZrhfiyMe&#10;ErsS4Ab+lCHEDlAWktQMJJN1GyQM7gpMkDujv2akLFxSEGc7+2USM6OO6Ei5tzZGDdhskFdoKBYl&#10;F0i21ro7t3FJyN2sO/ZMx0JPFnHcFELRcXIR3DsdkGr+40HgIJcrkkxX3I5f8fvSGq6i4rDLRkse&#10;1jPVpvwuWMw9Acew9gLWSSScGzF1t468/wBXlyvpIKR7onvMYJabGxsoDLVV/UssNE0pkqHt2ceb&#10;rzXrWftzuLO00ZNQRxzmTp3mrKoimkwuskY/drg0C/8AK12nz5iuEYw19RDNB5e3q7LsDNHSLM2M&#10;GOqkqqp1BCdQabaSP2RqvonlrMNBFFWUlNFOW2dIWkkn3WZHJGRoLap0c7ZQzazF8XFRO8adBG6N&#10;iVTHPjWqAgRtINwt68QHg7xHp/hBr8BdLVRSNDtDWgAA/ZUFhuO1mU6iSDEy9km4OpS/ii1aLEM/&#10;cWyMbGIXjMgdp/lalhEX5vMNXAH6S6RQmHZ3pxLcTabqcyrFG7EXVTZLuedXChnjiiRu/DNuxzMF&#10;DSYczD9TBIQDz3WtwzvpcUfd39vTcDsorFI3RZg8yo3B4JS+LVklJOCGCQvbYAlRKEWC7+xqPzON&#10;5t8tsrooC4B57ALYM2YHTZaoRLS1cUsoF3BvN1rMWG45U1TnwUDmMG73g9ktiNFU0wYJNUplHqDu&#10;yf8Ajwa8AOTXNi+F4lIMXpn+ZqLrEj7q0sMx+qr8+09I6YspxTtdpKrCmyziAdFPDSlzAQLrZMUw&#10;3F8OzHFV1DJKQmFrRvyLKvLp8XzQcd6S4s3DOGIvizLUU8MocGNB1BPMn9RIqx/9NdGfOi9Ln35K&#10;rLEc6vwjEtUx8x77Aucd1EV2ZZ6SukqaRzo3Sm+ppVOfS434LmPdfs6ElzqWkUrZtRHa/CmMi53g&#10;p8aD3PDvKbq55IVAdL8XqKzNUX5yZ7myAklxut6ZUx4HmNwZL5jHtJP3VLN0WMvRdhuqqLcxnxN4&#10;jW5kZHHUvZHcNEd91b+WM1U+I4LTTVWIwxVEw/8ATcTdcZY4Rh2KMxJrrsc6zR2BU5huaMRnd+dd&#10;WzFg9UbSdm/RYux8ev0S/wAlVZ2g11Hh1Maiaria07i55Ssk8GMUgdFK1w9wuI3dU8fxrFmQnEal&#10;0DNtGray37LvXqswrBnUzZCZQbatViFkT+PSjzRJDPb4OkqrCIxTB4lb6TupnAoz+RhlZK17fhc6&#10;ZQ8QkzMMNNUkSveSA5zt91vmR8y19UyCXz5I6a9yL7WUP/GuHosqNlsy1k0chdHcA91HZqwiuzVg&#10;lTTR1QhfNG5gJB7iy0nNWf6inrWMppXFn+ograsJxz+q5adMycsqIxfY7q/q45YpKa9EWXCmuTkL&#10;LP4U4d1ZmxrMNfTVdI6UyiJ0ZB/UT7K5Op/g6yDmbAxSUOFU9NVRN9EvNj78LfMt5+xHM+JOpTCZ&#10;WxusX34AK23+lYc2YGWdrJPa3ddA/k+dJRXoysnTot+DmDoB4Tq/IWcKg1LTJTRSDyn6LC3wuTPx&#10;MuiWJZb6mQ1X5aSpppmudra2wZuNl6m41mClwCndeUOZbk9lqOI5Oyd1Qo5XY3HTYjbZvnNvp+Ft&#10;9M+TZO792UsvTUePPTTpVPiIZVflXsY11tRGy6myD09/NZGiMcRlJFiAOF1Hmnw1YDi2UpcPy1g1&#10;KwulJ86IEFq2joN4cIOmWWTTYnTiqkIP/qt4V7qHXW/DGw9NicY5E8PmMnqHTVdFhdRMwy6nhjV0&#10;JnvNrOiOAQVFblyeOVrLmU2FiuhcJwWly5KZaKgiY5u9m3C0rxJY7g2Y+n1bDj1PTwgNsJHbkbFR&#10;afUZ5Jrkba0IqN0ea/jD8W9R1Sx5piL6aOJgYGk34VK4X4i83ZPppBg+JS07ZBpIaL3Clur+SKfH&#10;87VjsOqC+mZM4N0jawKiafKMdNBHB5Ye6+5IXf6VOKZyO3BqVUa1ivUrM+d5ZDilbLKJOdQ5W4VW&#10;HVFP0snLnFzC0FM8by/FRU7omNGu33W3ZlqaSl6P/lnyBtS+IWFtzyteMiHHjpFU4ViskkAgYCL7&#10;fVSEPSx+IStke3QSdVyEnkfAZKjEWmxLb3VlSVAa9jbbiwNksmRLwS/ishsCyyMDfHYBxB3IVx9O&#10;/Du/rVXUUEGDS1hOznNAIC0qHBnStEhHp53V/wDhc8STOjs7WxQRyPBHqLiCFz3U+oShGomvoaab&#10;R0h4ePApQ9M4IaqaCOmc1t3RuG91fmAZYiosEq4aZnlxtidwPhV90S64zdZA+ofKWNabEarhb7jG&#10;dY8LwyZkYAu0tLr8rzrPvZsmazq8elFRRzZlbLNDjXXCvZX6GOgIdE5//NddP0tE6jwmmDZ2SBrd&#10;rBcs5hljqeoBngk8qVzwbt5d8LonLOI+XlChNRK4PDOT3Wf1TbyximnRYyaiik0N865Ios+10LMS&#10;ojVRsGxPAT3Hen1JW5bZhPlsbQix8u2ySirxFVNl/Ovcwf6Tayl5sUFZAHh5aB391kavU8rl5A/j&#10;pFLYr4JGV2fYMRoXxR0ULxIIg09ky6nYdFg/UnDoCwH8tLt8K458/wBRhdWIIrua46eVTPU+omq+&#10;q9C6RhIfNcrp47cpw5LetjXhm8snfWQjV+kDhQuZIoZKCpY+MEGJw/grZX0zIKAP2bstUzC7XS1A&#10;Drkxu/wVDqQf5LIsqVnJmVab8h1MxaCmjIhkiILfuVJx9B5MdqWzNb5cJNyCErkWm0dVa9ktg8sv&#10;9dyrMxDOdPlgNhOj1bWOy7LDlkoJARq+Rfp70EwPFDSivdA51ILBruXfwrgwjBMv0dCWRPp5BTDS&#10;GtPFlz7U9R2GrL6eo8sjkNVe1PiOrMtZinZFIZGvLmubqsDfZDkk5At07TOoM8VFPj2VqmbDpmO8&#10;jVqY3c2CrDK+NYjT5YGI4RUmJ1Pd8sbdzYLT+l/Ws09HiEVa/wAllTE+xJ7m6jOl2YcXwKprjCx9&#10;ZQVbNNi6zWC/Kqfi5LsMiaplnw+JybNNPFhlfRTTOcNJcXDf+Uh1Byw/LtDFiuFyiC7Q5zALndVI&#10;cWdT9Q4bDy2l/wCkcK38zPlxfDqeFkjtLogS1TRn2ckj7K4ITAq9nUrD5KesAfI0H9Xeyo/r94a6&#10;LEqCaanijY+O7jtdXr07y4cMxiomFwxsbiVqWbcxjFcfqoDbyXDT8FdB07dbaRg70IXaOBK/A2Zc&#10;zBJTvAsx1lYnRTAKnNmZ4WQtd+WjN3kcbbqS8TXSn+i4s2ugBMc7i7YWCP4X5KPBswtOI4s/DYXA&#10;hwABvsunhPuVmFKPPBOeKCtw3FxSmkljbJTNZC9oNzcWBWhUVU1lL5VOPN9Pq0qU68YVQU2OSuoa&#10;11XDK4v12te5UB05xeky9iTn18g8lzf9SimvokgOct1NNFjV/JtIw+/C32jzE6HHKR4YXWH7Krca&#10;xekr891FTh0o/KyPGnQNrLaIcYlpJoHsGsAc3VPJ4LTTSs6RmzFFXdPZTqGoNIt9lA+HKn0YZO8b&#10;6pX/AOVpEfUSlgye6m88CaQi4+qsjw+UsdNlfW06tTiVSVWVsjN5ER73KzywTa1ysc8udsdroweB&#10;8kJyqwo9L1jWBtzsDwg/WTZGLC1vCRGww4WA2+6Avs0WCwG5CQYpEA07m6M8Am4t9EVrhbhY0hx9&#10;k9CDQNLyeQnEcWk3um0Ty1527p039N77peWAxxTvu6191MYc4CMXHdQlPdziNO6msNb6Bfspo+SG&#10;SJulfZoAun9GXeZdMaMARj3UlRs4CsorT8kpSi7dxypCBulo1KPp3BthfhSEQ8xzd/spoFTIh1FL&#10;6gb7eykYHW3bsD2UdTtBeLDj+VJQgEC1hblTryVJL7HdOSXAFPIZPK+T2TSIev5TuK17HlWMZCxz&#10;FMDuU6idqamrYgbb8pxAwkqyvBHMcRgtPKdQHffjskIhwBul2C19uEyfNAJjhoN9kvCw3TeM3I7X&#10;TinfZylS9ikLBixYZLHb/CxEAWTrJNtlgJA5WQtBCM8Bo7ofZS9AB10H+m1kXUXewRt3Ov8A4SbS&#10;GTYRw0lFJ8y/uEaVoJ22RbbC1rogTGM0/VHj2eNkDG32Jujho9kzdBJCgGw22RNel5vdKDYIj2i4&#10;PdDYT5Ch+u+5Ri64HKLYm/Cxt77pmOvIKy59ysWIEGZqKAO2JB2WF2lZfUDyjoBg3uiatJNuEfhA&#10;QACgkuQogMN0V/t2Q6iBssJvZKh06COaS3YpJ12DdKyEjcIjm67X/hM0E2Jk3btvdFjAc8aifqjk&#10;Blx+yJwe26hnaQeL/ZUcc/ig4jNgOMUdTAwva0R8j6Ko8p+J6GiwWnhcLTA2ddq7H8VHRil6sxMh&#10;nALgwEEm3C5rxvwL1sDJPy5iIAuDfleWdeknmdHoHTdfuhZu2V+uWH4vk4fmKoRhzOLj/qiNqaDM&#10;dJ59LVgiMj/UN1zL1M6GZiyY+SMGpDGH/SXWWlYT1Oxzp2Hxapy1xudWo/5WDHHkXKLGXWO3q7Hq&#10;msxCIam1FJHFoLXuuOFC5iyvhGOYJUObhOHvne0i7oxf7KmuiPiNhxWHyKqXRM91vWbf5V5wGiGC&#10;01Y2sp9Tn3LTIP8ACf8AlThwyp2yi7RUOWck4Ng0dVR4hhpE040tc2nLg0/VStP4Z8OqaMzUs9Q1&#10;8gu0EWAXRFPi+D1+UtNRFSOc1mz2sbf91oldiLJaWeOCVjWN2aAd1DLdlLyWYTkUxi/g6xilw2Sr&#10;jLZyHXaPN1KHwXoHmCarinr6aBlJC8eoP3Nj7K6ul/VIZTxaajxcvnpJHk7bkKe6g50wXE6FkeEM&#10;lALtRDt0+Lb5JLbZXn9DjpKtgipofyzyGyOIsQFpmccp4JQZgHlPqHyTuuxpZ6B91a7qigdgjmV0&#10;M5Y9tj5YsU5GAZZx3AKeKNro3xNs3zHDV/K0MW5H2RTcvBRI6s4rluklw2HB6OeIygiTRdwAP0W7&#10;Z66pYB1C6ZwYVBC+PMwcDoENhpt7qxWYDk/pvSCpfTSTzvFyDZ/PwVotTT4TivVSHG8JpJIpNLYy&#10;JGen9rWV2O9jordj8nP+I9HM44li80LKFrpIBrOokC31soLMkVdlZop62Ex1EWzwASL/AAu8s8Yx&#10;WUETKuCGiLpgGvIibxZaHjHR7L/VN7ZsRaPzJNz5ZDASgnu42ybHJ+DlLLmdKShj8175GSDjZSMe&#10;eHyz+bTyGZx9zurG6z+FCiyzgFTVU0cziw/2w1xOyqvIXRTMscrcTpGCWmjl0viLS5+kHfb6Kxjy&#10;Y5r9S0pNInsW6hMlwyOnlJa9h1EEWUtl7ND6/DI2sPotYbph1xy3Qz4e2upIJoJ7Wex21iPhah06&#10;xyerwyWKNjzLC3YW3Q5cUSWGw2WdhuMNoxK27fMcdii0c0zq3WSdHwVFYBDhoy9VVlZK4V8ThoYJ&#10;Lfwl6XHXSOheLCEObfax5WblwIt4s1Pg3HDas0tZTai4AvF7q0pupX5SIU1O8BjRYm6qDNeYIa+u&#10;ikpQWxta0fdDRY0+eUuDiXe17rKz6afJr4s9rguTAc8xVDntle5zidtrrccGxaV8GhkvltkG3qsq&#10;a6ZV8FfjQhkLhKT3SfUTqZNQ435UDntEQ07fCz56X0Hkzp8F2S5/p8gu8jU0zSdxvz8oP+MJ8UIk&#10;jlLnvOwuqHweoxPqBiMZZru2xJINrLeocckyPXNEztTmW+VXn02wYTT4Ljw/MVPg+EGascJZi2+h&#10;+4Rcu9RMOxyd8EkcFO4306WgAqoazOMmaqh0gLgwHe2wChsXxJ8UgdFIWuab3BsmWjOPgdpMuGXq&#10;PU4LmVtFTRsAc8EFu1xdWJU43i2IeS2KKDSbF5c61gqo6O4hRY3HHiGNPaww+gOuG3snXiP8QNJl&#10;fA4mYLK18rzoJadVh9lax6uRv9iF5Irgs/Fc8UGX6cR1MjBKRY6SCLrnXxjSN6iZGqaXCKtn5t49&#10;LTIG3WnU2bcWzzSRv85/nvFwCSqf6q1WJ4bjrWOnm8xpsQHm3+V0nTtbtkmU9rJcaRU9D4a81xVd&#10;Q6rjpmxjU+7ZhcqNoMlvw6qkdK1x0bbi+6ubG5cSweiiqppQ6JzADY+4Ufi8ENRkM1jWDU4uBJC7&#10;jXzKKSOUz4k3ZW2R8qw4tm8TVLWmIPBsfZaZ4h5IhjzoaS4iiNrN2C2ajxCRsrXx3G/bZHosgNzm&#10;Kp8rHyS6trbrSx501yVvxU6NYyvilEzAWRwx3qNiTo/3Tk0E9ZI2YNsAfopOnya7KcxbLGAC6wGl&#10;SWOF9DhLWxxm7jt6U2TJaCjDkeU0wdlsh1g8NW6+EbolXdUM8XkDvyMUg8x5NrBV1lfCqvGY4qZ3&#10;pdL6b9l0xknqPD0N6eNw7DWtNfWxgSvADiCPYrmepXJG9o0i98Fq8PyTWx4RhDgC0WkcNtx8rYhj&#10;T6yofRB/mOczVcG6pjpnBUYrhsmJ1Uv92T1fqsd1vPS/Eo8GrqmtqZ2aGsdpDnb3391zEdZfktm/&#10;HIqo0bqdXRZYza1jpSyRsguLq9slZiZjWR8Pdrvpj3P3XIXXvEqzO3Uaor4XEQNdcW2V99A8XZ/w&#10;dRNrpNEIZuSbbfVV+s6inBdpZjkTXJaWWsrz5zryIpHNjjJBN9IUtiddT5ahdRumDpgNtwVVmZfE&#10;lS5LkkoMFuHSHdzvVv8AVR2BY4/G4ji+I1TfNDtm67fxdc1i6c07QEpFwZeLI6L81XBrAN7kquep&#10;1bS1+fcKngezQZr3uFp/V3rjXVVLDR07hHTPfoJDbbfVVn1b6inKmH4G6mnLpQTqJde3K6LV1Gly&#10;LHlUS/uqWYDRsp4Y5reY240uVJ9WuvUmXnflKZ4c4s9RvvxuoOXqZVZjihqXVLC6NlraubqoMZbP&#10;WY5PJO8kOc4gkrd1dFXZTyZKRvHSLGX5pz3V1mprXiK5F7C1ypHrLmVrI7skAeCeCquyxidVgGM1&#10;T6V+kGOxt7LWs5Zwlr6s6pHEk77rZjgpcmfk2KZLS53qBUutM/8AdR1DUuxfMceok3NySm1PRQyU&#10;jJ2vF7XcNVynuTKOXHcejhox6uC4i4CGcUhv5RueLVDKKFrGvDRpG42Uv0uzs7BZpmOLpIXNtvvZ&#10;a7n3JOJUlQKZpD5GsDyWbhb/AOHDp7DVYWajEi0xht3i9nWVGTtkq2+PJCMmlxzqBFJBGS0ybbFX&#10;Vhcj43wNm5DLe9k3yPhWBZtzVU0OA6YqyneGgzkEXVhZe6Oz4HDU1OMyRSyMJ0CF3ZU82an2kGXq&#10;NI0ykzvhuRhVR1Gtzpo3AEM1bkKpI8Iq8z4859HE9zXuuSQQLK5sDypBmCtqH1UDhCxzgC4W2Cd4&#10;rmbA+nWWql1KyMPp2Fxc4A3+62emS/bgzZ7bmzk7xgYa3L+BUcTiTUBpu3nfdc5x5tlpWBnlAWtu&#10;Abq0/EL1lb1Bze6XU1zGvOkdlo2XTTyZiiNRGHsPZoXa67/XkaPInieLtxPDWamyX2/U1QePsEVH&#10;G4f6zZWFn+qpq9scNNEI7AWBaAVA02BQVDo4aq7XA3uTZHNkqITL2C/lhFK5pAfxYLY62KanhZpa&#10;S1wS2LZgoMIlhw86XOB0tLSDZb23LjK3C6Dy2g+ay/HKz8vjgsx/bgrisoaiKhEpDmt1DuujvDY+&#10;SfJMerf1EKsesuWY8s4BTs2Dnhjrd+ytHw1TNdk+MN534VQj2cZv4i09yLozm2NkE5s5A52ntdPZ&#10;lvgO5vceyMBeyxhu0HuhTBgW+6zfUOFhdZ1kLotLtV9khn4DCwZc7LHA2G1t0Gm9iLLNiRzdIFC8&#10;TA5u9rpSMEusOySjHG/KXhdyRunQ86oeUkQuAVK0DWhnJUNDIdQBPKm8JYHR7X5Uq8kT4RK0R1vA&#10;Klqb0PuOFGUg0H54UnSDU4WVmL4KcmSMFiAd7qQpCDa5OyYRX42T2hbZ5udlPDyVZskKax4Tylkv&#10;9U1ooyGj6909gaAQQOSpipN2PqZ23G6dwG7uAmsA3ATum2erOMikLsdqKcwG7rXTcGx23TinIc4E&#10;cqdvghkOWDfZOGEAbmxKQLtIHG6Vidqb7XTxQKHDNxb/AClmxk2NyiwQgAG6Vt6ttlMvALDCOw5P&#10;7rEIY621licYswP8vtsjCTXtblEFnC172RmvaASNigKlcAPgHIFysIPujCUOFgd0VxsEz58jBN7b&#10;8oNmG57o5Bc24siEjTuOUcWR+w8ZvdHZ+oJJhsdtt0oDpdc8IcnD4JYJB72CJzdGLxa90m5zT3Qp&#10;iaDag3kEoHvDRwikF/BvZEeNr8lPHnyDbTFBICeUZ2zbpvD63HfjlKkjRa90D88EkfAIfft/KwuI&#10;beyK2UAlD5oPa6dNkbbswygIXOBYUSVwcNuUQEtvvynaHTYa4FuUD36SNr/dA/0AEotiXBN4QS5D&#10;tNm3Sb5NPylAbApGUWbcblR3yHwA54cLWSYaA8e3+UDCbXtZHY8F4uo8r/VkuNXJGsdRHasRYe4a&#10;Psm9EwyssACB2TDq/mNmCY0wPIsWjYrTqjqJX0VXFJSwumhc6xsdgF4713N2bLR6P0rIvxJGy516&#10;d0GcKN8M8LNTha5Cojq34GKfHqN8tC2PWAdg291flPneKspWvka1jyNxfhSeA5mhqgWtLXe6o499&#10;Jcmg6kzyy6reHvGuneYtEcEzNDrh2nblGpsw5pigii8+VzY9wAOF6U9UOkGF9SY7PijZIf8AVa5V&#10;eS+C2m8wGOzr99CUs2OSLOLVxy/2OVctdUcyQ4M6nnkmN22Fxx/KZUvUTMFBNJeZ5Y47bLs7AfCV&#10;hOHuvWRxye4c1Hx3wp5drhaGGCI25DVnZXFvgmnq4l/qcdYFnDFqysL6wPljN7bWUtgWeMQoMaOm&#10;GXybbbLq/BPCdgsQ0uEZbzcsUlH4VcDEo0tiFvZigfHgUdeD8nJWbOrWMxylrKeYxcCw2Ch8G6kT&#10;MxAVNYXubGb6L7rsPMXhowplM5rYWPsONKqbOHhKnrJJH0VAQ2/+lqb8jSIcmtF+DSMuTYr1RqfN&#10;jhmMMezW2vsnWP4vP03pTPU0Mwe02AItdS2Vci5o6Z1hdCKlsTNjHawTnGs1VOKYmP6vgwroSA0i&#10;Q7D5Q/llfJTnpSXLI3p711/44pamCppZYGaLM1nkpjRsx+izCZKeiqpKRzrtc0bAJp1JfT0MsJwm&#10;hZRuLt2RrdOlmf8AEKTBvKrqZzYg2wLjsoZ55JkL1ZDbEsYxbMbo6aSo0sb6XNc3hbh0+6fzdPp3&#10;VAkjkhnjJdZu13BavRfk8SqKx7q0UpfJcP7tUlSVhooxrzHJVU420G1vopse9OHghnimvKI3GfD7&#10;H1KzHNUSPijoju8EbEd1Jv8AC/k7JeWqqrwihbU1sbNTmxm5cf2RcU6y0+UqOSEyNbG4WNyq3qPE&#10;NLg1fPLQVTpWyHaIGw+i1MHUZN8gRg0c49d6+fLGbZZYMNqaJoedYd3Kd4Jm+XEMBY+KN9RJsNDO&#10;V0LjHS2n645fkq8Rp20hmAJkI1XuoSPwowZGijnpK1zhqB0NYBcfstZZk0WsU6Zq3TKF9dE84sw0&#10;zNPoEm26dQ0NfS5kd+Sp5amMus0xi4Vh5uw6glyg2E00f5mHfXbc7J94fo6WChkqKqUF8TdWlypZ&#10;mi5+euQMk9HMVwiRuPVdS2Fh9flvaQQtMx+mbiON1DwNR1ncfVWTBiNZmrN8sf8AWZX0BeR+X5aB&#10;7LVM0YDLhWLyvbDogDj6hwVDFJka2U35JbpZm6PKVDK+Zm5aWtPG6hsRza7MeZpHVLwyNx9JdwVE&#10;Y1mGOHDxFoAeHXsoHFMwsbG1z2AG+ysxgmW4ZvZaEuLUOW8Dnc2eMueNt1qdNj7q8vcJQRe4Wt0t&#10;U/GHRskuYndzwFtdZkt8WHxPwlpqnkAOY0dypIa8fJJ/I4oYY51Nq6XCf6d5xLC7UAE0yyHYtq/N&#10;ani12hxRc1YJV9Omsdj+E+Q6axY+TtfhRdNmlseMUTISHRSSgXBUrxpIhlNvkkanN2IZKznhhbqb&#10;RmTi3Za51BzJBj+dA57b+YSfqp/rNVeY+nDG/ovb4Wo0OCWcK6qF2x8FyvayRQy5b4AzXmMYjgRo&#10;zE4BpuCT7KCrsxMhyE2gLSX6z3UtmyKKrkYKUjSQLlqj6rLsQaS992tFzstFZaZVlBM0qiy/J+Wa&#10;WsNvorL8KFDRV/UEYdXx6hUP7qJoKVksLTAddxsB3UXkrF6jK/WDD5Wl8R1m9vsrC2qQCwpo2Xxh&#10;5RgyPnWCGBgZHKA8D33UJDhEGLZcjeGBz27q0fErkqu6n4jh1VTwPneKdu4F/ZQuUegGP0uBzVFZ&#10;FPTUsLC4OI2NuyJbdldJJlc4S3+m1TXGzC091sWH1Edbi0D5ngMv3SmFVmXzLPT1dREatos0O5uo&#10;7EcCxWeV/wCQw91REP0OaqezLuLmHJGPll0YXnqGjwUQxytIAsACoyvz1IcMOouF32vfsqdwzFsS&#10;wbEhFiDH0rbXs4qcqcyzYzRMbSMM412Fv9RWNNftZfhtw+zZo85w/n5Kd0ReZfSDfhWKzOUDMp0l&#10;FFK1j2MIcAVovQjFaCDPtRQ5iwmGOUtaIxJe9z91YPVbw5VlVi9JX4VLJT09WdQYxuwCDNTXJLPd&#10;ikaVS09RU5ugAhklY+5uFOdR34ng+K0tFTMlfPK1jmwtHqINlvHVKmpOnnTyhDKVkFeGMa+pH6ge&#10;5Wn9X8LxXLzMPzHhdXNjErYYyZBsYtgf4VnW0oNWVJdRSdjjNeB4hRZXaMYoZ6GaNusCYWPC5+6w&#10;Zoiro6KJmxiJudXKtXOHXLGup+VWvr5ZqipcCxxc65AVKZ+6b4xSUsFfPTyNo3Xc154KneKEHwL/&#10;AJBNcC2EY1PTugLHODeLrZ+roo8Jy7DPBIwzPja51j3IUTR9PqjEcoivjkfG2Jg2A5WmYoa/N9PJ&#10;TRufIYSW2HwtDVoge5b8jGjzrU0lPPK0Of5jSzbsoXBqCpzfXBpmELgeXd0MdPU4XiMdDIHF8jwL&#10;HndXN0/6CfloGVtQ4x6gHAFq0ZL9Svlnfgr2WhhwyP8AINjMtbJs17Tyrv8ADX01osmYecSx2SJj&#10;Xv21+nYqSy50+y9HiDKh8UFTUxHuNwVC9X8/YfiOLUuCskZTQXaXWO1wRsszYZW/K0dF/wDAmUsb&#10;wKfEKKGOSR8RaCHA3NlzXiHWCHpfmLFcOqKWVrQzTE24FzdXTkjGBhGXI2U0I/KRxh2pvBNlTXXW&#10;goM7YnJXNoY2zMOrV3cVm39kkZSfg2/we4W2szHiOYKsGEVEgkha878BXVj/AFjEWJ/lpIniI39d&#10;9lyRljq/jGA4eyhp6F8ccQ0hwcpd2fcXzJFpe6VpHe/CqTwuU+CSeu5I6Jzr1fwbLWWagfmYTI9h&#10;IaHbgkLiDrV16xfEI6qlgrP7Et22HsrFzJh82K0hbMXSutyeQtBHSRlbiBfLEHRtN3XHZdP0rX7f&#10;JX/jtPkpzJdBBWzVEmIyND3btc7ZHqsQ/oeICSncCGH02WwdVYKOmxZtDRUsbHRGx08uRcPy5h2K&#10;YK5ksrKeqbwLbrrcUaRZxhcNhr8exGCvmDm04LWG42KfdTJqehxJxa3U4sAFj3UBTZjq8Pi/JiZz&#10;4WS/bYpXO2JQvH5qeQAEWaD3KU2G074IehyFW4xN/U3h4iZ6xcdl1P0by7HjGXqKV4DhDGLn2Ved&#10;PKylx7o85jY2CTyefZXB0bwt2G9MaiZt7sYLbfBVPMXcUfZUXiDxlmaM5w4fTi4jaGEA34VrdB8v&#10;HLmAtgJu61/3VE5GZJj/AFqqBO4vDXvO/wAFdIZWkEVfoaAA1gHKqUR7LtE3UX8zgo2kkcIz3hxG&#10;2/KKagvHsgMqS5BD7DhD5nwky6zboWm4SHFdRNroxBcR7JJtied+yO0OPvYd0hmHPpHZA2zvZEdv&#10;3RoIye+ydDULRW2Fil4m3aQd79kkwbHdLQt2BvdFFNDscQRBwA5UzhDS0AXUPAAXt+FL4U8kX7Ka&#10;NFeb9Im6JurupWkjLXX7KMpHBrR2IUlRS6wB7KWLspTbJCBhLhc3UhSs0v7BMoCNt7J/TuDm3tey&#10;sR8kEh9TNIZa9wnlMDcEXTSAkR/HsntIbi3CnVMqTVDyncb7ggp3ANRTWLc8pcOItbY/5VmNIikP&#10;GnSOErC0B1/ZIREuZa26cxbgXU1WRSFfMLrWuncQOgX3SDIw217G6XjkaDbYI48IEdwShoDSCEs2&#10;Rp7WTaNh5P7pdrR8FPGTA5FxUNA/Sf3WJKxP/wBLFIguCzQC1/vZZe99kVhuPlCo2qZQAaQXWBF1&#10;g1NHCBjTe47JXU4GxtZKMhmrCNBPGwCyRouLdkR2zza+6yM7pLh2N2h2C5CM8bIA7SNll9Q9kMny&#10;SRXAaxI42RAz+5co5+iSdcPt2TxfBDbYctAPA+EUPs7dFceD90UXKdL0E1S5FWzDewbYrNNwkt7n&#10;bhCHm2x+iFxphQmmjD+ooXCzdu6Kdzf3Q8qTtBcjBu75WDhCDYrH7WF/qgk64DXPIX1HkCywC5H+&#10;ELnA22OywjvdDbaCSCvYQe6KRslHP0N90g+YuG3ZDXscK7ckHb7pPQTJsUZ3qRIy50nYBDNcUFF0&#10;7RzR4589TZVzLTRxOAOlhsTb2WlZM66mop4WPbHpBu4lVz+MX1kl6cdRqTyiAPJivcXvwua8n+Mm&#10;LFKB1M97IpNHJAbuvNutdDllzPJR0Wn1Jw4s9GcO6pYbipEImYHv2sLJzQ42ctYiJjUHyXnVuV50&#10;ZC691tPnyGokrA6mZJchsl9v3XQ+afFLhOOYXSU9NLIJdIDiT3XH7fSMuPmjc1+qqXk7Vyrm2mxy&#10;JuiXc8qZkx1tJIG+Z+5XL3SbqxFU4bG6GpaXtbxrueFu+GZmqs7YgBFMGGPc+qyxX+SD8GvDcTrk&#10;vqlpZMUZrBbY/wDuTero4qW4dKwO9tQWiUGaZMHpPy8lQAQLbP3KgMVpJK3FY6oVco76fOO/2uge&#10;WZchli+bLViic22k3+Us2V1PzytSwPqXDSRMgl3c0WuQpYZnFe/VqZYjYbIoOUnRJ+WPpkzHL+bf&#10;Y2Pwn0FC2AA+W0hy1KozPHh8g1avqFPYJ1CopYmiXXx7K5jwteQfzfRJSZdoqlt5KSA35u1Q2PdG&#10;8Lx1htTRMcf+Vqmf+IaCsIDZ447/APM8Ap1Q43T0rx/5iFw//OCpPxRYalKSspTPHhQFc90lNHqc&#10;NwCNlSvUHozmPL1SWeU9kIJHocf+i7tjroapupjo3XHuCmlflmixqJzZY4Havdouk9SLJYTj7R53&#10;VmWsTpKR7CJNTkjl2XMmXYJHwUEda3ewkcef2XceZeguHV+osjjBPbZQdB0HgwM38uJzC69jYqs9&#10;btfA+bskjiLDeoOM4Pm38xjWCUzqeQhrmkFzWj34VhdUcBwHNfT6PFcEpYI6sRl7owzQLrp7Geie&#10;C45BpqaSPfb0sF/8LSM6eFZhwaduFawxzf0l52+ymUGuUUFjTZQ2ReuzcEyvHRVNJTh0TQHbXsQt&#10;S6lZ8zb1Ue4ZboYiyEWPrLL257Lbqvw54jQY8YHQybu3NjZbZkzDW9OcR/LSRxAOjJN2i97KxHac&#10;fJHl16Vo5iy5RdSM25qjwl2HM1RuDpD5htp4PZXhljw81uY5q3Dpayqw+rjYNLYXbPPtdXd03p6K&#10;sop6vyKZk5BBd5bQf3SVNVGDGH1IdFcm92kXUebfi/CowtjNOLpFZZR8KuPdLIqnFcSqJXRxeqMe&#10;Zq1j5WrZS6TZh6v5pq62tfLS0tM57I2RvOmQDgldFYxmVuN0XkyVDHAi2jXc/so0ZgjyFlioqKWH&#10;1arH+3flDh2rKkNqfccz53/N5Pxn8liFDG1sbrNe0Ek+3ZJUeT4OoeIMhe/8tE03vHyrixHMWBdS&#10;8OdTVbYmTh5c5xADh91p+JdK8IwWZ1Rg9c508m2l1RcD+Vo4sto0se1KqIao6Xsoo30WGzCfR6S9&#10;7gHBK5Gy9i+HV7mMdqLHXs59uFDNyljOS6ytxWpqWyMedYa2TVt9L/C1TEesmI0+IGWmbI3SbEaT&#10;utHFJJFmGzxZY/V6ur8ysiqaiCOpEBEehzrjZaFmOXERJS1MuFw01PA8OBjBuf4S+V+rjp8Raya2&#10;om7mvb/1U9mDrFW12Z6LC6cYU2llkDD5jGX3+qObvwPLdVEBj+IZbzEKd9ZiFbTTy/6BHZoP1ut1&#10;rukeHZ16fmLDKxz5msGncAu2U31i6GYLjWTIp5XNjqWMvrgcGtv9Qm/S7opSZCwmOr/qMszpgHNb&#10;+a1j9roFn7OEVpZrZy+3LmacEzzJhpozKWE6bkkWv9FcnSzpa3NZdT4uJKWUt4aFfUFPhlBWMrIY&#10;KR9QGWJkY1x4+Vrua8zx4VUOqRTf+Ym9DPJj9N/sFBLfalwEsyXLIuPozgGSMLcGymaeAXaHsHqK&#10;566o4BFhOeIasgRmR+oae26uvK0OZc9ZtqIp4vLp4nD1OYWhw+qqjxU5UrsBzBTh0kTRvY6vlW8e&#10;ZzjwJZrRfmYTW0fSeimw+lgqXSU7B5mr1tJHxdaNkepxjJmE3zA+qNBWSlgtd5BPwt18PlHPlro/&#10;+dqpWVu7SGavMsLe262zL3WfBcWkZS1FHCXtds2SAWB99wo1tNSoz8mSmVPm/JeAYA1ta2jY6Gp/&#10;RI+GzinHT+ko8UpahzGNDY7abDlSnjLz3iNRgVPS4dQw/ly4hxjgFwLH2CrTKWZMVyVlWGeOL+3I&#10;y8gcy7z9ArLztozc+xNPgns6ZSpMxVPlzxQQlpFi21yAtuyPl3DmwwRR4fTExOBJ0827qOyh0ih6&#10;j1EOKTTVMbi25Z5haLn4urCy7kgZZrSHvYIWtsC5yprI26KsN/J3UUV1qztSZd8RWGiOngj82qYx&#10;9hYW3XVWdszOkydhUtFDDI7y7gLhPxsRmi6vUNTR1EcmipBJY/V7+y6X6N9X8NmyRhEGJulL44wE&#10;2+njxqRqLalNLk27PHTrDeomWWuxSsqKWTSDojFxdVxlXKP5aeXB2VdRVsJJYJeLdlc9NiODZroS&#10;2lqGEDaxkF1FUeQ6PB8SdW3s5oJ1atrLMx9SyRVIaeV3wQeUckVGVoo6aXAcNmp9V3PcLm37KC8V&#10;cuHx5Rhp46SmiaGkBjRaysQdT8HippA+phu0EfrCobr1idDnSsj8uoJYCbWk2VrX2Z5JfsCssqIR&#10;zo8Q6cflaaJrXaADYWVa5ZyVR5axCWSpnkbLI4nSON1YzMQOE5bMPlvEDQBr0/7qrc64u2pqCyjc&#10;XyXvzey6nU8B4skmzV+q2O0OXs2xSNYxz2uaf0rfcu9bG1mAtfIY2tY29gVT+d8LmxbF3ifd4bcf&#10;C1xlFV0MzYmyPERNnDUVpu6NfFjczd5+rtUzM9WaeaYskfcAXsFH4tS4rj+Ix1bw8G4INz73W35S&#10;wnBsHwBsmkSVEjbu1Wcbp07GzWxmGOFuk7D0Klkxtl/F01t8m59P+sFThuU/yE+7w0i97k7Jnhj6&#10;nGa8Xa50ch+qTyJkOTEqgeY0lrtwByrz6YdJZPzUXlUshAI3czZZ8sXJorpsYQ7maHH0oq6+lY6l&#10;pC8uG/pP/RNKrptjeAusaF4B3uAT/su7+nuVIsHwiJstLTa9IveMH/ZTuMYZSyU2kUNEXH3gb/0V&#10;rFq+zNlnin2pHn1hGRcUzHVtgZSkEc3BH+ycdRcl03T7K1UKhxbVmM7DexXYue34R07wGoxKsjo4&#10;C0Gwa1rSTZclVeccs9bM81v5+pdDBCNVjIGA7rd0oU+QZNS8I42xnKGMVWNSYrHA2WAO1gvcQSP2&#10;ULiFTJiNZZw8iQbEN2CvXr3mfBMtZkdQ4OS6mY4teXWII+FRvUzFYat8clGLED1FosttLjgr9tMY&#10;1tG7DXWJ1F29+U8qcttx3ADLLI70NJA7XUbgNUa5oE1yeN1tzIB/wsWs/wBV0DTRMkSfSnp3jT8r&#10;MqRqjw/TcEP2cF1LlCGnwPovUP16v7Q1fsVqPSLLlPifhwaJLtlgpyTY2PKJiGLnL/RLEWB7jZo0&#10;gm57qtl5LUJKivfDPgsOYOruIVEh9LDNb+VcWTJmy5hnaCSGXH8qi/CTjkkHUCruNLZGyk3HuCro&#10;6azh+YKpzhsb/wCVXkkQZXfBuUrmGSwA2+ETY3FkFULSahwVmsObf2UJlyQXRx8I3CBrg8fT3Qnd&#10;IQZjbC/CUZI0ggbpG5aShZqItskNYq0ggk8grC/0myxlw2xAshaLMslYr+hWIAjdLwbhNon7WslY&#10;nNa35UkRr4JCmYNN+6k8J432URAQ5otwpfC2ksBHZSL6IZ0TlOGnYXupKhGlwuoikcQB/Kl6IagN&#10;t1JHgpSRKUzbnYDbupCmj25t7qPpQSPqn1ODfYq1EryXI/pX7W7J5TbO+6ZQtuAnVIDyTdTWVciJ&#10;CF19vdOm2Lhv9EzhaQRsnkLhcAqxEhl4HUBDmc7pxASXi6QY4B3wEvH2O6sJtELHce5+iXjbc7gJ&#10;tG+4BP8ACXgPCdMFMdRE22S2zjfglIMJ+wSg3N06VCboOdV+yxCb37LFJ3AFksk9VrFGfcmwRWnu&#10;Bz7I5uG/PyhvmypxRkLiw3/hC6QufvwiNaWjZYw2JvuU/cvQy48hnNBPCy4bf4RdRCAuJKCnYXdE&#10;Ub6kfQLJKN9iEpr+Ezv2Oq9Au2B3STuOOUpqDtrJGW7D3IRKDBlS8GX1G+22yxzgBsQitdqv2RrX&#10;SXHINA6yRtYIBdyBxtwCg17HSbIm/oZKkAXG6zUQFjhqtcozYdQ2KTlwMo+wLkNHuVkZLjyFjm2F&#10;iOO6BpBO2xUElzyFT9CjQGvPseUBaCTYnY7IwYLbojn6SUfkJceQHR3F7/ukJXW9kq+X4BSenWLW&#10;TMa36EdV/khDAwGYXO3shkb5Z278IGAh4JO6Zf2Gro8rPx1qOTE+qdNEy9/Ijt/C8+sVypiuHWe2&#10;lqCy36gNl6P/AI22AVdf1Dp56TUJBDH+nlcJnP2MZcgbDW08tTH3a42uosqxvhkkWzS8E6i1OVZt&#10;L2yNcOblbbl/rfNJJrEj9Xa5SeIY1l3NbC2rwyDD5Xf63G61PFMCo8KmJo5WStdwW9lR2OnYckfB&#10;LjzygzproT4kavC8ba78wdJaQRddZ9DPExh9NiL5KyZrdTLFxdYLy0y9i1ZglX5rXOaFumFdZ6nD&#10;4P7k7ieLXXO7HxiEuTQx9Rkkeh3WvxZQ4JjpqKCUyQxuudD73Ckcq+KeTO1BTVkJfF5LfUHG9152&#10;Yj1yM2FODn6yR+m6f5V8V1ZgGEup6eJzL8EOWNs/Fv8A8UXsfVHH2ei1N1/rKyuadErgHadlYo6l&#10;VkNDHNTSajYEsAuV5pZa8Y2IwxtDxID7l3Ctnpt4tKqSnEzq5zydizUsbJ0HJifgu4uptnemR+rM&#10;Wa3flqunlZOwbucQAnWOdVcKwjEY6Qzsa4HSbusuQ8H8T0rWmoBcxxG7tS1mfrS7qHnmCKJ5bI59&#10;nOvckqpm1Zxjyi/i6hbs7lxGklzAWVFJXRtJbdoud0tl3Ascc53nVBsy5BIO/wDKrnAzVxYVQOpq&#10;x0b2xAG3cqcb1BzHl2sj819RVU5sDc7Lns2eWOTs2cHUotVRZGGZ4xTKpvNIXQN52W35e63UeLwg&#10;CN5c39R1bLRcIxWDOmGDzZAxjhu0rZMq5WwXDqd0TI4Wl/8Aq91Fj3ZNl6OaEmbvgPUrCsXmMQq4&#10;RLxo1bqSqJvzDgGepp4VYSdHaWhrXV1DIwTE6rtG4WT5yrspEMmmfJp99lp4Jdy5CUe7/UtODB3y&#10;tvp+6cU+FPjFrW+oVa4V4hzG9odCXW59S33LHU+mzQ1oYGxvP+m91f7YtURPBOPITF8mx1LzI5jN&#10;Z49KqPqT4bnZjxA1FM9kc3uQr4q5i6O5dcJqySJ25IuFWyYE+Bm21TOSM75DzV07opI6Z5kjII9M&#10;Z/6qkq7qBmzKeLSGfzTCTu3RvZejOKx0GKnRURMkHe/dapmrorlXMuvXhdOZH/6yLqlPpzZH/Exy&#10;8o4Yyv1mfHjBnqaSpc69272WzV3XjEMyxuw6no6hrJO5aCrM6n+GKnwGolqKKmDo7kgNbwFq+XJM&#10;OywXMnw9n5gXAeTYtVZ4XjAzdKglcUV7iOR6vBcMmr3YZWVE8zSA6MGw+y0vKeA5kbVioEFTG0n9&#10;LmkkLqfIebqKCgmixGsZUNdctjf/AKVoeacyGLM5FNJ5dK51rDgBFjzuPkzZdOn6RoJwTEsXnbDW&#10;1kcTZti17bWSTvDhi0tVriqoJIXm+prNmq0avoj/AMeYLUVVPiumqe28IDblp/ZadleDP2F1s2Fy&#10;01bHRxOLfzZtpsFpYdp0VsmFwVFM9XfDxmfBMwRSYdVMl16RZjCSL/dPYPB5mrEcMOLz18bq2Bvm&#10;NAYQb/urdxfHqzK8D5X1Dq+obfbghQuBeIvGpawRmlmbCTZwLtrfursNt0U5Yptmk4J1KzLQ4M/A&#10;8yUlVVRRt8trmt02/darinXavwSsdT0MNQ1kR0tYTey6GoKA52xIVMkHmxyG5aeAtUr8r5VwHNUk&#10;dZh1O+aUki+2lKc+4s4sMvaI3opjOKdR6I1VRi1PQNa7TpmBH+6urEckBmQhNRV1NiNdCS8eULk7&#10;LmXqDKMAqZKXCWCKJ5Mtmdu6junnX3H8mSyimqJpAG/pabWUEcLbHlhk3wWvi/WnO2XqEQR4NWyS&#10;H0uLILEKnfFNmWqzOzCDWtfBUSx3e1+xBurJyN4mMexqudJVQT+Ty95dsQqm8WeYqfNmasOfTzNB&#10;c0l5G+k3WzghSoKOGSRfvhozlhmFZDbSS1EbiWX0l3ey0HqtmWsw/O758Mp5mnYhwFwd0bpbiOUc&#10;v5OiM9XS/nQASTe/ClHdW8BfXtcYoZmXA55VHLik5leWtK7N76NZzjz1g7KXHQ10sTfXr2RepmN5&#10;QwSpjY2qpNMFwYg/cLUK3OGG1ctVUYTFHG+ZtrMO4VSY30+nxzMMlRO1z2zOu64UqTSoZ9Oll9F9&#10;5M6p0eYcTbRYHWQxvIItfVayf5zyHnuqY6qOP0bcPtd0XlnUR9brnbKOVJ+m+Y21lESx4ufSLcre&#10;cR6oZnxpgg/qVQyJwtoumS/a0KHQJ3dFX9b8sf1LOtMykcWy+cLvcS4Erf8AC8BqsvYfhv56uhmi&#10;t642XBCiMcytV+fSzyapZWyaiTypisqGmma6aDz3tHBU2xFzhTNDH0WUfRt3TTGaaDNDZaerDKeM&#10;EvYXncqQzv4mXxfmMNhZMIi1zdV9r8KrMg0EkOI1MrmGNjnktb7JfOGX5KmYGFhOo3JAVLDrpvkk&#10;/wCJka3i2dTTRuZM+Qve4m4cbKLzFnFwwWMwSOY9g5JvdTOMdNHzUwlfcuJ4soHHslvbhoaIzcAr&#10;Wxa8Fyh10rijZMK64TYtk0YZM5paWhpJFr/dafPiFLgdY+eI3ceSTflJYZkmt8r0U7/ghPaDpNiG&#10;N3aYXgn4WzrRSQy6a0zXKOu/4nzRMWtJ9CcYjkuWplGlnqv7LbstdI6rJmPxTTxODJSGbi11eOW+&#10;iMOMuE4YAHc7K68iRuaurGKtlCZP6QVtU9jnMeW9tla+QvD1V4pVxjRZp928K+sl9FIaWCPVYD6K&#10;ysrZMpcIYNEbSR3AVeeWL8FnLsQguCvum/hno8JbHJNoMg+yujLeXocKibExjLMH/KlMOwppI9Nr&#10;KbpaNsTRZu6CKTdmTn35SVAw0r3OBv8Awj4sxtLTGV7gBG26dQ08o3IIVI+MHxCwdLMmVIZK0Tab&#10;D1WI5Whgj3cGR3XKzmjx/wDX9+L5wjwaGZzaPU0OsdhvYrnXqx01qcu0EGL4XiMYp6k20tJJ4uq6&#10;6z9W67P+bJKnz3vLpLjfjdOstz4znyibh82NS01PS+trCLh3wtfDhSRZjIhcz176xrWyOcZDy4nl&#10;WX4a+iWGZwqi/GA2WmcCSNVvotQxsYZhlJJSVDY5aqEWEh5cVZfSyQ4ZkOplZN+XJA0n4sVejwGo&#10;J8sr3qvlXC8o58ko8PDRTi5HqvZJ4a0SCnga4HzJNKhMz1EuKZklc5xlkLy0O+6ytrJcrYjTukcW&#10;6Hg+yjyjrg7E6UZBmb08dSskayOaLS4EbBVb1PxiPCpn4KJGvabtIB5srF6HdV4ajp4XvmEh8r9N&#10;+VXXUTL+HZlzXFWxVTIZnAksA3KoPhksVXJqfQwsoup72RizPIkJ/ZXB0rkFRX1Jab2J/wAqnOkm&#10;mk6i1PqvpjkF/sVbXQeQTyVRvc6nf5QTIsjs34m8YB2shi2juSscLGxH3WfoFiLqvaKE0CwaeO6H&#10;QQb3RWvJPHHyjh4J7WTWiMKW3deyNGNr73QgbbFCDpKcagzG67HbhAwWv3+iEOAHFljXcpqEGHra&#10;lYWfI3ScbrmyWa23Y7qRMGV0OqN/YkKawwaW83uoWjY0G5t9VN4cQwDbndSpckU1fBMUbAB2JUpR&#10;3BFlG01hYhSVCbvt2UqKU07JWAlwtyU9pWafZM4BuLdk+iGkg91agV5v7HsLi0fVO6c2A90xgdqF&#10;/wCE9piH82JUyKk5WSMMnmNtdLwts4JrTMDbWTqJ/q3G57qxjIZDmIWPKcwC7d7pBkZb8pzE0lth&#10;urF8URtexdh5ATinJsL7pvGw7pxD6Uk0COYv3SoO55SMbjbhKx7HfdSWqGfgVuViIZd+yxMAWXEd&#10;IsULrudt2RGkubujx3A9ykymgXA23ugLBq53QhxPt/1WWAdqPKANpBeB8IL33WSHVa1vsjOF2KTu&#10;ZFRjBYhHRGGxRi7SLmyZ/YadAlwaAQdkkZNRO+xRtJcd+EAFuOEXojbC2DtxyFjbi90YDclA4XCj&#10;b5Csxl3A7CyLp8wEjYLAbG26B/o3BNildiYDNxvwlBIGkWRFjW6iPZGvoTdCpc1xRWs0nugALSjB&#10;wN9whlHkeMuOQS6190m8anD2RyLhYW2HKavaC8iMmx3RH2G9yEd+z/dJyO1tsLfshBboIXW5Kxsr&#10;WyC/7orgSGje6xrwCAbXT1wJTOAvxUqJmLdV6WmJaNUEf+y5Kzn01pcLrQ2WGOUG2/K7N/Ek6V0/&#10;U3qbAySephkbEwgxPLePoqGrehEuA4YxhdNPb/VI4uKyNtZI8kf8qK4sozG+jWE5howTE2BzRyxu&#10;60PM/RA4ZC99Fqma3m+1l0fiOS5aCMsLbNso2DKMcz3eaCWqDBuVwySOWMjj2tp5cPqHQTMLSCfs&#10;o9+FuxF4bGTcnZdM9YOhVJjdG59C3TNbnhVNF0GxKjjIeA19z/qWri2IPyTpNo1LD+kWI4jGCLer&#10;/wBwUlH0Cxjy7w6XPPDTILKcd0Qx4tBjqHsb8SkJDFukeO4RGyT87UXtc2nP/VG542F+xAYt00zT&#10;gkR10kQY0ciW6iaPMOJ4E8tdI+Mt7NctnkynmV0d2Pmlb/7nlyk8A6JZox+kqas0cf5enjMj3Fps&#10;QOVXyY8MvRLjm4mvYH1OxSpl0OrJmsHa/K2vBc6T0E7aiOtlhlbuHNO6rKXFKeCrkADmkG1rWT3C&#10;8JxTMMUj6OnqZo4/1FkbnAfsFnZ+m4Z+ixDZaL9wTxn41lJjGnEp5w21tb1cHSz8QefMVVDT1hYW&#10;3AN3ErhKehqIpnMlbIHtNiCDcKWyJgmMY/jbafCwTO0ajyNlhbXxbWyxfHJax70k/J7B9NOuNBme&#10;libTTxtkNvSDYJPPPi5b0+xg0k/lBrDYuBuvMak6w5g6WZhbSVM88UtOQXAPIW20/WWTqFXecalx&#10;df1eY/8A6rktj4hLG+6KNbX6p9s9Vuifiuos/wBE4sezQwhpIO5ViyOw/HAZppGhlr9ivPDw/Zhp&#10;cNZFPHXRhzG+pjZhufpdW9kvNOcMyYq5wnp/6Y1x4k9Vlh5cE8Eu2SNnD1Tt5TOlKvB8LrZHCmm0&#10;hvNgtOOM1uCZmmZRzTmMOFjwtRytjWP1vUltNRBhoIg10j5O47roOPHsEMTGiKF1Qz9RDAblSY5q&#10;SNfX6xCSqZF5ez/ib4WCd8hAHckqbf1KbTANLhq+VqeYs+PosTjjip4/JdsbR7/4TnM2RW4jg8eK&#10;QSOa8gAsLrc/Csw5NHHLFkfkn4+p8ckwDg0D3upnDc70tURpk3KqWsw6po6DznuYBxzZa8zOUmG1&#10;ou8gg+6ljjbNOPT4yjcDo19TTYrCWTBhDlCVnSnBayUvdTQkn3bdVvg/UySUNu9b7l7Nn51jBr5+&#10;VHk1k/JTzYcmMQxLo/gjWECGNn0atNzl4cKTGIC+kkf5o3AAG6tp9IamDWe/tukmYdI0+m6pZNGy&#10;g878Io7KOTMY6Z4o01ETpIGnbUbiybdRauuzRqjp2OpI3fqMfdX1UUIeB50TXj3ITYZVw+tf6owP&#10;o0KKGo7IFGL5kjmumyi3DaR0ckAqnPG7njfdafiXSKaaudJTRuYHH9IFgF2Q/pPh9Yz+225+QmlT&#10;0oZTNLWRR39yAr2PWaJViwvycmjpnieG0odFU1EJ9mmyjYOnrxWGepDqiW/6n8rp7HejFVOS5obY&#10;9rqGHRmpdJpdG23+VaWJlhYsDVHOWNZFh1ue6mY5zm6bkb7rVW9DInVz5A0xtcOA3Zdb4j0BdUMB&#10;Ibt8pPDug4id62/zdHjVOg1q4VyzkvE8jS4JhE8FLFcubpvaxWhZP6PvreotK7EGuljcTcPFwF37&#10;UdAKatuDGFWXXXpVTdMnU1UxjWyOFwfutXHDixfg158QOcM79DarDMdbHS0jXxSjU3ay17FOhGPN&#10;qQ5lK5jCOy9A+lnRikz/AJapq2Zg1aG77Dstuw3oHhMEwbUxggcWAKr5I88FLJHFB8nnBg3RDMsD&#10;dUUczbjcA/8AZbLg3SzHacD8xC/677/wvRD/AMIMDpGERQNP1aEym6WYU6UXgZYcWaFC0x4Z8SRx&#10;Bh/SiaocHTQv1e1ls+DdEnMb5zqUWYL7tXZVB05wSnDSYGX+WBNOpWB4dg2TaiaOOKMBpF9IHZS4&#10;8fsu4NyLkonFw6euzbmg0sMAAjPDVN1Xheq3uN4i0H4VqeGbK7cwZnrat0eqMtuDbblXZW5Ngnls&#10;ABdS/g7kS723jxSSON4PDnLREjyjcfCV/wDAWrc8NbTl9/hdejpNBN63Fl+f1BL0eTmYK70RwPH/&#10;ALgCnhr0Zk+or0ccVnh4xOqa1v5Owv7KawTwtQGjZ+ahOsjcFt11zqhgb/dp6YfRgKisUqaaa9oo&#10;229mhWljpUhS6ipKkigaXw9YRh9JpNJESR/yJqzpHh2HhxbTRg3/AOVW7mPEIKWFznFrG9ibBa9U&#10;Uv5samujc129wQVNi7o+Sr/Jt0zm/wAR2EwYPBRujjay044Flu/SmAV2WYJANntUH4t6ZkGHUmw1&#10;Ge2y2zoZogyBRgi5Dd1JOd8Gkp1js3XBXaGNaQBb3WxUUohaHAbKAoqmIu2tbun39QbAwbj91Xaf&#10;kyM8m2bJS4n2Fhsl25lbTuttstExzNzsJpXSlzA1o91XmaevopsPmfGHkht7hpNlLhk7opSivZcP&#10;UPrDTZUwSWoqJ2xBjb8rzC8afXup6rZonpaWpc6BpcDZ3st58SnVqtzTgs/lVM7SWnYPIXJlJU4h&#10;S5i1zFr4pH2Jcb8ro9PH4shapimQssQYric0dXO5gawuB73TLHXVOD4i+OlqpGNHdpV0HwosxfLb&#10;cXo8TpYjMPU11W1p3G+11VeesjUmSJdAqjPPezj5oeP8raSXoTlXKISlkfPIHyzPml5JcrNjz4MK&#10;yOYJSIi4C1u61SgyBPBlUYwySFzNOsjWCf2TLNeYYMWoKdjTZ7G2cBxdKixDNwLQYiHVgmA1ku1D&#10;909xfDZ+o+KwU1MxvmlwFgbKLypXxQ1QLxduniyZV/Uh+Tc6RVVOAAxwJFvYpTVqkL8nJdmVo6jo&#10;eyGHEg/yH7EOFwAn2G4V/wAf4xLiVJKWRxE6WjYEFRGdPFRhGbumjIaiCN1U6MjUIhe/7KA6eZ/p&#10;6nDGwtlfDr7g6Vn5IU+Sx+RUHwnFjkbOlUag2Lg8XPzdXH4YcQZieGTVDDcOc5UV1ky1W0IZWxXk&#10;jcweobndW54JpfNyiWnVcOcTdQyjwVMki53n+4Cbg3SkgBj7/VFqHXnNhsCslIa0n37KnJckHoK3&#10;k+wR2/CSa+/0KONiObpgBRnCMga/bsgksQL33Ugg3dCG72CKLAIwAtzYp0M2KRM0SJfluyQjOk2u&#10;nLOL+yah2L0LS5wuVO0YAA2uoOlIuDc2UxhsgJ5N1LGyCRNUbCGi6kqC/mfCYUzbRhSVC4j9XdWY&#10;sp5CVhBIFrp/TjU0g8phG4OjG5untM4NAudwOysQXsqZB3TCwsRf5TylZY6kxY4MIPPayf0rgSFO&#10;vJVlEfwepOo2AEe4TSn2IsnkTtwVNFkTHbQHcGxS8QLQPdNonaeyct4F9lZI2OY3W22S0fdN4Y7k&#10;2I/dLwXNwdrIaAFo7tcDbb3TkuaGC26QjdawS8TbhSRXsaRixHEYAWIgCyQkxKQdr/VZct+6w/8A&#10;0kUwSCNzwjX1tFkQvJNtysDiD3+iZ0KwQS023/2QvLjH3uhDrm1rLHOsLp2hgrHHghHssEmoWtYI&#10;QL78AJm6HDFocCebpFwsUdri0bLOeyaEh5JUEa7QboQSTyCFj2aRe2yzTdu2xRcWClwY83G3uik7&#10;AXQt25KC9uDf/ZDdiMLjYBZaxWFZbdGuBNGIr73Fkb7rCDa9k12wHF+TNV9uEYSCyK2ziLo5aPYI&#10;5UFEJIz0XuE1Pplse6cPBc3ukXMAO6aSTVDIwi4SDPVJvxdKv/SfdJNF3XRYY20hpcHNviny42t6&#10;nxSkC4hatCrcEiq2hr2hwt7K1/Eezzc6MIFj5QCr0U4HNt10sejwzYuUcPu7so5nyV/nTpZDilPe&#10;COzmj9lXWKdNKqgLgIyfo1dECn9JA7j9kwrcFbUxuDhe65rf+MThcolzT6rwrZytV4b5GJmGojcB&#10;/lNMy5PFSzzImtsVc3UHpgyur9cDQPoFC/8AhtWQMDNDns54XJ5tDYxukdFg6nH2U3S5akp5NMgB&#10;B9hwmuY8kOrnsAZdtvZW1WdOquWsDWwPAJsT7Kewzo5PpY593D20qBYtleUWH1KBTmVunfmYa+KM&#10;RtlHq9Tb7BS2WMyTUmW6vA21FGPNa5rm6RqIOy33N3RLGHwOkwmtfRSlum7W/Cq7LvhDzbT5tOJy&#10;YtLM293DRzvdTJ5UuSWG7FryKdFPw/sl54xmafMk8NFDNvGZZvLF77qd/wDCfBvDRmWuwzCpaKvw&#10;zEH+hzLSaWgW5U/1KyXVVmWo2yOJNGC6xC0rI/T/ADRniiq5KHBayqp6Cwc9gBARfkyE6zxa4ITP&#10;3htylmPDKnEKSSGnrpXayHSjcnnay0DpT0/OQM9GellgjkI0ani7bKz5enlRJSzVEsTojTyCOQEb&#10;sPcLaoelOC4Xl6PGHGHERcB0YFiPdWseZ+ySM0zmbrv0nxXqN1Zqjh7o553AajGy4P2VYZhyLjnT&#10;7F3Ub2SmdrrOY1pB/Zdy9JqvKWH9Vv6nJiNHhEEjmh8Tr7AfZbO/orkbqX4iv6oMcw6rw99QHujs&#10;bOH7K3NRkuST8lM8/MB6kY9kSsZPE6ogkBvZ91evR/x9Y7gWHOhcyWci5JaxN/F5l/A6LPOIUWG0&#10;EbIIJHMZI3ghVX0xhlofzNFR4bJWVcwcG6OQDdYu30rXz/7xLkNppeTtbw+fiT4Vi08lDibXQSvb&#10;bzHENH+FYM3i2r8t4+ypo8CxfE8JmdcTwM1MLfrZeX2b+n2PZGxDzcTw6opC5+pvmALojoB+IHi+&#10;QMlxZdqxPPQxs8uNmqwaP3WJm+Na+P8AaBPj2po6XzT+IPjGL48IcKwivibGbOa+LURurmyX4yW4&#10;xl2OCvp6iOscwANdtvb2XJvTXrDQ5pzF+ZFKKLznajMTsFseN5zw3Fc+0UlFWQy+Xpa4NPJuLrEz&#10;aPa6ijd1N6arkvzMvWfHmiJtS8NpJH+gaLG5Q4vmgnDhUvY50lr7KqOr/UarxDP2HYRCHspYBHLz&#10;sbqwKWsdmzEW4ZSwkyD06m76bqhLIoPtZ2Gj1dxVMncs5sqGxsmmjljY7dtxa6sfL+cain8qRrHt&#10;jNtyNlDYT4eq59NSyVWPNqYYR6qUtN2fHCtLNMGBUuSYaWnoo6epiY1pkHeyi/In4NbL1HHlXaWJ&#10;07x2kx3A2F8jfMA4J3W0YdTYbPTvJqIWvYL6S7dcsUXUJuXKkRUtYDIdtDTupl+eK6OM1D3vhMg7&#10;91KpRoyM2FJ3Ze+LSQPOmNwcPgqPiMbJLX/dUdR9cX0lY2CWq0l52JKnW9Saozxshc+qdKLjSU8Y&#10;t8pFVpJXZdOG4pHBYEj91KGriqQA0g/VVphlbUCh86ra6nuL+pIQdUo6WqMTP7un2Kn7XHyRJuTp&#10;FpPYwHfSQU2njpyd9Oy0GfrJDHHZw0u+SmEPVWOsqdLXjni6TnEmWOS8MsCtpmCMllt1Hx01nEi1&#10;1F02dYp4t3AfN0ZubaZrz/eaT9VXWRWHJTaJylcyF93WXMvj3zUZc3ZfooyBFIw6x91e1VmeOaX0&#10;vBuqE8T2XY815ywl5LSY2m23ytXFkTiWenpxyfsdB9H6mLBumlCI3D1RMvb6KegxJtRGCDvf3Vd9&#10;P8aoaLLVLSyVMbPLjaD9gtpwrEqSR48uoY4JsriVNzG3Pg2SKa455RahvltubJpJU+WQWbt7G6JU&#10;VbpGgk8KomkyqsUvYY2kktfn5Wh+KSsqaPpgI6W7pXyWIaLm1luEdcwSi5AF1rHULFqbHcVNFraS&#10;yPXZFDIi7q46yKX0a54LMdggwefD6geXVtZd2ra9yrirQyN5A3ttsqT6Q5ZD+otbPC4RgNFxblXH&#10;NE6OZxvqv2V3HNNFTqlzydyM1OY0nU4H6ptNUvaNybBOSdYA4SNVTOa25Bt7qZ1VmdijIjsQnM7L&#10;C4SVHl2oxJlmscb/AAtX659ecF6C5SdimICOUi4EZda5C5WxX8ZL+qSupsFwiej1GwlZKLD55V7V&#10;xqXLNDHrzfKOpOs+QqibKk7Wh7XgXvvsqa6e59qcDrH4fiDjpDiGlwsPoqjxTx/Z4xqB0szq2ppH&#10;8t1CxH7rU8a8WNHjVdG2shFFUXDrvfckq89ZUSvWlXJdvicwp2YMIpHxEOtKHEj2sk8l5vgyzkOJ&#10;rpGiSNm4vZVNn3xFisyrTNiqA+77ag7kWWuQ52dmDD/KiqRdwsQFTyYqJ3lUcfYy9cr9d6Opr3iW&#10;drQ07XcpXFuu9C46Y32t3J5XLtM2iofzD5amMStO9+y2XK8dHi1H5jp43NG32WfNSbpGXlyxssLP&#10;PW9mOAUkEvmOJ4abrX8SzzQ5TyrXNxORjZJISIwXWN1H0+D4DluoFa1kU0r9gBsQVTPidxcZgxNp&#10;dKGRtffSeyt6mJ+WUZ5v2pGt47j82dsyNoISGsq32a48BW31G/DlxfCel9NmCGaCcOiZI6ONpLzf&#10;f3VI9JnsxTPFDAJWwRRPsZjw0L1AxfPeCYP0Io21GP0rGxUjWXdfc6fot3A2pJBuUWjys6kV1Nl/&#10;LZpIfzdLWxv0Oa+U29uFUk8c1TIXSyPk1dySVYviZqJMb6mVFTGT+TfKQHAel2/KhsOyvHjmLUdB&#10;Sua41UgjBHa66CMP0sh7hplDGKg0z8ObUN8uUadBKF2RXUeI6pw4sNztwuq8p+BrL2Scu0eL41V0&#10;ragN1lr2kFx/ZVb1cpKGB9SaJjHwwktbp4IURLVKynaOJr8U8uD9INlFdUMsvoZ/zAGplh9lI4JD&#10;JhFfJPMwsaXEgn6qXxzE6PHMv1Bc5ry1hIF+6kjGynPLTNLyFgEua6aUCVgbCL6TyVPYdhFVqdDT&#10;ktMLrEqL6J/+XxmV5NomkXC22kx6KDE6/wAu13P2F+VBmgvZNiztm5Ypn2SoyH+W8yNz42hhJaDw&#10;LKzfBhPrwGQkg3LuFz1Dk3FcWop5KeR7Y3EuNhcK+PBZE+hwWSGQlzgXA3VDLGkTWXsCHTE8oZzc&#10;C26TdeP6owvp+VQl5EDHGDvvdC4kng2ARWSOBsUZrt7IX5GYAFkNkbQDZFDbOTDdpjW77BGbFd26&#10;HQAeEaMAu3TpAuPNisUe/ulmaWdifokWPuduyUjkLXcqVCbseQSfpsCpjC2k2I2HyoikGsi7rFTe&#10;HXLfdSw8kE02S1IOBzZStG2w2UTTOLbfKlaGxHtsrKKUyTpfXynkBuUzptox8p5TuDgLKaHkrT8j&#10;unZtflSFIy53BBTKjduAn8LwXcXU68lXL5HtO8ttZPGN7pjBsCSE9gPpG26ngrRB44HdOzSLkhLt&#10;FgkI2E8pcNs3ZWEvoB+BelOqx4+qcxAP+CmcTi1w3TyGO4ueE/aAOWAgcgpRnCRaSAbD6JZn6USV&#10;DPwKrETzD7LE4B//2Q=="/>
  <p:tag name="ISPRING_PRESENTER_PHOTO_1" val="png|iVBORw0KGgoAAAANSUhEUgAAAUAAAAFACAYAAADNkKWqAAAAAXNSR0IArs4c6QAAAARnQU1BAACx&#10;jwv8YQUAAAAJcEhZcwAADsQAAA7EAZUrDhsAAP+lSURBVHhexL0HnGVFlQf8fzl1zpNzZGCGgSHn&#10;DIKSxCyYMMPKurJiwriua8asq2vWVQkuKAISBIQhw8zAwDA5dU/n7tcvh+//P/Wq+80wqLvf7/d9&#10;53X1vbfCqVOnTp06p27dewMNh7ymigMgEAggGAyiUqmgWp1KVnwoFEKpVLI0H6cgiEQizK8yKh+2&#10;OIFwKL9w+muPV3G+vE+vMK0UqE7SINB5sOrSBZ6WcrUEYuN1GNWKykStfJlxPp+vI1Rx9Qh8naSK&#10;OGC46sGX8fkEbJldq/2CcDi8X7rapGvfDoGPU95yuVyLrcUzX4hp+nk4sLwgENB11WhUOc9Li2fR&#10;QIj/2AZf7kAcOvfB9536SiB8io9Gybca3kpZfRiyc+GKxxM8qv0lBFmX8vlyCjoXhMQPHoOUgWS5&#10;wPYFyFvmCzEPEVRCcURjSZSKResjK8NjnLQIvzWGDbH+LxfVELZZ+B2dpVwF6XQaPaFxzAiOIhxt&#10;Qn9yOobZ5xHm83RFYzFUIo72IusyOWFaiHgUp2vltf7gtdqgOKUpTmn+2vjBa88LneuoesR/8UMy&#10;7/Mw0loRUhqvFcRz8SDEcRHita/DWkw5F2cFVv4AUD0+r6dB4HkuEH7RK/Dx/tq3I5/PT157PMKr&#10;/L6MrkWbrn0bhVtxKqdrnSv4dJGmoGvx2pf3+FweSo7KVMgHNtHnUXx9Hn8U1J8Lt5dbn09tcHlE&#10;yxTtAp2z1VbOl1HwZTxupQdSyy6b4mQNpFCUSWCZrEuJmB3tQfF2tLQpFOpo/md5l+5B+HwZT4Tv&#10;HF+XF4B6BSgwCjiY6hWgQNjYbA4u0SMFKBxUwqqH+QW+ocJlClBVKdnXRVqZY1JgPC0Cn2cSRGuN&#10;Nx6nb5MH1SeoVzAeZ31eGzyiUUkH1Ony7R83lUUnTjFMXol2ZqhXyAfW5S8V74IGvRMIIQlHXFkF&#10;F6eB4q59P7EDjBbJAVNq6cLhhEv1izZ1RJACKwXvgstXCVMQWVk4xHyeHuYNmRJwtBm/2E/BatTK&#10;BlUvwQZeroSJsTF0B8YwIzyOUKwVg1SAY5Eoe1EsEN2kUZMNWaLyVfaHsOtISqwO0Sqw81q/C3z9&#10;k4ODwbe9okHLPEpXeeODcEvoxJoaTs8H1eUGumKdstSgNDpr1w6kDKcm1JcAy9ePuxpCo6UefP3G&#10;A4K/tow1Xvt22TlpE38Evoxvu471vLB28FihgVGmwtG1S1deHZ2SV/4DgybTYskpRhtp7Gtfh44+&#10;+GsPjnf7x3mcCgJXzoe6OhlPUZ3sI59X4NOtT3kMhTqXXc9iB/wItU6VciF6+0mQpZyCQc4G4uNk&#10;muOzhMmfG6P5V8NWU4wERTPNBgWD7xw7+nNlZX6V0ZDRz8qxUv3sTx3AbKpf+SVa6tAQB5dLc/U6&#10;alx+X9YHpRgO/lPUVAxLs53WBJdgEAyz/fw5wVENyseYWrCyKsN2VdnRZLXxS/Fqi2Te5F5CUJX1&#10;wXhd1tUxVecUPrO6mL/KEGDPSohUbyjs2jzVHtbHTlXNZhUaDcKhDhfOKfp0LJU58ERDjV4nJKKN&#10;+Wp0qm6Hh2lqIweADR7GMNrFMS2k/lSEeMGYfDhGJRRBhZ4A7QdUOEGV1Q6iqwRCKJLpJWWkzJRJ&#10;HNUlj0EUiULxVJOsVxY+z5WfdZbzWYY8mgNFNKCIajRJ5ZdCXoLOtqgPSJUNUrVBNEoR+cEpcP1K&#10;IggaZEy24MsouJziuwYQ6xVPrUhNrlje8jDOybE7F4+M48YjrxAc78UblfIWi8vr8huva7g9DZNB&#10;scyi+mq5LTikag+ZVetPKSifbthr5QXu2lliCipvCo1xap+TYebx58rPc8lIiTS79gu3q0NQT6dS&#10;1DYLhsuFssmtjlRK5IE8HsvNMgqqwytrk91avO8jgY/b/1zpyqc4CZKTY4HFWRrrYl7RoWuB5Fyg&#10;OKEIRboOud6Uw4FBqQ7fZJybjV1H6Vog4oOUAIVaFGHyxOXVbyrR4gSuTC2eB6uToHRHMn+1hhsO&#10;9sKkIiWorCkGngc5SEwYdeRvso5JphgGd1Q5zkx2Tvp1rAdVqXKu7FQZEwKd24H/LdifBfHCKSRd&#10;ufqNfl7L9ZkC4qLwCYd4qjQ3UFwemy1rFowpO/6EUWCoCcKrc5uMSJjOhc8LlFEpEhhn/WZ//Kco&#10;45OdMTgeezoVXJrocXVIqO2aMmOWEGlX31kZo1v5iYN1M9LoLYkNss6LBaoyKkgJXImWUTlC65D0&#10;MVQLLFYifRXGMaBEq1PntD6jLG/sV3sMNxUK3eoQlVlroIyGQAGleCNGgwmiUMuk+DSYNQgdTaqS&#10;Ra393pIUGH9q16JVmcUqo51BeTWo/cAssU7FuYnPgbVVtU7y0vWnfuKNcFm6pRG/q8CCFI/AFKsm&#10;NWVilF1LiSnUaHE8Frr94ybbUzu6fEyr/fTngvKTjcYMUaIiTvmZYrByyqesTiE5hSbW03qTW8uj&#10;lWF+U1IM4rOUoy8vmRWfxA/Rb/xjGV9WIOUnUF6rh8FD/bnA02L4CR6Hjo5+V97lcWVdf7G9xkPW&#10;q76xFlv05FH88fIbSC57tU/6h0EE1BPmiZsCXTth8flEnD/3YIJSV9Rfi3lFDhovgL6OAM0HHcVA&#10;uSZKL1WK1lDQDJcSDNLqkLpwqwGqj8xifgmvVqisDoIYZ/ipQDTEDgSlufqn2kd221HNcArLpXmc&#10;kyByak1VUeZyNO4HLCersCbwPl3lymyTPOh65W1IrT11wMzBUIwh6qwZ4RTdmiSMRucWTxV1gzRk&#10;2tXhFh+Ubm6b8V/xEioqYdYvfGVOFsoXD7Iu8lh5QuEQ8bAM3dqANGOtbnMZ5VVGqKwYHaPll6KL&#10;qvU3jiW2k8otGrXBYjQxbzVIS0NWmnjBqGKJAwRaT6YilZVqA6qMdCaNQKaMecEiOsMZ5DtmoTfS&#10;Kv+dSJyrZYqJTRAP1B61wfcfazDZUv3GaIL+Gw8I8mBsKYSRU4PEpfkJzJWqyQfTreuJ3tdRJu1W&#10;NyPVJ57fwif5U5vq+1toq1W5wO7ajxGPb2rM6OjiBD79YKAUU9aqi+cehylNK8fxVaSy4qmSXBsd&#10;bZ5mtU/XxUKBPHPpTtkQJ69NgVIJyuCoVjgOZYEzXeWVRxOz6vHX4rvWACVXDodTcDwxGn0+H++D&#10;j/Pgz30+R4tTqOo7xZcpS7bMUlfO5KuurNpox+SyS6dy7QcvZbAKiDEHwks7Q9cuzldqAmNMcXE+&#10;XmVFvI4ej1LKrMbX5dOq8ocIRjivLV0mrQmqThnHhmsNUIvvTjHqzwlzUApUP+Gq4aiqrI3YKdgP&#10;P0HnAqI3EA6lWTv0U+UE3wECYlZBJ3QEF+v+K1XnjhaHR7xRVmcFShicYte1cBhepfOnU63faXCX&#10;K1JwESURZRlRKjLhKdFa0kALSTkIDJcbiMor+pVPs7LWoMwiZrziTJjo7sdiVFzMF49HbE0zBCpA&#10;/rRmF6X7LVdPdJZKeaTT42huaEAyEWe5IPNz4BToPuXymNHVg6oJYI66SoozNLlGGmN+VRyLhVHi&#10;oJQr3dLSiUK1CQUqk1whT5dZA4wKcGwUuaFRJDLjiFSyGIknsSMbQKGsmxocrAzhSMzarJ8UmhQu&#10;o1kH3VkqTg0Y8TNEdzxARiqtLLlhvYq3CUN5eC05KmmQmZxJfoxUxyQ78Cgrmckqp36RApbCUD9N&#10;KRwC08I6Vx5l5In6nNUQnJL140DJGtRe/nTtZdAQ6L/FTcX7PLoUfqecXJqLd3h9OYFTIJJfxbtJ&#10;iKnsG9rsTJNS8nnEX6dsFFjAymvS1TKBU3QCWYwC8c/ldUFQtTxuvFionWu5wJcX7FfG51U+xk21&#10;1127c5dfaZ7miMYnj/UW6MFwBRLLLnat2Q/UeVPK6kCwgjWk/xvQDYqDgYg264Ng1gtx198FFg31&#10;dXqaxGSz/GqKVXltVqZwl5VUKydQkRCVRYjtqrfGJPxVE8SpOIGvzwuhQPgFTDELyDpN5WpFXX2a&#10;+8lcBdZzYHlPj8BuZNDdM5VE+tR20UmKOPimBMIU62RZ0eXijD7dGNJNA8NSQZj1iZUFuzuuQewU&#10;bIATQ5kWnLkxxRxd0SJ5QauOCqkxGUcyHkdrcyMaUgmtvgH5HBVSngKdpcUUxMjwEIaofIYGBlAu&#10;ZFDIppGfGDcelLXIzbyUZAq5FB2VN2uX8MkiYmtENSKkWQ2tcCKzu6FMj9I6lCKKRcNIRCOkn8qQ&#10;FlqyqQmRWAxR0tbW3Ym2jg70dPDY2ISGRApN7Z2oJEhprBGhaCOtwyyGJwoYGk1jLJ0jrTmks3lM&#10;FDiw2SKqA1oFAdYXdhZgTb7EORmZJN4mAylgDagAJxNqNZTZJyXyUPIUJa/JdeO7l0HhYUG2ilCL&#10;U7oUopdd6zCCuzUicP9Vj90ttiv2v/qKP1nckm3h8YrHW1Qenc/rZdIsV4KrU3FTFpXAyY7yuLp1&#10;1Jmz7gjMJgta+YRL/eoVohSdwyX8U3gtSPnVlK3JgsaE0Sk5kGJy9QuUpOWasmO48UiyU+FkrXKu&#10;vU7xqm887ToqTkfFuzp8W6d4IPBxNtX7NKHxzSbU56cCvGiKwkmgWNB1EQjJgSBCHUP/d+C2xuxf&#10;Th3gG2uE81wjeFIB1jrI8viZpxZneaUA1flMUsOUj8TbYrvweTrVDClAc5PrFGBJKP9BBehhP7w8&#10;GJ01xtu6HYnRAHJreHWDheDLCZxiY3qtP6RUa1iZ0UWqZJj5DL/FODD6iD/GwmGmseVmqTiLlvzj&#10;uUpb3cyjQ4TKpjFFRZeMYmZnC6Z1tKBEZZZNU5nRqkqPDGJwoA+50RGM7t2LNBVcNpuhgBdsG0WF&#10;R/ZKrS4pFQ1eWl2qitcVMoND2vrPrC/Waf1mFHMAVKR41EbSpR8TAkW6yswoi4x/NkRLRdZZTdNi&#10;kkKnZZcbJ+4iipEkFXIFSU6kLY2NSCSTaG5vQde0bkzrmYae6TPQ1taKhtY2BJuamdaOLK3DCRol&#10;I1KKveNU5BMYy+Qxli2wsigSqUbjf4n//KRvLqstqVhT+I99SWKLGriMkNxN9qMONRGp72eboPSr&#10;629dux51cZJjKUBXq1CTVzU5Ev8mZYo4TA55bqVraHSuPEYC8ws0RrRcoJ5QWcdnBhs7ukMdMWta&#10;cY5GB7Z2SsVroAqYrnyeBl+PwMui4pVP7q2WmczNZbwUXMUUoMoppwPxWcsbQi9emJemSHog9UpN&#10;itePO6uDoDhTmDWaxBMdFXxZPw5Fk2TM4lmXtYtHjUxfTtdqRCBxyIEKUJdkpiyLA8B3Zn2negIF&#10;9fEefLqIkwt2MPBE6aigEiWi8ts0LK529Of+2tHp4j0ulfeKyddv617aG0HweAQatLywc0F9mqD+&#10;vB4mO0jJZjVM0cl/Nqg1a3taBR6X44XaTBWigVYbQYozt5fnFB21yl1bXnY0Y71SdfwSLlnVzu2X&#10;4itqmYB4G2JOVSXpxra3NtmMGMsPo5QeRiU/gWJ6FOPDfRgeGqTVNIJcNmuCKO5pS1EgmKKu4sRA&#10;i8n28nHgVKJJlEIxBGINCMSbUA3T3ZXVxn4qUpGHYkxne6ij2JgwIhRY3ZU3i4q0lYO0EEiTOkg8&#10;0aANavanlSklKhrlDskSK2QnUM5lEC7nUM2lEaICzNJyrdBiCEtxMF+YgwmMrwRofUo5ERdro4UX&#10;RkNTCh1d09BFpdgzYw5mzJ6DhTNno629B8nmVpTCCezuHcKGrb3YM5rDRIZKV3JPRR6OxkklrWXi&#10;lCtFbpOX7Ef2qe5qOpBSEs8VXHus/3Rd628pGE2sGoiKUdqk3Pg8hn9KNjz4dA9TMlNTbAzCL1Bc&#10;/fhxcVonn6rL5bFLUyQ+zuNSUFkfL5DS8Xh9Xo/f59OxUNDdLNcGKTxlsWWVWlnlUZBlq+DxKdiN&#10;EdIqHimonT7N80p0qLza68+V5vH6/AJ/dDcPnawZ/5lPlHv6lU/ngeTyS/bnNEuwm1jAZawHT1A9&#10;eCIEL5cucGlTCtAT4hnkwRrGJClA5VCaXEOS6vJ5snwRZla04bcCFkW9uL/1pnqCZa3vuHNfv5SG&#10;xNtDfdrLgeGq4RabPSlTwM7ye+bI6Mn2Ea3aYW1knAKHGwe3+OKubc1PqGl1ODfI5RUUVRN5YYNK&#10;HcifrDBmsLumMTYvyX9ya2MqTyGcGOlHZmwI44P7MLFvF4qy6HSzgK2WS1aNRFAO0zKjdVWhUqhG&#10;4lR6SSDeyqikhSrTqxS+cKyVrnWIdEQQilMJRhKkkzgowEXN0NpMTRJFbZm0i0bXJlHK+IAsSNKl&#10;MmqQ2kUrT3d4md0UoCznMJVQuUg+EW+Eyi7CoxRbKTvCsUK3nEoxSjxRDrw8XfFcKYtQiW59MW3K&#10;MlAq0F2l0FMh0sRloILkMRWPoYmudVtXD+bOX4g58xaifdYCxNp6zBMYy5bQPzyG4fEs6PhT2an/&#10;NKmo40KIhkU1FS0Pvv/N6vVehTVqCiblj+0UL9hShDihKJ/JmJgihaBrlrdJuga+z30+G7BWwKXp&#10;Z8tGlswfy3sLTkWkgKbcaK8gNCHLPde6qPjulIesP51bPzEIt+JL7FPhNjlmfq3ROjxsG+VQ9Xnl&#10;onh/VP3qZ79s4+sSeTx19NfaJ9mRFHsFKCXncEzRrXOl+XNfj0DXAp/X49VUq3OPRxCkceBy//+k&#10;AOVWCKziGuGeyMmytTS5wJOEqwNqBHuYPCedqkJ5JnEyUG55LWXi0tUBoaruwzn8k3mZZ0oBihan&#10;YIRDYarGKVBZT6/Mfrfmsj9wknV0q+PUxlo8C5vgWntIW0QWoNxg5vBtFGoF0eLp1KGgtSbiKtFt&#10;lOAkEgm0JEJoCBc54EsojvXTwhvA6MgohjJl5CbGUM5nqEsLVI4hKgoqqKAsOCm6BC02WnmJFLVm&#10;IxVeCwrRFp63mWILBTnTstIiB7fWSCWmoQLjShQ0zzMe5UYa3xRDPoSkeGQpRTSMmEWp4hHbFjT+&#10;O4vHp5XUObpjRxqNC2yXxNf2UXLE6MaD+KMCIfKqqtvJUcYHikhqYLH/A7I0pQQL4+RDlkqeipDu&#10;enFiBAEqzXB+lK52BpWC6BB6t2YpPiaiIbS2NKFn9jzMmLsIndNnoqV7JgqJFoznShiZKGM8HyDv&#10;OKlUqXhJKiliX7k2iQe66aJmGD+sv0gTKzKlyD9lY3ZTgLbOKwzsYIWynlRRfnV4Hfh+l0y4caC+&#10;9/Lh8urc5xNMlXE8VD7xXuXdONMNMhfng0DlfB6F+nOXZSqv0rzS89dTednvpqjk5qo+1/cuTtfi&#10;m+Jce2w9kREyFrRWrHHCRBFkeQ6kywfFHQiKm8zL6yLlSedGBEG8CGiDqcoyTpOOFPPL3ARxTBEY&#10;khqEXuYmxj8K6gAP9fh1bgJAgbEBwSYcWL9d1ylQLwQaTlpzsDUQzUrMJmHTic9jGDmYtJ7EmviT&#10;YtFsKwbLUmMh4hQDbS2QA74kfHVtF0SI01E1BaqizNlWlWgNT2CDknUozW77SznovDI1w5twMlek&#10;PMEjLahQSg+a0baSTUdhCMY5MKiIeFWiZVMq07KhsknFg+hsjjCFefJ5lKnw0sN7MTQ0gon0OF1E&#10;CT6bL5y0YorhFF3XJgRTLYgmWxFKNSPQ2IZyshnFCJWfnpxhu2yDrMmVEU1F5IRJSlpscPwXxY4n&#10;irO+Ybrnim2G1rkmL+VlGXejRzwiRcKjPDVeG5D/ujGlTD5Og0eurVxyaSzRIoVSCdANtww1Jak8&#10;lAnd6bWbFrzW3WSVkbEWZvmEtljTKqzSnY5UM6YUK9lRBKkUUUgjKKWeryCvAaM1RyrEZEMTmnrm&#10;oXvWDDR0dKC5ewHiSd3JziJDN3ycFmGuEKCTrBtGlB9WZvzhn9qtdbYKmUnnUFqbNGvbDd1q0qjN&#10;wMxMXpEvdSBemmUsngqM3fWDXTx29XjFpnOf3187kKJwa2125XGyb71h4/H6mzVSUgbMKhVSf20W&#10;Yl09yq9jfVB+P950rjiBFJnGmItTYF8qnsEpQJ24doj+yXoDcnVVj9jl0j3O+vr9uT/KgnTXLG/t&#10;qI1p4eDBFDHTbRpmmb+rAN3RZaHxbMf/K2iPnkCDRETaea1xUlxmxvt67b9juMA6XZkIKuOFQA0h&#10;BldOsysPKhGQteFx2ZENr2jA6FrKTaa2w61B6ungP8NVoVWiGcsKuGwcVDa8DwA324niWnXMzxMq&#10;e9fhTDd3mHHm6jpw1h2jSBO7zp6TZSaEaLlIKtJF0lsOIsFy7S1R9HQ0oDsZxfjQHmTT/Rju70Pf&#10;zl6UxodpIdGljadQoKtaDMUQkkUXa0GESi+QokVHq64UTiIXSKHM9AoVdTEoy43tk5uoYMSIMtbL&#10;QJtKF8YTCaVrm/1TpA10L/C+jzy/dW19Q8Xk3TDlVUttDZN5vKDr3OkE15/6Cb+Un+5S666y7hIy&#10;lT85yazTbhDJYnATD9WJxVX1/DB5LWLNPaSVFyFvEoyzdUPSEmXbdeNHa49B9c/EOAKZcWTGR5l9&#10;jPXmXVpujLRySooE0dDUhq6OWUh0zUPrnPlonzkXIVrM6dE8+sdpaYbjaCA7o5Us4lU9cxvARLCZ&#10;Bw3iIinWoAxxAhbt5B3lTorHg+OveFTjH4MkzVlyLt4Gbh1/GW15vDUl0F48xSmbZE774cR3BVM2&#10;Jn++Dv5qOL3y8GNKcVJ6RghB9Pn+8uUEKidQmck7wbW7/u5GktrqLDOV93eG1R4pJku3NWtNlC5/&#10;qbbGp0nOWZKOXsEkDTW8/ijYjzd2ZH3Kw/PJNNUrpSojgWNU0huIL7/QlTgA6it252Lt/14B1uPx&#10;s4/ifLwbDnKF2BDGVenmKc03xIN1jvxagi+vYPIuRqgMk+W2CU+AF16wJGyK1mASyBW3501lOSiv&#10;FXF0OIbyvNaBPl5gC7YHgO9Qd+5oFmtl7bo7YU55EB2P/Gc9UmsP86v/tQ9Rg7FE161ESyXGeWLu&#10;rA7M6OpAZ1PC3Lctz2/A7hdfxNjYoNl2WnsKIk6rLU53thHFeBLV1i4EmtupDBvJR1p9HJglWo1F&#10;8k3WU1lKj8SwanczgXTLlZYFbXcga+21QCH3Vpxz9Wp9Umujrv0ivG+3P/p1HIHiPF7rah7Vdg+2&#10;HEAeKr/VZTgYeG0Cqplcio3Ks2IegOjTEJOAk26rhvE1q1D5bCLUUf3PsjHRymutJ8ry0tangCZj&#10;1q2XMcTIzzD7KliYQD49TMNwiIqxD6X8BIKlHOK19dQixScYTaB9+iwsWnYYVq5eg3jbDIwUw+jd&#10;tw8Dw6OkIEylqcmMQTY9adXSwAQVbDyRsBc1eB4L1F613cuD51U9D32av/bg4+vBTerC4yyy/fEr&#10;h6tXcb6sv0uqa59f9YsOnTvl5eJdEVdOcT5N+H19fi+gH39T+VR+qp9NabIvtLTh6VE+4dFE4fJP&#10;tbukNckaTcrjaRMo3qepjGTB1+/LS7cwgjJB3IyzpYeDb4MhMKMBkTnkUlVO4P8hqBW3sv7CibQ7&#10;PQBk3IkQZ+Sxzlo+z1Th8S6wAa/VSaLIHs/iNYeKZTHLo6asRbcsPGMCrSsxXHS4bQ5kgZSXMWwK&#10;7M5erS6rtwZmStdg6kzMPZCFGuSydtUZ7FApdWpqdajomLT+WG+JrlKBVkiMLu6KBTNx1BGHY1pH&#10;M8Z7N+OpJx/GpufXY2jfAAr5Eq04KjXdlIhGqNhSiDV0opKahVKyC5VYHIV4AwpyaZ1MkAxpXR6N&#10;PJ7I1OJA1oZcKQZxqBqJgTaPy1YTFO2TqxbdjQ03ECza6BWrvEJ0iGuJNVAe32eT+XhuCra2himc&#10;OnrwZ/XlzMogv9QYKS+mkHQNDOXToHDWhOVToCYMaMFQPOd/ubMcYY46HiOsu7GatXZLAQqjXGft&#10;8ZO0RSkjshJNSZJtJdZbzmVpYY+gOL6PE9MQGgqjiBSyNJjzHFwFRGiRz549G6uOOBrzDzsG1eZZ&#10;2DSQw+4+TlLpEUS1lqobSySiVMlRfnRnXC95EFFiTW2S1jnbLlD7JXOTPBI/FJjmlAitR6aZBS7e&#10;Mlg+gi6lABVv1nENxCeBG7/GkclyHqdF1eKlwLzcS15tfPFc+WqlJ6+trPAwn/Ufj5Ibo0H9T9DR&#10;1eCsOncn2Ck0WccRe5LJWX5K000aPQ3lx4vApbmbJDr6eA+6Nl1Tq7fMftbRy5Tl0YTPX0AKn1Fm&#10;PB3MBfaIBL6wU4C1nvsHwJvJdge3hotTc+34UthfAdY6g3AwBSjlaGtJ+jHNTGoxSIXMguSgrXM3&#10;HQ4yQy6wYdZ1TQEabQeywBDZmbW/luyFVEWm2qSO2L8zVF6v5XIdLuvK0ag1IAmAFHQul0O+UEB3&#10;axNOWb0Ep65ejCSV4HPrnsI99/wFm17cjgkOOG1DCdHCoy+LamM70JACUk0INE2n4mqm25ui/UK6&#10;SE+FeANBud4ikEQrmu12NxaoNMwyIV26GyZektkBWU5Bpbv2SIBta4Yt2Pk2OhAvJgVKQck13ujC&#10;DVM3UAWT/UZQuYpZbowTnbV4lbA5iaA4t0ZI3oul6jPyTPRrS0pQ25hYQFub5U4RjSl7Z8EIk6ZA&#10;KT0GlnVKVCLB+myoUQkxjSJpuNXWAF1U8UDutVuiIP9IR4F5wpUQkqEwopigAhyki1wAxsdRHdmL&#10;Sqaf/TlOly/LyaJkT68sOeRQHHXMsZi7cDEygUbs2DOOXf1ZjHLyCiXDnHh0313dIllwg9MPaOMp&#10;QePMiOaf44UfwORbrZz4VD/gfVkdrX8srdYHtXh3IcXiLCr/tIeCZar1gcfrzz1tPvgyotuXVZ/a&#10;OcHnUbqQlrTR2XSBgpN//2iqyQmjQwGNFVdOpJr7KgVOMhRX30Zd19flwefz5/XbcHx+pwDJf8Xz&#10;9xIF6BEcHFhAglkDzxCVOVg5T1x9ur8J4suqs+SLM8YNAjGVP5X0RKnsZD38aeazAcrABOZjwVrD&#10;1ExXlf7V11vDUcPqYqWYVT+Ptco8zUIytRHc/tu5B5sMarjZbXY0cFFa90ZE2yc4QgsUxEAgj2iQ&#10;ypeuUj4zwY4fw+JF03Haqcdh1YLZGN6yAWvvugOPPHA/RsczKIcbaNE1AIkGlOItCLXMRKShC/KN&#10;S1RwBSqxIvPkKrTU2CfGipKEShzSBQcXKSsH6B5rHx5o+UZJVFnuMi1ApeejKMWkDjir6rlDo13t&#10;lsA4wdT1JE8EqoPp1nZGWz4V1VtyNKszi0/Teb1Q6mjrLy6TxU3CgdcEUw7qZybJTdeg8XeDVa/4&#10;rklFaVKSU260SvPIiqQApfqYqChae3lEouQXcYU4MKPKHCozntaGmqI+pzxospSolzkJaOywdRJN&#10;65cYf2G6ysX0PhSzfbT0hlAZHaayHGO87jhn0NM9HUuPOgGHrToS02YvRl8ugOd3D2BgZJjcpuIJ&#10;N7KuGEJErq01Aa0Vqn2yYlU36dLdd8EU/932FYFXSsrnFKbCFHg+eN6bpWxonDJQWfFXeHS0vqnh&#10;9Gk+nyvvlZNLP9i1z+ePvm5TcpNHpbuyotuWXvQjfSLY41Jfa1D6aw8HXpdoQQqX6PXxOqruEnlp&#10;k4XirQ8NJWvnT/XX0LysAvQI6+PMarCTKWKdpv/HYPJROE8If2EpIEURte4Aa4Dojq4NlAPA0zJ1&#10;VNtkWdjlFBC/8ogxBwWmWVkxj7Oi9uGJFg/WKSZYLw+TfOGhvqRAO+VCyFKIk6QvhoDcyfQorYk8&#10;1hy+DGefcSQ6WyJY+9C9uOcPt2Hrc5uIpIpoqh3FiBTedITaZlABNlMBtiLHAZPXwMkOG91VuVWh&#10;mCk/Cb9mc9FbyNOZVX9Y78qFYh5amiiN0a+lsBU48BpohXAgxagAc1HaUhyAwdrdaRv4rEBd79tn&#10;fFEEwbYR1NJskFDpVWg96mUGk0wgT0WkXv4p8HJi54qi0lL634P6dVVPi0kKr2VRSIgNb7XAvG5A&#10;iR73NA0Huu7C6lr9qAHFvKUALUA2NciBp7fKRBhXphmg13RpoGjdM8z8NnnQxdWTNSUSLRmjqjAL&#10;W5a9njOOE204SHyFHCojQ8iObkN5ZDdiJU427IdScZRudRnz5y/A6uNOxbIjTkQ4mcDu/jTWbxvg&#10;5EVVKnfYupA8J412h5h9oLarHzXZl2yQO9dP7RLv5KJaHhv4klMnq249VfyZmqjszrK1R/xy/Wv7&#10;DYnKKyfFKV08clW48a0bGrrWeUnnxKM0RdokxHjXB+x2KTGCxpRw2eSkNILhYl06qry/oWPjj9x1&#10;L4Nw+RQ3lc/hFPg0xfu0evoVxCurh3GVKNst/LwwFiuSODQpmuyoICEQX641QF06JO7c8hq4OAf+&#10;JoTA2MAOqE//e+DfEq3GKKgD6y1ANVfkG97aABA5TLVTdaYNPBOSGi2asY2al4LP40n0bTLQhRJY&#10;sX4Gk21RvP77a106eg8EDUqfS22ysprRqewK2RJK6RzmdE7DheeciqMPn4m9u7fg7jv/iEf/ej+G&#10;+vbaUxXVeDPKEVp8zTMQbp2FSMc8ZGJtyGvjqfFMAkvBLY2zkjItO04kEmIqRYouGae3L9fxQUKv&#10;towPYcm0Rpx3wnI0xYC/PLwH973Yj4C2w1BQylprsS6ZEjTxXQJi7aj9N7axbeYWe6jxSu6K1t/s&#10;qReWi8fjJpyFXJ5Z3CDw5Q2ZytXKHgg+v0DrfK6AoBandhk+tdRZLWY9aD2Q6Ybe+ojpwiNh1yDR&#10;gGRqKaIBoxsntMNYl/kbwsGCUpSiX4pbOMt0jYVTT7aotKELszwtar2sNaT1FinYaNxc7HCZCi83&#10;hPLoPpTGBxFI76FuTtsNrEJuHC3NLTh02QqcdvYrMW3JSrywewgv7NiFdJFURBvVeJvQSpzNpTxi&#10;skpJh7nxahgPdmdWp6TT32FXX7OE0eotPacAOVZqfHayK5e1prRqOKUIpTS0BUpZJd/iq/KYglE9&#10;oktlhLgONAZ9Po/T59Nvsn+Is15ZCRzPiZfnujHJ+cfFe1wM/lr5RJcpNsZ7fVN/7csoKG+hWICb&#10;0zW5c5Qwj0oJn02ezGcRhEDq0EtIgzOFDYmLNxCDfYVWom4fm0fgKxYcTEFMpgkPO9hmqVrDhMN1&#10;EjU6D1J+ZMFkfuWth3rqJuuiICqfCX6trpeA4VI9EqIaU2vXvOJ/x2TNng7UJnU+8TKf2mBK1+qp&#10;8aSW1eZlnvt2isZyKYCJ4SxWLOrG5ZedhtWHzMRzGx7Br37233j44cdQ4IQXTzQirE3ETV2Ids3j&#10;sRuZCC0+DoaCdgOyDmemC7nqFq1uIJJYkqz2q2MpBFowVrRfb2UnR4rjOGVZF77wgYuxtLuB7hOw&#10;c7iEyz76Kzy8eQChmPa96YWlTUSjVhCD2qrBwUoMD2GS50rmQfaReOCF1TjospqysdfRM61UcAvp&#10;Ho8NgFo+PWKn+EmZq/Fucj2M5YXX5Xf8t1PWqzSn5Ag1OkmN9asnVSfaXCv+6Y00JMjyVhQXYn3m&#10;eoluDhDyVgpPlp/45owwjQfSLNroFjMXirKgwsSjqmkIBPQWHipCpbsqS4hW84jTVo/T0gyl+5Cj&#10;IswO7UUkN0gDPG1vyQ7T6pu3eBmOO+1MLDrsCOwbL+KZF3ZiLEt+cTIsBuPEGbQ7z2qHuf6y6q0O&#10;KmTSrj5SH0iGtZ4qosQXKUgpNacoHX/VbrFFywlmOcqyJE4pPv+ElfqLB8MvvE5Zuc7Sf69sBFP9&#10;btntfHJs1fLZOGJwuWrxVofkgdfUN6JRSlm89wqwvh4dfVAf19cr0LXRTVC6z6s2G4/U10zTPCrL&#10;3rqN6azBCBd1Kh+KdCy/XoQYtcpc97MBL4Hf7+eY4sNUOcnnwdNdmsNlnWeMcNjUJjVjMrADNHtR&#10;VTrcdeBKuJ/wCTQgzc0hIpeyf/1ivA0au2Z93tQXHYyrUPOKj66s/zGdlg1JEQYhsba5bTBitCh1&#10;xJkFosA0mf5DIyPoam3Cte+4FFe++lTseW4tvvq5T+CHP/gBdmzfh2C0GaGmaai2zkV81gqEug9B&#10;oWkusrFOurpJWyeL0HWymyeyVkiHBqtosZs7rNOeMxZ9HHSu/iCVqQakI8ssdQ6oD7z1XJy3sguf&#10;/dyX0L9vHMcesRiPrh/G45v6gSStRq0hllMsJPzieI3ntILsBpGua03VQBPbXLKoYNCFznTJi5Ae&#10;q6MQVzi4ZIFZfusX9T/xccDpCQ/lt/4XTivprmWhWL9owPPaZMVKu16xhTgdvbzyVHVYumRAMmZB&#10;tDo6bNCoQh61j9OeLKkVVBKrYL06lyy6YOOBWTQxaFmGnHbx5JfuF8nqlqIJgi4s+4jMZnupeHhd&#10;oMWeC0VQolUfbJuFeMcsBJOcZCK0jGkdVzkTjY/sw+P0AJ578nEk2dcnH30YZna32uu+9NYdMV2T&#10;o7nxkl8pXx5tyYFBpKn97ig+8cA2iMfmtjJOjRPP9Ao5h0dsqPHR2qix6MoZplq7fR2+Y4wnzONu&#10;ZLhz8U1y4frWxUn2razy6U/egv5q1zZeedQ7JF0elVScEWG46kHXkiWB6BZ4hSdQutrg0wTqezc2&#10;1ccMVgdrUf081yQpJehi1WaJVPtSKkBl/0dgqjIPnnBjbh0xB4JLc/XU1yfLT0FYSKMFUzbqDP5q&#10;2O1/PZirxqOEWYPNGjZJA1N0sKA4HfiPefQz90CD0fKpLjLJiimtdtSPF8ZPVcQyJT2xT2UTKjGY&#10;kORMP4ix+bFBtMSB1154Ht5w4Uko9j2Gz15/DX79219gYF+B9fUg0D4H8elLkZhxGII9y5BpnIZ0&#10;sIE2QwxFWRqsO1il+V4qmpureUtukd68Ys+banCTIN9GccBe5sA4LaDrDq9ee6UbO5VKBO2tcYzy&#10;/Hd3PoJjjl6F1mQDvvzDv6A328iOFy65dyyvGzVsmtaghFrvArQUzaKMt61DRhzLhBMIREhXUBt+&#10;5crI1ZIgijf8E++CtCx1YyWbg95xb4OGrbR9WEH64gEq3gx5l0nzSDwZWqO0GIPxFKthngrjanj0&#10;rkOB+ke3NFSH2m13ikN6bjlMZaHs6i8Ry6PWBCMaVGoDy+tt09UI2yRcbBvpqAaouIIMNpmIt+49&#10;hUY/cYgv6mIpQQUpa90PtteNsYxzN5mXCpCSIQqtbtt+wzxV0pYrkkNUZNFUM+ItnYg2tpJv7Nd8&#10;CQ3i0Vgaz697Ck8+/iDCpSxOPHo1DjtkKSaoCPsG+ukOaylFb92R+yrLTrsYNCGqXiPd+CE6/KSs&#10;o6wrPy7FeWX2VrtZWfzp3OfxoOsSJw1Z4g6nC8rrlY+/Fg4bH7Vr4bV1SvGO1za+mObBKVzmq01K&#10;skht3dDwunqcXLs6DgTFKXg6vHJUWTXQFXV5DMQcRtai7Z/h0CnB037QbTD14Il6OTDB48/M4L+T&#10;98D3ASo3RZ9mf61DNZAsQQ2qEegi9G8/8Eo0SCmVhheojOJtfaJGizXa8IhGCalFT4LizPIh+E60&#10;TBwUk0D8Yl1Brg0HQQxJdhzNeM78w6MDaEvF8dpzTsAZR6/Apo3r8fP/+hFe2PQUx3kClUQrZ/5p&#10;SLXNR2DGfJQiLZgoxOg9JVDWl8u0iUXraKqGdBoYH1z9xhO1hX/qenP19gMOXD29QDzlaButOg7I&#10;iSF7k0oL44cyAZxx2uH4ny9ejBt+9gA+8p8PAo1zEKqmqRcmyPsE64+wHBUv26RvdyASY3XiPxUR&#10;8UFvpsiSRikmKu1QLIhycJA00SIqJVg/6RbLavTriYMkcc2NZxGOsoV6QUN4ArvHK+gbj/I8hcPn&#10;tqI9NG6TT2drOzZs34sHd1Bhxhvpvo9aOyvBpMlMJTcCsE3iudMzGoCkM65nl+NUgLwuyZqUYtbA&#10;Fk+dq2icdGPMlJMpCikSy6MEDlpOBKrPy4nyOjbzXBf1YFpH/cWj8JmLLEtQFrm8BtXJVOLWJKL9&#10;hXr5hBR4jC50tJxHOD2M6Hg/qsP76JamkS2NI5BPc8JqxRmvuBCnnX8RRmnF3/XwE3hh9yii9A6i&#10;7CeE6CbTBNUapo1v0q2RY2uBokrKjW0wi5Z0mdJhPqVLsSlNcZIpr8DrwcpK6zt0hs+PQ5/Xn0sR&#10;eTzKY0qxFu/S3BhWUN0C44to8/iE0hri6K4PjvYpfFZeY7uG2+M0Pte1X2lCy9ZaM4KsT1VI+R4I&#10;hiu+7CKqsJcHIfxboIGqqlSBUx4vD/59gGyiMUKgva32sg1Ld4pI6aZUa9cHgm+kctqidQ2XQGmm&#10;AGtMUSNNyRltU/k8aAHbK0ClS3icImacUNSKqMZoJY0cLYF0OI4CLZdkOYzzj1+BS85eg8GdW/Cj&#10;734D655bj0i4iRZIC8rJRiRmLkSkayHK8XaMs4MqVA4VKhwxXezQEzCeKva30e/rV7xI0JqX8ZYF&#10;/KvHJRwGVBBRdre+uVGOpBAvj+LohS04bsVcnLJkBja+sBfPbN6Fc09fhU/9+CE8tjcNpKi4ihx0&#10;VT1RnOIxh3Bxwh7MF21o7jSXDYUBNAUzmNGUQE9zE9pbUnhkXT/6SnT1ErIkOPD1fQ8pRlLq+6VC&#10;02fljAZ8/6PnYXYn+4NWXEs4ih/c+Qz++Uu/weyuabjxP96BFdOiyJRzaCA/f7d2I17/iV+jEJ1N&#10;oWX7dGeW02NltBcLupI469hlWMX2RGiFS/Q3be/FX598Do+wfcVoJ5VyM+umMtMr+jUoc+Sx7hBz&#10;0qoiQ/L0IJ7SNGHQCi2y30sRU+aVSBE53bSptUGdLnmu634Dx3MF9aMGlBSh5ErBrWUpiAs2aKkQ&#10;aUw7pciyRbq/wqut58mgnj7JIzvYj8pIv72wIZgdQn58CD3dXXjla9+AM155MSeMEu64+zHs3DWM&#10;cHOHvZnHXoZB5Vuh4pD8R2SlEqQUnPyQ5zYuHc0aR5MWE6+tHcwjo8UrDUviT7Ln4xSrc4dH7WXL&#10;auXVDnldXlHVKxjLr+safp8mqXYKkLydrFNp5KfFT4VJvAzGS4LKKF7Xvj0ujyTC952dkjfkgdpB&#10;vK7eKfo8CE8gueLiqpD5Cg+ESaR1UB/nHo9zjDlY3no48FvBArm/mh6lpKyxZI5ZagSP70CqFO26&#10;h0fhqWWYpIF/tim6BoqrZ6jOPWgLjHD5uiY7n5dCLeTqNCmhcjWKMVkjoTQuOvkYXHnW2di3awt+&#10;+JPv47G1a9mNxEULJtTYg3DrQsTapqHU1I2xUJLCHxXHbXASk2qyQaH1pYrR4+owMGEg3bVrkeHc&#10;Euat0e/5p5meNhIHdcA2V1925hJ87YOno5tpngV/vPdJfOTrN+K58Q4UWtpQCY/SmJigG99DpcdB&#10;k9uFbuq7GZ0diFP5Pbt7HANjE7j41MW4+jVrMDOVRHczLa1YAO/9zJ/wk3s2odSqx+1cm2R92roZ&#10;wQSeFuOyGU24+d/PwYKGUWaJIBJsx68feAGv++xvMa2lGXd8+tU4ZHYc5TyVezyJR57bjQs++lPs&#10;C7WRL1L/CSqF3ThhaTO+8C9vxGHT9U5DCboEWSqfnjNpv+mB5/Dxb/0PdgyS+83dTCVHtRGTSlXj&#10;wvZ4kzflPPvVtguxvLa4kGbLoLVW8pvMVk9P8kx31v2g97KhIaze0B1qTUTWh3KbbQ2nwjbywHi9&#10;H1FvzNFNIa3h8oqBdZR1g0jKqYCQ9v+RzgQ1ZLyYRXGkF8X+rYhmezkZZTCazqJn5gy84S1vxQmn&#10;nY8NG3fijofXYTRLWYg1okAaKmFNfFXEq3STawNctEo0nEyRHl64OCf7Ag18PwYU5xWMB69clEdp&#10;Hof1bQ2HQOfKI8Xr8+jozxXqcWv91RRnrX4d9XAAKeK5w+vrFqi8wOPwdfujA9UnxT81vs2a18xT&#10;dsrPtjixiEqpjwW+PaFo5yHXS9yYjan6f+DPpe3/q637KG2/MhKXlw9uYf1v/yTfpgBFMIMz9Q8M&#10;tdw859VkcAxjqB39TwrMOkmKjGW11uPBNszqhJU5RgsP85EQGwC1TkhPpFHgYDn9yOX4/Psvx0nz&#10;OvCrb/8HvvbNb2PznkEEE81A61xEZq5EbO5KFDtnI5voQIZuXEn12TobJwA2raJtMsQpW0A1iQLV&#10;YrNUTRCCtJqsPbx0nchcds0IHpWmoJJuM7e+plbC2y9chdMXtOORJzfgz89sxtyFszC9pxsvDhXw&#10;0MPP2HqiNlSHcwVab1GcedwSfOLKk/DOVx2Ld150PF53/mHYurkP6zZuxclLW/HuVxyBtkAWUQ7K&#10;MMs9u2MU9z61k+428ehOJV2mehmw7SRU9olkAJcctwjdCVq8UnJUlr39Ofz84b0sl8DlJ8xBT1cK&#10;xXyMllAIvWNFKsiNGA9GrU2hbB7LpwXxnU9ejpU9KXZAxr3FReuwGnTZDC3wLFYtno1jDl+OtU88&#10;i6EJ0qNXU1GxmFFEi7Y8nkYgPYFWTrKNwQKt2jHk6E5XC6OoJpgvrJcUxG3/oFjr7D5tMCKwXeK/&#10;juUi+48/20qiu4yUDfcSDIL6THGUDylBIbJ7AMxj+wpFMlFFGOfIJz7hZL+VmNHuJMebEKWFF4im&#10;kKvQUqTLOzY+gvvvvh1PPvYwFi+Yj+OOXUXdncNA3whliJZ6RLJdsv6fVGimVNgu4rQe8R6O6JF4&#10;s169gMDd6KDs+LGmNvBPY0D5DJ+yMN6GgbBYXtWpmoib5/rp2sSS145fai/lQPmEtna0vDw6ZefO&#10;nUKUBTilaL3COxi8VAk6hecsV+FQHHG7JJNHX7d+9eeiMRRqX3K9sy6syEvAKZX9wQ++2lUt/H2w&#10;hesDwHDxZwIlPKTD1hOVxqAGaMFUxKpTFCyfOqbWGMto+XnCSHNjKWSKtkB8pvSUVrsWPuUwGWbd&#10;ar/b9sNrK6U5Wy+BzNtrpo4/+nB88yNvxquPWIQ/ff/b+PdPfx4Pv7gThVQXqqlOJLvnIT7nUAS6&#10;l2GM7m5Wz+tqsZ8KJ0TFFKHbQ4nlwGQdnP21GA4qR9GgGxhOgHlubZXClABJ+JwwSPlJvljQ0lRO&#10;xJrgysIpVjC9qwn/fPmJ6KaH98P/egCf/OHdeHjDDtx08x3YN5DHK885Al3TpmPr1lEOxjCKhSKO&#10;X9mJf7loFeZSfzdWM0jRGnueLvM9zw7aewbPOv5QpGhtaBtIIF7FIF3LPz6yDTm2LxhyFgh7yfin&#10;n3pRb29pDozjdcctw/QULeIC89DNTI/l8Yt7tqFCWl9/VCdmTm9FsZJFJJnDYL5CBfgsRvN0yTkx&#10;xOkSvv2iNbj02EX22JneM6jvf2zaOYTN2/vR3dZub4tGZgizZkwjCxL48yPPUjHHyZYwFXwE8YkR&#10;nHP4DHz4ihNw9WuPxBXnL8F5x8/HqkUd1rt7t/ZzYiQv4ykbPGKptcJpL9cmRqtPYrEYZUFWnwap&#10;ZeXgIRbJDc/1fK6z9DT41V+yDMkNprO7DF8xUEA5XEaJ+q4qTRhlP1OB6QE53QgrRxsQSrUh0tiJ&#10;cLTJboJEQxX079mFu++4g27wc1i9egWWL1uF4eE0RofHEAnRjQ+FTQdLVDSORJN7isVZW4qzu7R2&#10;rnhnZblzJ3v+XEcFNnM/UJwsJp/Hg64PBsKpNLMaeZRSZkGL82Ucnhp/CBqXirPxaePB53kp+Hj1&#10;hXKat6QqFKk0JqiPTJfoUvF1oDpERyjSufz6l6tERCijB39dH+dQu2shfGm6B5fPrDBJCMHqZXAp&#10;jmBf3hSe8NTy1AcpLaVLOpVH5UzYeB6uKTopTqkJF6hEmcaus3KWn3kUIiXO0qSpTKQVKifKNHFR&#10;OZRiyKYH0dMSxCf+6W249srL8MQfbsRH/vkq3P/owyjH26j4uhHoXIz43ENR6p6LdKINWbpuAbpo&#10;ZoLYLMvAurU+ZXWq/VRY8r6otZhOYWR7pETUlab82AbRagnkVSgSZRSpDjM23MoZvwEJDg7tazPc&#10;HADVSBnNGMTeLbvwk9+uxfbdfVizaiHWLJ+F11xwAt79ulNwyfGLcej0GbjtL09iwNy0ChLVMVyw&#10;ZjEaS3T5KjEaZ1H0j0zgloc2YSLUjNOp8Oc0asuMBgqVE+n/7d0PY6Ti9g/qHqWET7i04GVPhTBP&#10;I9v1ylOWYHY7tbHWCOli75gAbv7TC1S8FZx50gIsmd6JYE4uK53obAA3/ekp9E2w/eyjeCCD91AB&#10;Lp3ZRB3hnvYYY54r//0mfPNXD+JoWrZzZndRKalPgVQqgVseeArDedluAZRo5b3ttBW44dqLccyy&#10;LsxoSbEvA1g4axqOWzEPrz9jNV3wHlrKG6nUyemUtgNlrT32JhfSoElHsir8kh67W8wgAZLFoRPJ&#10;mZSc8uijT5IzL7uxCC1trftx5tLEoLvQ9pIOVqE3oGjZQt66bgQJp57TzRN/JdKAaFMLAi09KFIR&#10;BjiBtNAC3b1rB+67/w4amwM4bs1hmNbYg+GBUSrPMsvpbT+cYDUmdJOH/SGpU9C+RlmKOlo7SLq2&#10;UuncQG1lGzzovH4cCmQxEpOde4WpdIHOvcIy65M/RloZs8AUw2uTfwaBL2/Wn7nBzFXD5+JrtBHq&#10;y9WDlh/EZ1Jj44qZVLPdqZcMmp5QPk8n4/Sz8xpOR/X/J+Aq9rfjba2PhPpG14MI08xhswfzeWJ1&#10;e78+CKPiBYaLR5WRJefKuBlIzxyW5AKzQ9RgCamYo1CiK5EPxFGgtUZ7hnRxNk4PI5jehrddfCpu&#10;/dFXMSNawptfcR6uve5T2DFEt6plPgo9CxFbtBrRuStQaJiOCeh7GBJ21ktho29jbXPtkxjWBEFU&#10;ynVgPiXZHSwNGNJvQqRIpflzHq0NuutVpiIpZRApp6m4x+wpA7emlUdrKohVs1NY3hnDe950Gr7z&#10;1Xfim595La69/CScsqoDnfEBIL8Hc+lWrlyWoAu4mxZIBr0Dw9g7RLwceNlMDkP9I5gzvRNdjRGM&#10;jE9g+55hjmx9DhOYoMXRFI9g+fwZpKNoSlz7ziTEpNQGGBmtkYwCLZB0nni1R8V4QAOOFk9LNIuG&#10;6ihy6bQklUnErJcOxOJoTCSJRP1ato83dbU28lqbvFmeymT34Cg27hnCIC3IwYlxK6+3VZMANDSm&#10;0NBEpazJoDCB41ZOw3XvOQ+t8SIK2SG6vtS+YSo24srnJhDI9+HCM5biO599G6YlskBON4WcLGkj&#10;spSfbpxp76KGvvZnau3PtgjRxZerWtUTHMTpP/FpxWtt1QK8Nh5L7lz/uUGuydhcR+at6Ekf0m7F&#10;LJWs40WOXdrLSXgo0Y7izGUILDsaI3OWIpiYg8ZCKx695U7c8KkP45kX78bSwzowrYFqVS/OoEUs&#10;76diuy1q40zjhLSTOhd4PkVb0Y56e4vkVmPS3dwRS93Y0Zfi1AZ105Q8O1C6jUse7ekLlhETbGzy&#10;XDmtfQqMd2NZNImXbow6GqeCyydaXwo+v8/j2qWE2oFxnjpfv+hVvPWB8cKV9UZY0LYG/J3AXBYO&#10;lsa+3C8wxkJ9HFVwLY0DRZaMmMk4mfhsNtOUf/9gI47B4ajFCZfhISYNFMbp3ONQfsXr613CLaFV&#10;nNaNVK9mBs0W5CLRSCXRxaUVkw/JVaWiKeSQ7u/FmqWzcNN/Xo9/ufx8fO/frsd7Ln8jnlv/LCqJ&#10;bhRaFyI4bw0iy05EZvoyjCY6kQ03srwsCK3bSbGRHvGMY1NB1pHabsfauXjneMqgNAbt8ypTqyhN&#10;s7OsPulBt8dPbSWyUpYKuo/uZD+FU3loWVIRzm5vwjc+/Q585H2vxLnHzsbsZlpRuRFUM4NUfAXS&#10;QfpizbYlTmuCNBeIK4b+oRJe7B0BGpLIUglsf3ETehrimN2WRGZ0BM9t3UOexyg0JCFURmtzDDM7&#10;GzhKqcAYR6JooXFwU+mJTGYir0PI0b1OZ1ivOkBPEFFpdcYCeMVxM3HJqfMxr43KQxOFXgTCtkci&#10;IaRYrykYWnvTOprQ1c48FFwD4tw7NIHhXBGJpiTaeloZyfIKFOw04zN0o0VHqDSB152+FDPp1lfp&#10;IofoeuqDKQ8/ugs3370euSKFqEi7iTw889BpeN/Fx9NlHkWYE5i29ojpTrIke5QUyiqNNRQpWyX2&#10;j95qI0vHlA15oEnNJjIxRIwihKNhtoXyJq+CR30P2SZ/9bdYwqO8DuFnN3LCqNjHpEyhU4FVA9oU&#10;34BstQW55nkIU96Ch56MQuchiMdmIzhawF2/+k/c+P0voKEwyMmvBQ3lcU5KWcNnA72mLARSHHbk&#10;dYkKTdem0DQ2a/JobVYba3KoILmU7GlcKd4Hk+daOZNjXfkyzOteV3bgUTRofIh36lfSwPqlU71i&#10;8kFw4LVg/3R1N8c7cWu8+2AfrhKPjSaOq9q11z2WJmVMOoJuNnr5IJXhfwdLJ46pwJ/JAKXCx5mE&#10;6Khr4tCudNJl6yweh0+vD/vX4cLL0SJ8MrftkT6zKNhGHt1rkNjBpEH1SSfpDqMtC1OigxUeAyxT&#10;ySA3vBut1TT+/Zq34rff/TR6t2zEq84+Cz/6yc+Rj7Yi3z6Him8lGg49kdbfcvQHmpAu65E1M8BJ&#10;B3Fbn7JzJRR17bBnRUNyT0gNk9QS7YjX0dFKoVcaj2qbtUcoGCeZsScmxLfBPoRLIzhxFa2bd5+P&#10;41ctcN/8iMbQ29uPPdvHOJKomNL9CFEZBAukr9iEPcMp/P7+EXzw2/fh0qu/h9/8YQMrpfteaaOV&#10;1oB12/bJf0MrleihSxagpzmB5bPbzZp7Ydc+Haw5sSiVaiKMhTM6KHl5lheR5L/Wm8h7vRZKCktT&#10;iwZzJi/lJJ6wHfkquuJhfPKqC/DFD11I13wBLaACyiFt7q1QQQRoxSVNAVaonJrpijfEdJdZTCUE&#10;wujbl8X4RAWpxga0tlAJcyBq+w8ZjLGJPDKqlBZgN9txzMJpVNKkkcIfpLXWO5DFh7/0O7z34z/G&#10;w0/vJs/aESrQ4qSReuLKBWiM04Ivq084Q6gz9ewgFZdwWxMVRJs87AotrXFa1CN7WccYrR/dBZc1&#10;y3TyRKFEl1U97e5O8oxH9XeE/R4hjepnucj6VGkgrLVhBd0Acov5YU7ikVIV4WIUxVwME4UGjHTO&#10;R/6w45BduBrj0R40oQPj2/twy69+hA0P3cFJJUylT55RBvSlNttLKVpqCk9BlpC34uymgeLZf6K3&#10;TBlzNoOjVecusH81Xmvx6lOTSzGmdnRPxtR+bKtNDhr7LOGDdoG4pQMF8YrpNd4I6hWdQNeiuV7p&#10;7e811sqzfl+vxru/PjBNv8nryfMacf/3MAVu/cMFDyYUYjrPxTQ1ur6hOq1ntIII/9+CGi5JVUfI&#10;JdG1Ma+mGAW2uC38DK4LKGyZUVoCe3DOcYfh1h9/Da89aQWue8cVeOeVV2PX3hGEkjNQ6FiI8PJj&#10;EV60EmMNXRiPNHJM664r8XDGDZX1KvQSoqbxhV4K19Wn+qWczUqyZNHpjtYBFAqtZZgCVSdJCerG&#10;CQdFkAMlzAEit7y9rR3ve82J+M2nX4/ffuo1+OQb1uC9p89HKNNPHgYxQOvowcfW0aKKo0QLqgRt&#10;Ko7S4nkYF73vP/D2L9yKL93yLO7bVsFosAVobEZEb4ah27ll9zhdIfEpy8mgRIs5gHldzENh27yz&#10;DwOjjKcFpm/zavAvXzTLvjwnpWx3IEU7W2TCqbax/XqWOScXWMA8AU42+nBRMLsTwYl+Ko6sG6Ca&#10;NcisKN3jOOkVc1R/a2OCdYhXTnYEY8N6Jw5d5VQKKSlHKThZiKyrf2DEPoQubT2toxVzOjot3d6I&#10;E2zEs1sGsDVdQKmtBaUUlZyeAlFZKopkIk620VykFS/bW263GsLuYWA/+UFnSpFHKv9zTl2N1527&#10;Bg0BupDprLPG2Y+6oag7yrZvk7xwysPJgBN2BTZGPOKEobesKElfpbNoyaQM/SQt1KgmCCov1l+i&#10;LFSosDOhDmQWrkTo+LMQXHY8yslO2xT05AN/xu2/+Qlyg7s4QXUiFtM3SNx4M3lUfZqcyHPVomUh&#10;Nw5rBgKDxox+9XEKUowaQ/7axjCDGDSp5MSsWlk1xOpVvrp4p8hcmot3ilJ0CaYU298Hh8sFD14B&#10;eqXpn+wxmMq2HzjVWwMRUB/qK7Ewqahc0J2myQoIOrN1rAPAN0wvabQ1K8upo4Ia74OLcy9EfPmg&#10;PA6lx+GCf1OwTF49U8zcdFsYJ/eEM7ke7dJG5AL9wBzRDNJSWtiZxI8+8yH85Esfw7OP3Itzzjob&#10;N9/6ew7IJN3d2SjMPwKxJSdw0CzASDGFLK0++7iRgq35uUXuMpWWviOiu38BKkcNAuNFbfDYelI1&#10;QQVDN08L6aKLFGoTcZUDyrZE0P3Se5pLuRyV8iiq+oAPUejTlY2pEN73hrNw4ZpudJR20voYwfmr&#10;5uKUhT32jKvuIP7+qd0YmmC9HPQcclSGJfsC3Av78hgINwGts1CIxFDI0OXNp6mkyATqkV19I9iX&#10;prVBJaR3F4rm+fO70UKraM9gBs8NDHPgs00csFVanDO7mzCLrrAeBSxT2VIKrEdNFtQxPEZpMlXy&#10;bKfEIay1wALbIUuvHcFkG11uKhNaHaEc85eLpjijWtMr8byYQ3tTmEqOqCjMtOF4EkXvOHlGRT29&#10;sRFNjU2O13rMg9Xsmxi3l5jKxF4yvccsSJrA7HOmE/czW3rJsgoWTuvBymUzjDfQ43zkwVD/INJp&#10;8oR59fU8Z5vLoiFi3bTQt5DDCURIZIUWYltXKz7x1tPw849dghu//D687cIj0FkdRiHHaSekV5ex&#10;L0mL+rPEvohxUgprCw7xux2IxKM7yKxLyk3utdRPicqgqEmB5atFypMsMlPGsqTJBcpJkLzKEflE&#10;qgfVJcciuOpMDLXMRiWZwMTwDtx96y/w+AN3YFZTiNZgAtUsPQR6AyFat1XKfaXCCZW49YSN3o9Y&#10;rHJSYu1aDrLnzhXI8QqtazfeOCFy3LixpWv1tLrY9bqO3rq0OF0zTOkQn6a5qWCTaEh3fqi0aXfa&#10;mDyYzvD46uHgukXB6aoDgRRYmqfPli0Yby9PFl3W7r8DvlEu6HoqqAL996A8ByNcREwdlSYydHz5&#10;4BdMDxaU7vZgvUwZdpRmFTXY0kQXA9ntJiq91nx0Ly4+Yw3+5xffwAmHzsZHrnwbrnrXldgxPIFc&#10;chaqnYvRtPx4hOasRDbeiUJZC+h6REyurMRVmDlUQnrpqKyuMAVbHeGq9LO+fyBfIRiYYIdP0CLJ&#10;MXBwUiFU9Pr5eCMtMeKndYVML5ZPi+BL7z0LH7jkKITS+0z4dmzfit//6WE3gKgkNF80tiRw4alr&#10;aAVy8FJJPrltAM9u66cFRfcwoKcdsjjm8BU4ZBYHy9B2JMa2YnlHGeceOxcLWzj49CwuBX3H7n7s&#10;6MsiENdAF/0VLFo4HV3NSQyOTtBF1t49tpsKS9/a7W5LYUYb3cdSxpSPtmGEI5oI2E72v/pG7vDQ&#10;AF1ygT13S4KZ77Y71+PTN9yGm+593KzcsPxrDW5KYiqhO8a0BqkYZk9r45ylvmN/U9Fx7GDX8LgN&#10;oq6mBBJ0p6U4zGIj73dTSdsbm6kkDl84g9a45ERrkGXIMHzm+W3IEc9Ypoy7/7oJz+6qYDxJV74h&#10;gXVb92Eiq7ySEKlbEsPiWqaQRS4LW31d0eNodOsvOHkljp6TQmCkF6ct78QPrrsEf/zWdVg+o40s&#10;GUeYk1pebictEikz3VxzIYAsLU69YEGKTpOzngSS4tNkHaSFqQ/Qm6tYilFfyssImNEZFm+lRKle&#10;9SLVQqaEwfECxpvmAitehfK8k5BP9iAVKmPv03/GH3/7XVqm23HI4i46AlR0eryQFEhGi5psyTz9&#10;RKGUnJSde418kdaebmgoTq6zi/evmCcZBvVjfVLB1IKTd+VxeV1cTS541BohSymlFhy4clPhYKD4&#10;EnkrXeJDPejaPBEeiWUy3W6CmE5Q/QpKpejYIvw/HEhALVAyKJcUFC2i1sVJs8plqM/7/3lQi8l0&#10;aXft1ZJLrk7Q5tNSdhhtgUF8+UNX4Hdf/wQe/svNOOfsU3HrLbcgGepGsW0mQiuORmjJaUg3zEcW&#10;TVQ4El61nx1pwfODg5rKiWPEzhVnpoyCjAczIMQfzTgUvUCa+al8dWeR1kGFvo4+mahXNlVGdmF5&#10;Sxb/9pYT8McvXo5rLlyGD1+6BsfPbUWAbnqQFult9z2PXUMhWnuNJsooT+D045di2fQGDpAiJuiK&#10;PbphK5UhlaoW9KmEpjeH8eYzV+CaVx2C333iNbj1367AL6+/CK86chaimX2I0pUdyRSwbe8Qy+lD&#10;5yxHAZvZ1og5M5p4WsTWHcMc/IynsiZiNMWCWDi7m/hzbKoX7ilhJGfYxjBGSA/HtusQsqpajeD2&#10;h7bg4z9+GL/66zbk1UG6QaEMLNpApVYscBLgeXszLVb2mZKkELK5AoZoFYdiEXS0pxAXbzWEWY8W&#10;5nr7ydtSAO3JCJbNbmU5DV5micTRO5zBU1SAhYYyNvD83Z++GRe850e49Lof4eqv/Q9+/dctnE26&#10;iI79wkFij03SGnWvw2I0+0s3dsrQ2mMcbz9jBScDKhS99SU7Coz3Yu60durSMC2tEmLkRwPlpDja&#10;R4uZ1jN7uUwLXBOltjSxAuLVGHEKUnIpvtuHvRRMiKVMnMXFP2Oh2qupV8kSbj3xomWWHFpQnXMK&#10;YodeilLTIkT0xvCxPtx144+x5bE7ccqqmVg6M45cupeKL0M2kTdEIiWLkqzCKcVlT7awDvWbgupy&#10;R9EoQ0JlqUj0k9LktXlcDJM3Icy9dkFtl3yoBaYXWEe9y+tdYNfOKWV6MFA+LS3Uf1FPfJG8+TFp&#10;N1VMJ7lr0al0xUmuXD1T+G25zod/GMQQIuK/WsQUSPtaJWwESVGdk6D4+oFyILj87ncwUHmvzFxD&#10;VA8ZqNm2FicBVt3uzb7UQSRR5zpmhvdhXmccv/ju5/CO17wCn/7gh/DOK9+Lrf0jKCZmI9u+BA3L&#10;T0Fk3hoMxzoxEWiim5hEUNtAIsQnZSql74E4VZ+ruxYn5uunOAblsURJUplWE4U1iFYqrBQiWaaP&#10;7cP8zgr+9c0n4aYvvRf/+voTMTtOy2poB5VAFO9704WIUSj1jsHHNw/jL8/sQKSx3fGwnKVLl8B5&#10;xyy2zztWafU9unE70pIvzvBadwwUJ/D2S07Bv7/vQpy7cgbmhNJonMjihOVz6OJywiL/clRM67fs&#10;ob0UIw4OfgpwBwfz7GlsN+vesSeLCbVNfKCgJ+l2Hr5kNmJyP3ktxaGXajogXWxujjjGaZFp2dXN&#10;EOSdXPnOmYi3z0cGzayXeWX6qQAtt1ldbbTsIkglU7QyGxmteKmIMDK00PrHx6nPwuhkmt3QI391&#10;AyHHSgZHOSFUE5jf3Yrls6gAtZYp3OE4Nu8dxt40B2SMAz6WQDk1A7vzLbhj3T58/bd/xSNbtNUn&#10;SW+YVg7p1hYeyZLospsX5HVYyp+TwcXHLcXR8+nCMy+bRCLU7hC2D+fQm4miQBc/1diJr133dnz5&#10;g5dh9awoMv1U9hNpKgmTSA5kYab7Tjc0RJ7KgpXyk/MZ0COTrFPr2KLfjyeTMf7s7imv3RhiPiri&#10;ZG4vLcsixlJzUFr6CmTmnUX93Y3GahIb7r0Hf/jhd7CyowmvOW0NEqVB+8ATpcPWZbWv0Y9JBa+c&#10;dFfbgsWTJNetRoP9SIN+GquipH7sKd6vAepGi6OVXaL+4nl9m3SuOMNXC/7a01IPpdpYtzy8dsqT&#10;1/y59ckpZa6gTFJ+GrdSnL4+D0G9UWIqEM3fDERmXCByNYw/lpqMnwyGmI0kQUbAPxi80lA4WLrc&#10;AbmVOto70hhEi0+3O8ueHtZtm005sxbpuo3TlTvzmMNw00+/imktYVz66gvx2W/8gIO+A9W2hcgs&#10;WoPK4adhvHEhBsY1w1CJcnCHKXAhugX2bChxahMzkyy41mttT3X6UOOlpWkViT8KuN31te0ksljy&#10;qKZ3YUHrBD771uPxh8+/Hp970/FY3EjXWM+Eak2wgQqCiqpv3yD1RwJVDtA0rcbbH3gC+UqIY4a4&#10;qBRDnNHPOnoZUnKlaQk9uXErnt3aj4hmSdJjfZUbpTWyl57/BIJUIPLk1hy+CNNnztaYRiUUxYs7&#10;+2kJUuAkHFQCsqAWzu9ALJ5A70AefWO0zISTikV76uZNa0UiwkvmNXEizzU763X7skC1Zpim1ab3&#10;kWqt1BYzybREuISUtqaMDaGUr7mVwkkeh8njfCZDw7WEBj1qJ+G2xXc6flSmI5ksYg1JdHU6C0/W&#10;p6ypiUIV/UNZWqTAjNYGzNCdUPnM5D81F57bshNDJF/P4laHR9i8QYQTdLUbOxBtnYmwvqNMhRap&#10;0qJlQ/TdDn0Vz8mY6iHqfBGd4SwuP/Uwyl8JE0Fa4eRVSLeRE0kM0trVTRhKPU5ZfQjeeMICXHXh&#10;sbjx6/+C7376SqycPw2FHC1ijgspOo0eWWElyZIsTtu7R2uMcdqSZcs3xK/BajdWNHD507hySyuc&#10;eMkflS/JCymNUTmMIRNLoTp3DSLLz0a+bTGQasOWHdvx71/+AnK7NuLq15yDroYARihnpTInKLbb&#10;9gOS5/5pEf4zWRcJqktPwGg9slKigpFoUEy0s0F9qrvD6gbrCsZJ5nWu0eGD8Fg4iIJS8Ndqq4K/&#10;lrI6mHWoOIvnubvx4XkjeWeVqkt0GW1qBOMYVMbtcxTvHS5J5UHBE+PBXyuIMHWKJ+zgoHg1RBUy&#10;3z/yY16f/2CBbd3vqGC5peF55lZZGOi+VKgg9A69bHoclfQQ/umtl+A33/sMnr7/Dpx/9ln48/2P&#10;cgDMQqllCeILTkRo3uFIJ9uRrdLKoaJyLxxl4KC0HidmgZo72bXih+hQ5AHB+KKj0Skg3SF2GgdM&#10;GON4z5tOwG++8Q5c9/rVWJKiNTG0F9XxfqM/lGjFelp7V/zrDfjXr98I6SV7wJ9Wwb1PP4+ntuxz&#10;G3EZX+HAPGJRN85d1cORkMeusRCeemEXgknNdqRSfUg3MUJ+jJcTeGJ7Ad/+zaP41y//AtsH6L7R&#10;HSpRsDftHMMwB7FMK73lRTd5ltHNbaIC7B8JYuseWjAxbfbmIM1mMb2zEW2NDdRD7DP+VJXaa68f&#10;4mCitGFsgu6WJilkUQxyoFFZJRIczGXiylHJa0CQ1+Uy66OwJmNRum8UZrYrok7mANVX21TD3pFx&#10;9Pf10uJJ0z3XhmnVZ5Uiz/zjGdZDZbd84RyxiYqB2jBIN5SK7MnnNpuCmUZFt2pJM7oitIJGNqPA&#10;SaHEwpVCwfUzURi5GjTkm3MGqYj1fHIhg/OPmovjDpmBMmkvcjKqSnFprZEEF4cHOckMoi1exIVn&#10;HIYwXfkyLb+uSAEXnXsUulvZX/rYfYiWpqw8LY3EaJXKitYgDspiZd+XaamU9VkBa6DJkR/8/Gcy&#10;J/r0ooWKNjMH47Q66QKTXbSFjbe5Ug4TnbMRXXkiApzYMw2dyDH9+9+4AXf85ld4/5suwomrFmFi&#10;cJ+bezhO9GqwsBZ6KFQF1mPyqzp5dF0rZcNzBuXRxGcf9TdF5PJYXiPb0e6D5WdFPOO1g/3aVbv2&#10;cOC5DwKbZDVBeBr5J8Wt4OSBQdGWvU75KtjdJvKa+cJssz2+eGAFgnpl54M3HQ8MBwc2jI2WepoM&#10;uv47wbj3N4LwaGOpjhofCnp8TQpQe9K0UKz259lZtLGQyaTR0xjBz7/2EXz+/RfhSx//F7zrHVdi&#10;zwCtuYbZCLTPQnLZMSh0LEOuQAuNFovercfhwxooDsRfooyX2faqBoFmZ+K2bREM1lJW+ZLAePFG&#10;PJ3sKILbd0VctFiWz56JZZ0JVPp3mbURiDWyiSSeM7t2aLRGmrBpKIixRCcQj9lzr9oW05dN4OYH&#10;NnGAqyO1kB5GQ7yAy49tp9rKIJ1vwp2PbjXlIlA/6J15T65/AW/5wH/ggo/8Bu/56Qb8/LEBjFY5&#10;EGOkM5LAtoEK+obGYS871R1uWjPLuhrQVB3H9s1bsH3rPuglrRW9SoqWZyoWsj1t2iBnaz4cCNSk&#10;5J+pT0KEClXWhSyxLDmqyYSxLDdA1dJXiFJx6T15FF4xmjhSbGdSd0aplPbsG6OSoEWhG0OlCbS1&#10;NWPNoh6cOL8Vh8xoJ89YhspY7uPeoTT2jUwgSnd0yZxOKhXdXGA/UoEOjOawZe8EXcIYLj3xEPzp&#10;W1fizm9eg59/6i344JuPw5w2Pd6n3mbfhLR1hHJAZSi3STaZPtmoCaI1WsRrzltDryLL/ikgVS2w&#10;jNxW8YAKeFB77yo44fgVOH7NDIwVWScnvFCqEbf9ZQvuf3IDwg2NzKrtRAxUhuUJyhnnHFmm9ugm&#10;eRHihKSJXBa8bi55OVJvajlCyk+jzvbOUV5sLyYVuNZBi+UILW6N0yrd+BxGQqxv9tFIzT8WIe1l&#10;jXXgt7//E7704X/GZccegqvf+ErkxvqRy9EzoEJmMzSy2J+sTwpWfcq6bZSz3orcfk1KUmZUfvZm&#10;cgZ7gkbpNavZvZ6OZTWTWSCNCtaK/cGPDa/UBFJyXrco3tpfy+fz+HRZyuaFabrSLKClH1VnVqHj&#10;kQ9aSglRZuSh6Se6lYNo/tHwv4GDlf9/F2S2usdZPDPl5mrQ0ZyluBYCCc7McqkqKPS+gDXz23Dz&#10;D7+Mo5fNwFteexG++M3voxibhkzzHIQWHInwsqNRTDSzw2ktqJspVLYQPYl9/2D/xcu6nzioHea2&#10;y7x29AuxZhbV57cbJnJ7AvjhL/6ILUPM0rkAo8Fm7JlgRu1FE87sKGbPbsX73nAO4vl9tvWkGIhT&#10;IVD50PK766/PYPdQxvBHyjzSJT1mzWoctXQW81Swcccg3Z4RntNSIloyCQ3tLXiud5j1UCDjTbQg&#10;k2w3iVfTKdDj+Qk8u2kvy1AhlGkZlvoxvyOG97z6GLzjoqU4YXkHImN9iLK+YDyO3qEJjNESDGg/&#10;oPqFCkyviMrT8tFCuG4ijOVKnISInwM8lqMAFsbQ3hBBiJbYCCeBiQwVIC2gMN1ivdkk0RTntdbg&#10;crjxvmcwkWV7w43kRwaLWoL40Wffha9//G3oaqzSJR1Dgb1OMx53PfI8hkbT6GiOYXZnEkEqH/dY&#10;WwQ7do9h374coqFmHLuoHV2BCSzvjOOSk+bj8289C8tmtVH3crCrn4xX5IluemhACgcnkDDbfPYx&#10;h+DIpTNRSo+SpVTm/JWynJTyVNCcMDYO8DwSxhtOPwJdlSFEC3pUL45MKYJf3fYgPYsUaSXOPPtl&#10;dAidnHSWd8zCguYWRCeGUOzPMY0yTIsxnxx1NxYk17UwuTxEmrwSsL6tA7XYngxisl7CUWb7Rwus&#10;s5NeziFnIT9tmT2/vnn9ZnzorVcgkN2Ga69+FdrjWXv92XhIa94JPbZNBJRXhnoXdPLckjnJ6Jq0&#10;6At6Unh6vZdu9tGsmqRNtKqcwONR8PGTbSFI2QkU54Py/m1wemH/oDjtlqBcvQz4TeLqR9b80uDv&#10;ovhrkuIV6UvOfdC1f3ayvnz98R8JJO2gP1/T5DXzBrVGx8a6XfRaa2In0JV8+0Wn4bYffx0Tu1/A&#10;heeejT/edTc7fw6yLQvRsOwkVGauwkisB1l2uHhsd+Uk/DSNNaeQEvertVPBOpV1WqjxpZ5urezY&#10;UcpQ6bz2HHI/CowGD5XPemq/79/4CH5+90Zc/tHv48Pf+C1GqAgR02ZcClFmGJeddiguOmYBwplB&#10;ChoRasGO7dywcxh3rt2IQKqZdVK46Aq1tjfjrMPnIFYeQ+9oAQ9v7OX415tVVCyHufNm4UgqSVDR&#10;ITOCyvAeBEZ2Y0asgq6GCoV5Arfet45uK2fIpoTtEQsWs3jPZSfiS9ddhKXTqUyLtKq07SfRhFv+&#10;8jj6xjNUgLSTau117SZFVSqF0BAmaD1W9Dm65k4E22jJJjoQa2yjpUILjxZbvx56peVbauxgWgvK&#10;spC05y4ax+2Pb8FXf30vco3TEW2le18oo6M6hOl0X2O5fkQDBcY34/FNA/jRLQ+hqE+F0tqoyJWl&#10;pWTf+I3EMToyhv6dW9FcTWPpHD3dQn5R8aI4jn1DQ9jXR2VPmtmjRpfu/KqjbRFfA4mTY4IK8NKT&#10;D0V7RFaP+oDOJqvZs2sfm015IU+29g/huMPn4azDuqng+hCTLDW24uFn9+L+dTsQSLTSkC2hOxnB&#10;R991Ln7/rbfglu+8Djd97/X45dffjHe8ahWa8mlgUJZrg9HDadQsHQXbiF5TCP5uqgmu8tXySOnL&#10;cjMFY748s9DyHQs0YaxhARoOOxmJhasRiE/H+Hge1/7LVXjgT7/BJ656Cw5bNAtjQwOsm+2T12AU&#10;OBA+KSdvjZWoWESLQIaoGaOUw/rH3iyNNAmMnlp+D8Ll3Vml+zy+jQoCj0Pg431en8eEnMEMJAbm&#10;sGsZIfXjV7kt2DnPmF57H6D7+UVMf33gjyOz/spCrS4LtuAoohimcpE7BjI5fezf/+1PuQv7/5yJ&#10;GxEBMn21T00KYqIPH7rytfjCdVfhD7/5Fd71riuxpX8E5aaZKPYsQ/shx6DcNgcTwQYyUT2ndRU2&#10;jYPGLYm6wG6xWqwtaqM1S/+YrKD+tMAL8UW8826JlaunW21XMbnXdGPsPYBRPPH0i7jt/g1Yt6+M&#10;Z3cNYVZ3E9YcugAlWlF6xCsaT6CjtRV/uu8xTFTiiNE31oK35CuYncArTlnl9rupjmAEbU2NuG/t&#10;M9g2mEOSrv8rj11qT1/ILdHrnCbGs3j48cdx2IJOvP7ExXjfxSfiX950hj1WdveTz2APXUW9Vuvw&#10;Y5bSHY0iQIukqDdFV+heanKhkkJTC75142P40q//jFyyEwFaOSG6TJIAk0fSQrliM+WGBTA2Ooqn&#10;1z2P2x/bhj+v3Yw7n96NFwcmzOLaunUH7n58E35zx1r85va1uPGhndgxzEFAt7McSuKxJx7lRNFL&#10;vdmD7s4uxPXGljgVMS3YiWqMlt9mfPQrv8bGQbrjbdNQIK2LZ6Rw/ArykC48KeYcQAuSrvFZR8/H&#10;aZxMolqzLDeiQivy9mf24ie3bkYuRv6RHg1G+yCTXDAG3X3XzYaTDl+Af7r4SMTyeq6YGRNtePr5&#10;XVSAvViwYC7GKwnc8ZfH8JpTD8PKha30vGnZUrFXab1+8Wd/xtotbC/d3p5gFt+87k1416tWYnZi&#10;HK2RIbREclg2sx3n0XU+bs1SbNy0C7s377M9mTZILYihkjHR6YJXIPVgSzNKo/KVItKEbHIno4AM&#10;L7CD4rQ4U63tGBwdY3oITzz6BHZt2YL3vuX1aKXp9/SGZ5Cn9eg+Eu/ql9w7K050KM7xyq1T+oEg&#10;cPkVlOaVVT2dXmkdqBB9vC/j2+njDgSlSeFp/OlGiGkDtV3nNg69DnJUu6Bc+ilN1zwml18yiV2N&#10;+lugtQF75o8S7hovQuy/nYtQzZoaALamV4vz4Bv09+ClzZ0Cj8Fw8U9PQXC0oJArIky34/prrsC7&#10;r7gQX/3Cp/HVL30V+UoShZaZCExfiPCcw1DUh8arCc6QFCC6bDbbEYW9wZcM0pqSUGudp9a4SXA3&#10;FVx3Ty78WhytnjyVr559VaeEKVqxqMSv1hj9k/VHyyhAi4jukJ4G0Xpjha5iKcJBWhjBET3j+OWn&#10;r8CcVgogTQx9QrEYacZVX7sV3/3DM2hqjGJcj8aV4ugpDONHn7wM5xw1B2W6L+JHlS7vB274PW64&#10;/VksXz4Nt37yNZgXz6OUKZl1Nl4IYPt4BZ1dbZiepFAW5Z9G8ciuUVx4/XfRO5BAqjyCV5w+E++/&#10;5Eysnj4bEX08PUj3bCyCZ3cP4Vd3P4If3vYwxhJdqJKXFATjo/Wz/thku0tPBVXSEy/DtH6qVMJS&#10;nnJJZJhRkenuaolK3CaEaoluZgGlGBWqvllMRJKjSHkAebqc4WIZx89tp7LpoFHVhIJczp2DeGwD&#10;lVeJvGroQSGeohedxrLGcfLlHTh8VjPKg3tpGaaY3kTFl0VZz0hTuVaqrRhvy+Cdn/4dfv2nLIJd&#10;YdLjLCfrVClxWnnaz6cbPl+99tW48sQuVDJjJD+AUrgJ//bd/8bRhy3DWSeswDYq9FvueAhvOW8N&#10;mhIVTlYppJJxPLVpL17zsR9iV6ULhUwGX3jnKbj60iMRHKEbXKK1F4yaMoXea5jfDZrx2DLehPd9&#10;+qf449odpJsegZZ8zKISYzWARZ/+OfBr0u7cKw5lkbWqIU+5pjLT7oMSZbVKCzYWLKJpfBjp59aj&#10;NLSLtPTa1qGPf+aT6I224zP/eSOQ03YkWtXEK7m3egmm2CaVF2OpYf1Y9/pDbFQWU1IHKLoDweuE&#10;ktaPqSjVBilb4dK59UkNfF6B8FpbeW7Li7U414dT9O4PUsRKEb0ikLKr9wEqSeArfLmg+imaJpw6&#10;KhhomuGVW5tzs45ubmkpQINhKvi4vx1EoiwEgdWtI4PeHKyFdHuXmWjhvyJn3zxn+6ZwGl//zAfw&#10;6vNOwjVXvRs/+OFPUI22Id8wC5HZhyM+93CMB+mG6NOGpMXem8byDrdnGJ1o9qHSPIMtVm3nUfWW&#10;qUjKWoymooxSsEqhAip0XaZFEhx03ZjbpU8njmF8aJx5E25dj+X1lIcekZO1qscB5ebqfX5qQ0jr&#10;aihgd+8gErEwTl61iEJAC0Z3BiNh9Mydi/seeoQuI90LvXKYLk0hnUA8lsPpRy9GNM9BUhyjMo1y&#10;9k7h3r+uw1CmglWHTsOh03toLVZQCJSQigTQ0xxDopimpadPORapjyto726lMtmNZzf3Ujc345kX&#10;+/Gre9bjnse34d6HtuHGP72I79z8OL5y61P48zM7UUy2ka44FTEnCbpMnotikjw/9ZiTF1ohiQRD&#10;E6ra78ZJQa+lV275TQHG6bX6wSgHGoPezhyoFqiM9MgUec1s0YYEXn3akZhOXLv6d+P5HXtxzzP9&#10;eH4gwokjAtsto5mdSoQ+APpGq3h0416smNeFOeyPsNaIMzlUC3KLqXBoRBYbY/j+7Y/j+7/egGqy&#10;nf0gt4/0krC4XHrSpk3O1cwITlzQiA+94UTEMU5aEwiT5o0v7ML3fns3Ljj/TExvC2G4bx9aqdTn&#10;LehmPXlEONEEYnF88XcP45EXaMHqBRaHzsb17z4bqRwr0Qb4yDgCDe14dN1ejGUm0NZBhZ0OoCPe&#10;gBOPXII/P/oC+kbI2yhtb1rgFD7WT7nTaNfAldyQk2Zs1KRXbfBjlTOeKXHbbC151njVIyWmo4iL&#10;lnu8Z649Y1zKSl4Hcd8df8Apx63Emy87D489+jQGhscQlMXNSvS1QvFHys/WVzXWGfz4NKw2XqgV&#10;zDhyNNWPIQ9SdBpfB44xKb0D8+vaB4Hi94tj4HA2eRGdVoq80n01OYZGnfLqTONeZcQN1q0G7acA&#10;/29Qx/QaqAqvyP4vQQ1S0LnAx8vaE/1UCxb0VuVsph/tHVX89Hufx1Er5+Dyy1+DW++4k65aD0oN&#10;05CYs5LW31KMhBroBsjaqDWe4On2zLU3T0uiZFbz3K9RGLN5lJusO6FMoPDR6hkfwPyGCN7+ijX4&#10;2NuOx3suXYbXvGIxXnXaKqQCcaxfv4EWCoex0wrE5R4XM+ExJa7O0zkHIAd/NZTCti3bcPLhS6lI&#10;m2gVUGnSfe1sb8LYeBF3rX0RwRStV0kiKRjc14dTj1iC6S3ETwWo5ypbu3vw9HPb8dzWfZjWGsXZ&#10;hy+hKztG3HkKPbkWpTDTVS4nGjBQDGAtB+jv7l3PAbcTAxm2M0w1Ek2hEGzG9r4JPLtjCM/1Z7Et&#10;C2RJeyga49hSO0S32iThIstqwmxtMr6Kx47PyqA7k3oG1PhLUAv06Jfb36ZrlXVDWUdNTpqvexoq&#10;+Pp1r8KVF83Ghacdg8tecaa9v/BJ3bCJsS+07sRSYQm/+pJ9s3vvKB58YAv2DWQ4SdCSa6CiTcWQ&#10;oQJ8fm8OX/n1Pbjhl/fbhFjRTRxZsKTfJkQSpm0hkq1wbgjXXn42Tl7Rg0B2mFZqnoqtBd/67QN4&#10;vi+D1553HNrCnLyo0Dra26jf1V85tiuBZ7YP4bof3oXhagOaKiP4xDtfhVVzOBlmafmFmK+xAb+/&#10;dwuu/NRNuHHtZhxz1CpMa2pFID2MlvYQ9pDnDz79As1lbUbnZKBdCFJe2iJg621Fyo68F9GsBCfP&#10;uralmJoyUBQj9Y96gbymbNvda/K4SEURb222t+tMZLIo5rL40623oKsphauveR+ee34jtu/cg2hE&#10;a5KcvPjf3vl4IDj0Br7v/Rte6sHLiDYk69z6y+ifUn4+XmPPp+mo4HEIXD0uCKTkXT6RI+efRyZZ&#10;n6peXbNfHbG+bvIk3LX0esv5/yI4a1DnrlZHK2OUVhds9nmZsH8+4hCBxGFH4tObV3Szw3b7UZGQ&#10;Y8iNDmP+tAhu/O7nMJsz+xWXXoRH1z5BJdGDTMtcNMxdDXQtwWi0hZNunINNuISMLKJSskeexCCj&#10;W7WJkayDzBQDSY0tiqt1roUUnXAMEeKpjOzEuUfPxzc/cCnefNI81j+GVH4fkkUqLCqQU45ehAa6&#10;EA88tJZ10/ph/XJDzV2QcpAiqPFJWwWqWsPk4BobobWSn8DZx62gwqcFVcpTcCOYP2MGHnxyJy2c&#10;cYQadIevhOHhkr3p+ITDZ6JCBSgrs7mpBb2Dadz54HMoFco495TVaG7Vndck0qEkNvXn8ceHt+AH&#10;Nz2Cr/zsXnz7tw/itoe3on8iwtm+xejTXkRZD1ImAVptJVmdUpxUNtovZo9rifTaUcHuPvJYkwRT&#10;buKx+tO4qT6mIIq3ymF5OZgkoBJqHTVoyG6m0doITbD9YSzpnobLz1uF5ngGUfZ5iu24854n8OiL&#10;fUCygZmd62pf17NA/nKi6s8Ecf+Tz+IP9z2C2/+6Abfe9zT+67aH8KP/oRX7+AAmwnThk7KQvHup&#10;/lB7KCOaqCYmsHpBO659yxlUYBP2jkGJ3Qt7irj2e3fQap6ON525Akla+1H2d0JvsqmyD2RVp7rw&#10;/f95HP+zbghF9t2rT1qC9194NML5cdZFBZgKYOdoFFd9+vfYOhADDVJcfNJyzGyiotYdbF7v6c/g&#10;tgfXU0GnRBYnMNJE2QItyBDjgrRJq2Vm5HiwCaOmQAzID31VTzxWEOgYKrMPJX7iuawkTkjauh1p&#10;6UIs1YTMyCiiHAwP/PVepMf24cPXXoOBPk6AG7ciGmu2CdbsclUjmoS1VqUDxqhuRVtfutrrj+pr&#10;r8Q8vf4uscCVd+3x+X2cDwKVrb8W6NxcdF0wvUamI1GRXgHS6LBclMlQlBagsv6vfmyczduuJjvX&#10;T+eiR0aNfa5SYb+fzzn1c68UZ1nTCRolRHNAOcXbmRpMt1PsKoz3Y82ymfj997+Kyu4deMdlr8bG&#10;Tdvobs1FsW0xYguPRD4+A2laMvYBGT05QEZLv04yhPg08Hxw3x5x565tUsC1vALSJQVQHu3HJScs&#10;xtf+5dVY2kyFNbqPPNGiMV3sMQ5KGnShyhhW0ZUtVCN4fP1W28ZiazVErZtN2tOldsmt0f4v8aAa&#10;phangt2+czOWze/G0gUzEcjR/dH78RpTiHDA33nv46jGmii8kuSYPWJ1zsmHIEHfXe6XlHRjRzfu&#10;X78Lz+/MYMaCHrpYo/gZB+TXfv4wvvazv+CXf9qAtc+PYfdYEjkqvWCS1maUrg47IRDQpyTzHF4F&#10;W9tTe/VC0ZDuCtvNJio619XqMuMNx4X1j3W++kgCzrzuphj/eFS6WYWWh/mtr50A2/dayHMJOzlM&#10;PlFAgxkO8CAKuQA2vziA554bwubeMVp/Gdxy7zpsG5Z7zclIVIgg4pFU6ty+DRyjyZokf0JN2DMa&#10;xuY+Kp10AWPULhVONHpdlyk/1mlLIqJPdFrfk4uFcVz9upNwxqF0a9MDjCL2RBu++N8P4X84gZy8&#10;cr7JQKA0ys5mH7JRgRAVd7wZ23aXcf2P70bfRBWzm6v4wnsusKPdYdWWn1g7vv2LJ3Hr471Ixqu4&#10;5pJVuOjEBUB6iHRRqTW14bYHnsVdT+2ikm5ljxZQYh8eObcHxx2yGM8/s5H9EaMlxX4T35guPop2&#10;H1ibgZNrJ2vaB6eekHLUG5JcP0aQL3OyowykWtqQHpmwr8w9/dQD2LhuHa65+ioqqArWPbMOkXjc&#10;FJPGib3ezbimulxt6lNXv5SXWOuUlwfrX6YLRz0o7mCgsvXt8nEq7xVkffpkPga1zZpnpfifsmey&#10;pTxGr3HCu8A+6z8erCJ3NhnnFJUYLfeFRxNyl8eq1YghwRbnaLBgDaHwqaTA5/c/4VM+KUu97jsz&#10;PoqTVy/ETd/9LHZv2oS3XnEltu/ZRZeXCm/aSsQXH4tyvAM5NDF/ggO5gFg1Q+uDNFidVqkLqs/i&#10;5IXWmGoDVwxy4Fsoy0+vajp0die+9C+XYknjCAppKr9EJ/b2VrGrbwxt8xpRCQ9RARYRbmpGsrkN&#10;t9+/AaO6/6FHyaxe1y51lM4jUsxya2glshLk8iMYHunHqccdjkQ1h4reXkOrbOacdrywKYNnnueg&#10;oxWhz4z179mHQxfOxKGLZtBJoWueaIJeLvoAXcR1O4D7ntqA3975Z9z52Ag2DYUwTiuw0qjvmTTC&#10;nmWjFUD7iSVljWldkgqdiqFSoaVdiVD46fqQRm03cm9FceLjhUztUZOsPUyRJejuiOtmkgROSwl6&#10;KsW5NEq3PBoEar/JiHARg8qZJUbLrEKFHK1ivDqKdZu34Z71u3HLEzvw+7+so0Kj+5bU22L0eqi8&#10;0Wp95sixf0YNaahoY3WYloGMpVhC93yoIMdYl56aIF0c7KrSJj7SJFq13Wjl9AZc/67z0RHT1+gm&#10;iKMZG/cV8Kkf/xnDVKQXHzEDpx212D6WX9JkwfbZt4wTXfjZzU/gt4/soNFcxAcuPAKXnbQIObq+&#10;eqGELPFnN07gus/eip2ZcZTpFZ/Ifj5qeTutEVrhdNP3jU3gs5yodmTVR00oU8bmtEXxvetej3dc&#10;fDg9ixAeeeIRTGRpfeqdYeShTTri4SQTeGn/Fe2UYEm8ZvvCtFbNEme2oJaFyJQiJQDxFNpaO5BP&#10;08ugJbp962Y8/tCDuOp97ySSMp557kVEmUcFVVa1qSa7JyBcdYpN1wdaeqZ8auf1oHKK19jzSrO+&#10;rK4PPK+POxhINpUymcr8Ti4VIyuUY07s+HtrgL4igW+g4hSETLO/D0RvH4bRMJErole8S6C17sMm&#10;sSS1MFHIZPdPingSrXH8GYH809qYfS1NcZYSQiEYp5m+DxefvBI//9pn8dc7b8c7r3wbdo+OIaPH&#10;2mYdgcSio5GNttprzwN04+Qi6TleMaBC2kgMCWVwUm9BT5IoUAXZQKQ0sU7SR4EVDn20xtqkAZVL&#10;4x2vOByXHTsL5ZFBROgavLgri6v+/Rf42i2PYPq8bqxcPp1tCOOW+1/AR264BS/2UYGV9Kkkujhh&#10;WpAhWje0UgIagNqKYxrYCXFAipMu8/Yd/eju7sTKw2agmB2mJUjDIJ5Ex7RpuPOhp+gJNXKwkZ58&#10;CaVcASecthSb+vrxo1sex8e/fRfW6otn4Yi9dqlASxG6YxtPsF62K0RkVHRaT9INn3BZfKdQkA5b&#10;gqBSQElfrIvagAzqiRFashpAen+dFtbFNymNMOvQh6jEn7CuGS/LMVmqULEXEWN7FELFLHWtvo5H&#10;PcQ6dI9cOzfjHFhx9lGU/RNneW3C1ecj7aWwqkZLFUm6gfEGRKiEKtU4yrR2y0EqvsCEuopWmJSt&#10;JISTmBMf6zstepsFS/x6fjckXpMmShLzUForustJHrJeTb9687bekxemIouG8/ZZyo7WFsyc0U3r&#10;O44bfvsgbn54BxLROC496VAcsZjWYYY0sKz+wqxz974crv3h/2DHaBAnzk3g0+9+JXudVp9uGEU5&#10;AYVb8Lnv34zumZ1YvKgRLzy/Efc8tQePbR7H3O4OzJrbgh//4SF87871CDVOQ5XKtyMwhM9fcwku&#10;OLQDofEsjj92GY5bOQ8btm/GrlH2ISd5Vs/+kByx/ZRza79NOkxhsJttdgNKykXeA/OKd+K1cYys&#10;UVSsAdFOyRz5RZkd39eHB++9HW97y2vomifwzLNbEE00s1/0qi56J7ppxQnLxm9NJ5jOMIOG+K0/&#10;amNY5DFiMo9duro9eMWndL8G7689fn+tc6UfqGgFBypAKWslu7Vph0uxf1cBCml9OBDsrixxiZH+&#10;IW1JpVvs9hWRWPWDzqwh3jRWQSON564udyJFJCXEHBp0Ujxk58RgHy46bQ1+8h8fw523/Dc++KFr&#10;MZwt0NVtQ2zOEUgtWIM8BaxoSkXMkXvF+vTTHTHS5CwM9Y9ijQKXbj8maWDb+hctJT2ypMwcWUoV&#10;HXpM6g1nHoojFzTZXjxtLxgYzuJHf3wMGycasGnLHkxr7cZP/vg8Pvbtm7F5zwhOO+sInHX8fDz3&#10;zGbkZe3QlWAFYhixq61yKymG6hxJYTCKUjmJvp1jOPmoQ9CdoGLIFenF59AyrRFb9o3hqef6qWNl&#10;scRofY7hnocexX/+5k7c/Jcd2JNphn23Vys84kNYrksVMY5DrSvaV8PkwVABS7Gpflv4F01so4IE&#10;SJ0bpPsbCNLCocudiFKBVbP2PG68MIFodhRxfbJydBcwtBPV4R2oDm5Dtf8FBIafRmnfMygOMPQ/&#10;hXL/04js2YDoHg7s3nUI7nkG4T3rUNz3NPIDTwPDGxmet1AZ2gSM9RJvHyJjg4iND6OhMIZEaYzK&#10;NEfFScOIgy5aaSD/SCiVlSZTvZy1oke6KIzuvoB6VMNbA1RKnHJE/lp7afnYsgXTXc87kAyrV4by&#10;FTz0+At0RZ/Bi+zDoXQR37vlAQwU4nan/pKTV2DFrJjJQCGUQJZ8jkXa8Ms/r8cP7n4aLVSYH3/z&#10;6ThqyXRafznyLU8lmsItdzyKux/4K2745Dvw+lNX4NAZnXaj4a4H6fKufQZP7pnATx7eibFSnGJX&#10;QSo3iA+/5Wy845WrUEn3oqCngajwF87ppiWZw9oXRkkz+1kDke3Qi3U5qtlGJ+dM4FHqRwcpHo09&#10;jU8p/NqgJL+UQ6cFdrw2lTe0dHOu4GSZHUd2pA8PP/RnvOn1r0dTYzueeOpZWpG00PV5VxXX2rjh&#10;dleG3+pz6Bmh/xxX4jfJL5Ws/gPBlRfJ7gakrusVosDrCH9U/IFpgnoFqHSf4hTgFITCXcuun8x5&#10;kCCFYA1hsJsU9qvLIwLYUWSrZMnyqIwpGBayRjDNbiZY3lp5U0QK/ryG3zpDA48WJIW8TME15Tc6&#10;jNeddSS+9ZkP4dbf/gzXXvshTBQCmEjOQGT2ajTMPhRjwQa6vcxPZSIFbO82I17NfKpLuMVc63xe&#10;+6NnoEAkaUarIsXOH7OnJqrqaLknFVJWyOP4VXNxwrJOBLKDZlF0dHZjjMrkgY07kaa1dMdfn8Uf&#10;125Ha0cr/uXd5+OjbzkRFx49BwPjGboumxGOTSfOOAcpcWvBUBaXcUl08CjrMBLDwJ4cGigA5x6/&#10;EJjYS71Ia6q9Hc3zFuOuh16wlw2oqF5ntWt3nsq1A4EULT26SHqTsGuX47hOIxQ8KV29xaRKvgbK&#10;zKdOqwmmtvlEyTeOb8So7PRpykh5BKFMH6pjOxEYeAGVvk2o9m5CoPdFoG8zMEhlNUDFNbiVCms7&#10;wqPbEKbyqoyMIDA+iir7rTI6BPC8ODGOfEZfhBt2YYLtp3ILD48gODKKAMsER8YQpNILpXciOL6T&#10;CnE7yoObqUA3Ize6Dvmx51Ae3mz0hNJ7ECoMs1/ySNKyls7XM7R6oWqIE6h9/Y99XGaf6sW07u6u&#10;G1j2KUpaqrJ8eWYypwnIbbGiUgw1EFkD0qUIHntuN/tzE+gYohRJ2naid1xwBOZ0BlHMTZCftHbj&#10;MfSnk/jot27Drj2jeOXxS/HB156CaHEERVp/kUgQ4/k4vv1fv8cbL70AaxZ2Izi4B8uXz8ZZJx+B&#10;1rZGrN+2D/c8uRXjIfYh+78y3Ic3n7mS8nMaEpm9yLLeKmU5lWrCf//uIXz910+ZvM3soUwXqKjI&#10;31CKVnKQSpIWr/reggY922zupRSKGsw4pyTsgkFZXF4dytFmNLa2cRyWUM6Pcxj049H77sFrL7oA&#10;03VD7tHHEKSsBSJ6w7n46MeRyouHPK0Fk2sdWaFyKG+9svKgchqTOjpcxCaaa+f1Zfy5bqAceMdY&#10;YG1T0DknNSYaHYbb6HGJoYgU4N8BVW+hRkg9mKbXr0aAwP7r3E5cmpSRGuN2iFPQpHx8XjsTTe6o&#10;ThCrtN6nzdfZoT5ces6J+Mb11+C23/wU133kw7T0mpCJdyC+4FjEqQDH6R5lAnQxTamREUaLU7ou&#10;kJGMUR2eqZ5eMdAzUbfo9fW48vgAVsxM4PyTl2Pbi5uQL1AhUMj1JX+9FPOCYxcgrA8QqX0UgGXL&#10;l+L53YNY/2IfcRVxytFt+NIHL8MVJy1ACwd5NJfBoauWYd2zm7F1B5VKooGiQrfQ6KUy4oB0dMjt&#10;pjMepstEZb5jx3NYdVgP5i/uoXvSgXuf3YZv/vpOrN/MmV82QijLbORXNEXXmtZyVC5Jlu4JtYHn&#10;Z8381vclioyuausHj1rziyvQUkzRskvRworqsbvBHQjsfRGl3S+isvMFYM9mhPq308rbQqW0B+GJ&#10;PgTG9iBIpVzIDiBH6yxQnkCE9cbZdq1RtVH5d3Y2Yvr0dsycyTCjHQsWzsa8BTMxd840LFw4C3Pn&#10;Tcf07hbMYOjpakVraxKNjVEqC7r1+SGOYSqXUho5TkLF3BjKYxzo2js9wfpoDVXGtwG0TjAwiMDQ&#10;PvtoVHCoHwnmjZQyaKCLn+LkZXsBZfJqoJo7THZoUMjToFz4zb32/VzKhMujGz8sp36J6a3f7Hvy&#10;UI57lEpoxZxWLJzbg1RzM6LlLKKxCP779g340c0PoqEhgmtefwqOmMs+zlPxh6OINTbjWzevw6/u&#10;3YTVh6/A0mkpuv0lZPIFTjYhnHLMYkQbe3D/2keQZPtzE3mctKQTX7r6InSHxznLjdGFTyKe6sBj&#10;T23B+2/4HbaUYpg/M4kffuoKnHnUYqx//FH09fbTPG40o8K6vybjk1ATCQMbA3Vjweel9pASzfM6&#10;0aobLUFk03qF2ygeeeBee5Xc/AXz8ddHn0Q0qt0VtLq1jl2TNx2Nnx4vwSw5xivNj0Gf3+epz+/B&#10;5/d5D4SXS2ftbpyrn9lou7GpxtvB5Vdd+z0J8vfgQOIEfsOzwC9Em2CRBAM1qnZUxYJ6YrUWY2/A&#10;rYEzf4VUW4WjSA8O4bVnHoXvfvZa/O5XP8NHP3qdvYpIll9szmrEZh+B8UAjMkQvF9e+A6HtGpJW&#10;gtFsNLDBdI+E3zqjDiaZyHOtJFWywzh9aRP+/erXYNW8Rnzzl4/hoxS4bFMbSqlONAbT+PmHXoEL&#10;jpiJIq2WsL7RSwvxqaEWXPGvP8DhKxbhKx++AI0FKrocrR9WJ4EKNLXg/udH8IYP/yd255oQTdBd&#10;L+WtreKNaHN3h2mtkOwyrdByZitecfxcvP+SV+L3tz6M391/F/pyVJipRRzERRbTWp7sF7euY3fU&#10;OS0R22Q7Hb+ZFtSNFll8QSRoITZTgQdzo0iPDqJIJa03T4eyaeKlUtVTKkXO/rR4y3rzM2tIUDE3&#10;NMTR1tluT5N09nRg+qwZtIDbMWvGdHR3tKG1uQmNLUm2jYMnqTuVrJsTUoiHRqraECc1kwVRxGOR&#10;Siqv9pJ8TXb6OFN6LGsfQJrQ+xD7B7Bzby/6B0ewd0cRvXuGqO96MTQ4gOHhIWR0c4G46BAjEo0x&#10;0NUNchLRp0r1wgcqg2qyCWFZRo1N9PpTtAQbkaU1r49HCfR2EOt88UhyQH7qxRVmjUhuHLnWL0VQ&#10;IZDGttIerFw6ExecehTecspCundlnHfVT/HgC+NYOi+KWz5zBRa3FGyz+ES8Ey9s24krrr8ZLw4F&#10;cOyCBH7xyTeip6mK0aJWWiWfcVzxhVvx+0e3si0ZzGhvxA+vvwLHzWHqeL9t4wo3dmLvwChe+5Hv&#10;4y974pjWFsN3rz4PZ62ahkioimd3jOK679yEPz65ixZcq1m7xtj/A2ingskKedRK9728awtCWx+h&#10;N7AbyeY4rv/Cl7G5L4dv/vT3SHX0UNpqystkjTw0xeP4KZBClGfm0h0oTTIqPgsOHJd/CzxeHVWv&#10;D3bNeN1hUJ3a96iRTfPG8huNBF93IHXIpbXunQKf6UBwr7nZHyjbUwrQl1OkV4AE53eLgJqAqfLJ&#10;OhzhYoHhYqfZZyApxGOjI7jk9CPxoy9+FLff+Cv80zXXIk1Xs9w4HbG5hyPavZxubzNyVC7GbhNo&#10;upR6dEh+j4Hw1051l451y/WxSDFL63pGk7sOlnJ4/dkr8Zk3HY1ZWjTLUoipqL7y87W4/ue3It04&#10;0/IdM7OEn3Pmnd9AAR3eTZzjqDTPxx8f7cNPfnYTPvvPb8IibU4s0VJjB2fJg2A2h2rzTPz83ufw&#10;4S/9BqMhurYJWq22f4z0kSZZqnqRq74HUdQ6CJVtmAopxYE3PkZLIMHJhdZjFQ0UMrpWbKuUSymk&#10;DysRR1nfLeEvPMEOFk/YPvJHd15jJSrjfAZIE+dIL2J0sXTHOVfWs8cFhItZlCaYR/sA6aK3tjRj&#10;9uwZWLZsCZYsXYQlczsxf85MdEzvQUNLA8K0iO1DbqYwWbn4qo3JdqohQaGnklabxHZtWSYhJgrq&#10;HeVz32oWKEbWsN5dKPOUA5c0K85e8EcoFoc5YRTp6ulDRmns2LbH1lw3bd6FzS9uxZ5de7Fzx256&#10;25yQqEaC+lYzlV8lSnc2mkApRgs72UI3sRtoaCMv4+bSaqLVq5z0iip9EklVlsKUIyOJdZOHuoiy&#10;fRX2RKDCXBW6nGW9uKCKk5d0YFp3A25ZSzc12ITD5sVw00cvxrzEBIrZcRSa5uA/b74LH/zCr5Bo&#10;6MIXPvgGvOsVhwKZfSiQB9FIC35682N41w/vRqZpOtoraXz/qvNw/gnzURndzZrLVOCdSAfjeO9n&#10;f4yfP7AbKbbji285Ge88bzlK471mrQZaurExl8Al//QdPLttHJEExwp5r1d8qX/0ZI4DNcwd1S82&#10;HuuUj1LDHEslWq56UViwVEIjx0dk5zOY2LYWscAQrdQAPvf5r2PbaAX/8aPf0IXvIr/JK06cekyh&#10;as+714NkW+OtdmmgeuXC6oaVxukUDVM0ToHy2PitnXtw49cpQoH+SwGaTErJ8feyCrBhxatdTB04&#10;Ylz0ZAGGMGdNT5aPr4dJC5AakejdOSvSPiKjm5ahh8mG2BoYBw6ZHKbwB0NkejVkb6s456Qj8Ksv&#10;/jMevPv3eOsHPo5cLoCJRCeCVH4Ns1cimw+hwIGqx3kMPXHaXS91uu2NcnRO0cpcTNOLTi0/B19Z&#10;d9B4ra0gWmsM5QfwtatehfeeuwyV4X0I0AULRNps79gnf3wnvvDbB5Bvm49qbgCXnzQH33n/pYhP&#10;jJDjeqsIBY2W6Vf+6zY8vmEzvvGZ92Ogvx9NjQm0040JFYtI605mqgWf//Z/499u3Ah0zaPizxhr&#10;5A7bq+UpbOaGyRIh6X5zp74ha2/5mJQiHWUFUsloxtY9VrFYyOiORlg+xnPVmxunIh7ahiCtvRhd&#10;mRCt03J1AoUcLT3WqW/+dvW04pAVi3H4qsOw+pBVWLhoDmbMbkOzXkCqJxDsmdW8LWLbDS/y0jYe&#10;24QnOnVtp2I84z2dHmr9z3jN+i5VVopTgbUIK+s+PaD2E6fkimnqR/WxvvMSrX1bQ6/RKlNRlopB&#10;jAzlsG1rHzY+vxkbN76Ix594Bhue24T+AbrPnBCTUSpXubOxBlqdcQRjKUTaZzPMRVhLEuGk7dtM&#10;s31FKhTJimiWY6EmykoLk9Yw26khXqDVZXdcC+QB47S9RB84mtYUx02ffDWOnptEdd9WWqEteKKv&#10;jK//4lZ0NTThQ2+9DF0x9m9hAIhVsWu0BRd+4Gd4fGSAFvMQPn/5pfjnC9YgP9FvL5LVOluyqROf&#10;+86tuP7X6+mKJ3Dt+XPxb+85iwo2SzwcQ/q+cst0fPG/H8anf3gf8tE2xMr7kNELQuJdCLE5AWRJ&#10;tTpIvCXvKEc2DuWxiefqk1qf2eZkZa31idrZzLTi3g0Y3/oAGouDaIsl8JkvfgVb0yV85bu/Ror1&#10;R6PiBRW/tjFZPQ6kOYROlrXAXmBKcGN2fwXsYKrsgeCfFVY5P7brcbh6SDj7wh6kYERNRF8CVIAH&#10;twA9Yn8UROrUd328h8k4lffCTpAwuwGjXiBB/HmzN6KXT5LwQplCbB0SQSU3gqMPm4///un3sfvR&#10;P+Otb3wddk7EkGmcjcYFhwHTliCt73WUQlRgHPhTZBkjSABJ0PaA/RdUZU/YlgdZfWZpMl2dP0FB&#10;1IP5zdMQInNnhUbxrWsvw1lHzUWFlpKtB9GdyoTa8a/fuhk33PoEwm3TUM2P4j/efCo+cOnRqI7t&#10;YtMkiE2YCHfgQ1/8Nbbu3oN9EyW8+vQjcO1lR0IbXdN64zTd5fFCCO/89C9wy/ohhJo7yS2tP2mw&#10;kSZTeDyvo9/u2FEoFCcF4NtkzzzyqA6OkMdRlg3RgsrTOgll2K59LwJDdKvI03AmiEI+h3xljIM3&#10;g0ZaLUcesgRnr1mDQ1evxJLF8zBz5jREG8SpURQKOQv2UlXRUKRVxZ8XWgOTLEeLF+p62C+v3PQa&#10;TMWpAQcTdp/ucBtMlnGpmhj04lN9GtPeXsLYRCJJ/mqvGt3csQy2bN+F5zdtwWOPP4VH1z6NF57f&#10;isHBNMq0sGNxWrHBRhZrRKW1GdXuLpRaW1CmdVgMdHBeZp9Q6dv3/tj+PCdb3SEPsxmSYZM7Brfs&#10;wCMPekU9K8a7TluKr/zzJYhV2AfpYVqbTcjGOikztNiZHtGdW7rNaO3CJ37wF3zuV+tocVXwjtPn&#10;4KvvvwxRWubhQj+RMk/PEnzvtifxzzfchgla+GcfOg0/vu51aAnT/afHou+pRFp6aIFuxbs/+wsM&#10;hWaYPC3tKKGtvQUPPLoJMb32n31F294RbQpQcqTJXwrFrYF7ftfEy3LajVDKXYU8aw5zLOx7BmPP&#10;P4hUYRRNySj+/evfwNahCj77zZ+isYt1Uz7DtlHa46od9c+xahK/S6NsyXCpA68P95cfB/XrjQKd&#10;Tyo/X5fGDuOUS9bfyylAexROw+3An2v5VFCcPYlR+9XH+5+70WBnPPexqpkKj36aKcU6nMqtTcBR&#10;3ekN6WWYEUyMDmHVwm5874vX4ZEH/4KPXHM1+gbpbiRnAXNWIzpzKcZoReXpDtiGWf7spocxSgyQ&#10;wg3YZxrdLOZariq1F0zKT995ZY+Sk0Uqvz4cOjOGc45Zhr7dezGRztAVyuPp9RuxePF8LJw7jQqZ&#10;ViBd2SiF8YQjD8e+4VE8/dw2VJLT8MLGZ3H44lmYO7ebVqFcryrzVekGTcdPbrodj+4N4Kntw5jd&#10;2Y5D5negVMjQvZ1ASyKEZUuWYe36XegbF12kNeysIuOzrL9aJ5vyY5B7qLuZ+hKXBoasZ3W0CsU4&#10;UJtKGYTH9gF9mxDY9ghKu9ajOrgd4eww8qP9LDeM7hlJnHH6kbjqnW/AJz/4Plz99tfipDPWYNG8&#10;bjTSvS4XqRxzw3Zjo0zL0XRWmcLECcq/CWhSVlmvF1AvkPXXprh59LO16yflsaw1qEXwz8mKC5ZH&#10;UmvHumy1YHG0JvSG32ApSmXFCLqjZVqoxcwESpkRJmfR1dWIQw5dhNNPOwqvuOyVOPMVZ2LZIfOR&#10;TAUx2L8DQ0O7qOQHOQnrJksfqgN7EBvpQyI7gHgxjaj2UoYaOWE0s0LdmLLXsBLYLv1s/bAmYyRM&#10;/R+mu/30pj48v2MAM2bNRnNnN63LODJDw4iXpPxGmJeDs7EDj20axLXf+T1GS3GctGw2vv9PF6E5&#10;NIYiZVMb+AMtHbj3qV6850s3YbiQwPLZKXzng5dgfgtt/0yGPC4j0tSCtZvH8L7P/QQ7M7Q6dXc2&#10;uw9XXXI8rr/6fPT1jmH9k2ttH59u5jg61R/qF8dP9VV9kFjZuX61uDKt5nw1iobGJsRogY+NDKFM&#10;Zf7gXX/AZZe9GrPnzcPdDz1Ga7qZLrmUFLtEN5bUnyY36jQHvt4pOakl1MDfF3By486dh+FkSkcP&#10;/tznM2XNOnlGOthPwsGfKjG0DK5lVAWRjuXXW2xdqP8JNNNKuOxtLMojCWCUPjpiH2/mceqDRBIM&#10;tyHWXo+tWuRKyBxlIaVb4E916W3O+ixgge5jsTCBZXNa8PNvfAZxzmpvu/J92LNvCMWmmQjMPxax&#10;2YdhBDEKJBWY9LrW+th4rS0YPapL1SmOaa6Da8xisOdYtU5BRRuu0LIZ3YuzD5+Lb17zGrzznENx&#10;/MqFdDuGsHvXDuwZmsDzz23HisWLMKtHMzddxdyE3bE7ZvUq9O7pw4ubd1MRJ7GBFsaJR69EeyqO&#10;8kQWAVpZza1RLJi7CH9+7Dn09g6hp6UBZx+1iAIoXhQRLJcwbf5sDJW68Je167U7mGnsG9Ip+0ta&#10;RtwXn2QV2mZs7dNjQyVHepOyLJ8kBbWJVnRkZA+y259BmS5KaOAFpCa2o5zupdc6grbWJpx4yol4&#10;19Wvxoc/9h5c8ZZLcPTqpehMkhecxbMMpXzGNq5rkjLh42wfqNBSrobZn7L8ZCGo4xmM0T6QQi94&#10;ErRaMOKZbEn+0srVIiaDwOOqCRbB1mRr8a6cT3fBlCnjbC8fJ1ByhEeea81TikkWNfOVaJXn8mnk&#10;ODnJ1evqasYxRx2GC195Fs5/5WlYffShCKdCHMx9GNm7C5FMGqn8OMLju1Ac3Uf+5cj7KPs9hiTx&#10;qd/MtuFkIEvdPBsOcg1OL29ajihGG7B+y157cuXux7bi9/euN0vyiJWLmDePUiSBiUgrPv6Nm/Dg&#10;xj50TEvh2+99FZZNC9IF16c0Q4imOrBjKIx3f/qHeL6/DIoQvn7VOTh5WQvGOFFrw3gsGsXeciOu&#10;+cKv8dj2DKAXz3ISW9YdxScvPxvzE2Ect2Y5MmMDeOKF3ahGGkkj0Ytfdfyv7zsFZxGqH3w/6cIp&#10;jVwxTIO2na51EtnxUUaM49777sKb3nAZmpta8fQT6xBnmpZ0VE4/K1jDpe4UXn9U3MGCS+NZ7Sg5&#10;cLJwcLB8DqmrbjIYBZbm45RBx5fdCO0zusLupyFpcazAB4E9Z1jrfAVT9Aw6d9s8aq4cBcjor+Wz&#10;bCFaahSYnJ53pQXy/S9+BLObYnj75e/Cc9t7gUYyetpShBcci2wwQcHhbE98lCIKlFwfNpaCb7v4&#10;aUHJ3dYXq4TdaJK7qIokoKSlGuYMSCJiHPRvOms1Pv/+87G8hflGdmLWjDacecLhtva1Z7yMDetf&#10;4My5CcetOgzt7a3QV7RkHTZTCR7NuO1bNuPZvVnsHithbM8OnHbU4YiWivYevBwt1LmzZ2LB9HbM&#10;ozK8/Oyj0NEcQbpQQmNLi603/fr2Z/DD3z6AkTw5E9XA0QRBftKq0JtnpgZ5rTv1nKjxrYQI3Se9&#10;eaTStx2FrRtQ3LcF4ZFdiGV7KY8cuLSojz12Dd575Zvx8Wvfjfe//dU4as0StCaACSrFbHEU+dI4&#10;6yF+DWb2rgtSsuKf6pVrJFdck4mC4oyEusB/ok3/eV4fXLzotYz62y/dBcU5vGZd6oR1+9le4PKo&#10;C+vjlI85Q7Se9UoyfTRcN8E0wVA8zCWW3BGnXFWVSmkSz+i1Nmm7GdTVmsKqw1bi0le+igrxXCw5&#10;ZDEn1yI279yGwWHytlhGWO9MHNmO2PAWBAoBexQsGHOPjtF/qbVQE73OSLd5QboxVaArHsMElcW2&#10;PeN4fssg08pYQEt7xqxpCMdb8Js/P41v/fpBZCJJXHT6Mlxz1nJUx/dgMB6msg1iqNKKD371Ztyz&#10;bhdCDY349DvOwFtOmoMSrXxNvDF1VbgRn/jO7fj1PbT22+fwmkZBrhfvvOhkvPrIuQgM9yLMMXby&#10;qUdhQ28Jz23SflLdoCCv7b+odjx14JSHPSqmEa+xphi2L6yN9eS/Xpuf5eQYpfseDodQ4kSRpcW9&#10;9sF7OG7fjHy2gHUv7kAsrs3c6ltySCiEieV9H+ro+/GlMBU/2de1ci8Hlk95eFROlVKwNeSXqeug&#10;ClDjTW/5lTzpzq/WLRWn4n5dSsheLiijHfRP+HhUObf+Jlp0dOzXw1HaR5co9OKrH70aJx12GN77&#10;zmtw72MbaMq3AV0LEZ+zxl5qkGNZiZezIImHik5vDnGb2uKc3fJmYYVoqkd1Z0kDQO+YoztcLTGN&#10;sqHvsOomyytOPhw//sCJ6MQYckwzRUnlpM3CK+ZPw7knrkBTZwPufeRZrH3oCZxKF7mlq8UspWB+&#10;DE10YY9fuRjrX9yO3SMF7NozgkQihWNWzUeV7hPtAoQ4E6+Y1YwzjpqPzmZtbwnT2tuM++j2fP3W&#10;h/AfP7mfLgttlZQeUSKQ5+ooe2SPdItgCZzeQCP3Q9/VTVIZNZVHEe59AaXNTyC85xlE0ztQHqW1&#10;NzGMnu5peM1lF+MT//pefPCaK3H8yYehjWzMl/o55tP2iUP1p74HG6Rl4wScIIZa8J0tS4sk6OfI&#10;Yl4pZTerTwUBE/cL6h/d2dOR/az+Fjpmr4lEHUzh8rh1rA/16QfGSaDsx0nDjoyyM2ZxtLNik2HR&#10;wWvGSyFqsinRzSzQqi/SjWvhpLtmzWF49SvPwLlnnILZs5ZieLAXe3dtQnFiAJEKJ4uJfbQKe2kF&#10;5tg9tIrjnE1oREsB6pVYMg21eUsvRQiWRRMrEj0J9l1jIzbSQrv1/ofQRzyxtm5872drsXmY8hgP&#10;4Z3nHoU1umlC76EaaEQ82oRP/PQR/PCOdYgiiysuXIOPX74GobEsgrkYXfM0Am3t+PKNG/DFX96D&#10;UGsjSpQ/mrpY0pHE595yDl3pCZTLYwglm7BpVx7/ddPD6BvJ0pPhWIhH2Qb2FS1k3USyx+Z0MzFE&#10;a5pjoSIPAylnwFDmqpU4eav+155K3QIqs6VRJGnx6UuAJX0Aa3gEG556GG95+xuxeWAUfbu32+dN&#10;9bhnQHeFyQvtEnAGkwwU1ydaLvO6wvrIru3KFLF/qsyt87l8HiSqXj+pFnu5Cn+iaUpvSS72L+fh&#10;4AqQQYUNeBRBAiFRcAROIfTpVtDACd5+8TplsN359nPX0s45uh8fed/leOsl5+Mj1/wz/nDnnag0&#10;6jsSi9A4/3hk9XorrSHqrptKGh+EQdZewV5dzsqITm9G1qwfRCk0bjv0tWdL34I9/fDlWLOoC1vW&#10;P40i8+trZYcu6MH8aY20CMYpsAUqfQqvyKIQNlSHcdzK+TjrpOOxe88Q7vrrw1i+bAHamlII6NsY&#10;LN/Y3IjDD1uKR598Bpt7M3R5+jBr5jQcsnQ2KtlRBKlYgxU9B1yyrTC5xg58/ed/wRd+eDee3D2K&#10;amMbAhxE2qog0FYVtStE9z9RGkWZSr0cbGJzJfBBtBS2otT7NNLbn0Ch/wVEsns4KLMoccZdsXwO&#10;PvCB1+OTn3kH3vDGMzFvbg9lbRS5zBAHOgeVKpBwiP+TfcBY64iDgZUgKIML9X1+MNgvXYqJl1Nx&#10;qkvt9HhfCpIXH/5xkKZzQm8/FlVp1evxWHsdMZNBKZZq5HEA03LXmpoe5Zw5qx0nnr4Ir7rwVBx5&#10;xGq9lhFb2LdSfo0gL9MjKI70IzoxiFScdTfq/YkcoFQNoVIQ8SLli221T0YSv9GhapN6sgR4+Kkt&#10;uO3BrXhhJIKylBa9kVcevwKr5zQhwAk2lOrEfz/Si0/86A4UOD7OXT0Nn7/6IrQGKXdZzeKU0/ZG&#10;3Hj/dnzwizchF6dbK09KLzYYHcG7LzgeFx87z/azarknE23Hp7/9O9x+76NYs3oxLjhrJV58YQMy&#10;WRKVaGHri8YIm1io5MQP2zKjZ8jZKr00SwrMHkzgma1NKyvT5O43tXbbLo5SZhjpwT3Yvnk93nPl&#10;2/D8pq3YO5JHKNbIcSA8tfVAlvdy4fvB9ZdTcGYs1az9+rwHA6XUpxqv/xfyEwp1Lqk9CqdOqgUR&#10;wqN/NE2NNTmrncu6qb+ezFOjRo1Ux6vJpH4yaMKR9tesYtqaikiLqG++6Bxc+87L8eXPfgr//avf&#10;cCbjbNY1Fy3zT0I6PhdpvTFYt/lrDHKgitgFQVl6nIl5XaZbZ28sCVFJ2UeSOJvRKnrFYT244QPn&#10;49UnzkOCM9D65zdj13gRD294EceuWIiZXc0I6C4wFQ/ZTaWj17mTvtIw2hMRnHnskUg2xrHphecx&#10;o7sb8QhzyR2mK9XVFsHqFctx71PbsWlfDs9u2YXZdH2Xzukhd8kUuuxBCmgl3oEbbrsP3/3d0xTI&#10;xagmG2mxipOuo91A4TlnO+3rk4NfCjWyeByN+X2I7n4cpS1rUaGrG80O2WCMVnM47phD8LGPvxcf&#10;+9h7cMaZR6IxVUQmTUulME7FSmvV9kYSWIHJt+sKguvjg4PiVU4COFXmHwkq4xWPc2klA7yw9Nra&#10;XV3++uAGgMpy9rayB8+3f3BK3dehSD9o/ACaugmzf5rAXTs8unkmJukjUtl8H2KxIA49dDkuuvh8&#10;nHjCavtW8bat2zA+PIgoJ8DwxCgwPEyLjBoyTpyUEfUbe5ByTkWltqpjDVhfeZwiIde8k65xjBOx&#10;VEIG1cw4ls7uwBlHLKD3QPc8HMWOPQN48MEHcOjsBnzpX96IBR1UlNrtrxc5tETxzL4Srvr8zdiZ&#10;TVKxUlExSZ9XXdqZxGfedia6EmOockKPNHTgF7fej2//8n9w5RsvwNeueRVef9J8zG+N4p6HKYuF&#10;ICKyUGUBSkBIvSjWpirtyCgVx1Ed24vKKMeW8thTMbLuKauVHMdJENlAA1JNDSjmRhEopDGyewsK&#10;g7tw6RuuwP1Pv0gPK4CorEjduGNfTPUVg+SFv6l+4YiYVH61dNVlsiH6DgDL444Ok7GC14xQ2kGC&#10;bXRXLp6Hol3uo0i6lky4c91d09lLf1bORqtTZs4draXZmOIZT2tWq+HSqeXlUaCj8ufyeaxePANf&#10;++SHcOuvfoGvf/1byIZbkGmciealJ5rlNx5OUMmxAN1BPatpNRGXw8eEGNM58wWzI1g+twHhSgbj&#10;e0coVOwsunmHL5+BG647H0ubhqg4Cjjl+OUYK0Wx9sUB7Buv4rl1G3Hc4Yego6PV3uyhmyf5UAMm&#10;Ain07tmKhnCEM1gE83pimNk9nUJGN1n02E0WBnZ6T0cLli09BH9d+xRe3NWP+9aug577jRLnSDVu&#10;d4FvoJvy7ZvuRhrTgWSHPeom8ZdRJHQapGqReFOmSx+gC9QUyCO692kEN92N+N4nbatObmQEsWoB&#10;Jx93BD7ziY/iXz/8ZhxxJK1lWibZ0TSqOZat0C+jtWACpE4VVmP+lIKZCgJLrAMraEejyxSIguJ9&#10;ENW+nI+bAjeYpuozeeS/qaB05qCFIxJ9EEyle7x/Kwj8cX/wdR0MpuiQsiV9UrjWJtHM8yIVDq25&#10;giaSyiDmzm/EmedfiFPPPhfxVAxbt2zG4MA+JAt5JMcHkBvdQ0t/ApGmKMoUEFs+Yrs1VLT2LCrC&#10;9AYiZcqMXDk9q02FGKT1VanSSqP1ee7xh6IlRY+AcrhsWhTnn7QSrzlrNRZ2xpHN0RWkFRZKBjFI&#10;y+zqf/sdHthEN7illbjkBQVZbhxXvupoXHzMDE6Aw3Y3esvWPfj9H/6E97/vrXjfpcehpdwPjG2j&#10;l7IQyxYvwdp1L2Jogm6p3GARq7bzv5YMtFxy1JFz8LZLj8RxHKd7tu/BSHoMQSlBsUrrruwnPR6Y&#10;pyCnmpqQS4+zncC255+2vZrnnXc+Hnn8MbrUEdahyWH/n/rc3x2272YzYmriYo6anIiu/Y9TYK4u&#10;j1NY+VO/m1Aphyvj8iiakZQ7pTkFaA13eU0o2ICXU4D6aajqJ/d1PwWo8rrmqc38Qqg4NUbleM1S&#10;OiNzi4gnkrjhc/+KfRsfx2c/9klkSjFk9Br7eccg37gI45Ey9OqoAGfbSJ6MkXUu3KqdsxE5Skts&#10;AonMIN56+gp848MX4rLjl+DEQ2dxRi5i6549dFkbcPTcdsxL6q5m2jrhwSc34b5nehFOTUPvUAbr&#10;nn0RJ61ehNa2FIp5CibdoHg1ixwF9ba/rMc4Z97Z83o0ySNOxSeX1d1j1IzGTqMLPb+zBYtmzcCf&#10;H1qHXRMRPPj8Htx494P4LcPPbn8KDz43TIuvFcFoAxU6Z/3AKMJ6EWVF65dyLNgqWgeReBJxdnx0&#10;cBNCW+5HeNtfEaIrMzxR5njM4fQzj8bnPnctrv3QO7B8WRdn3XHkJiiInGWd7aGZW6wXs7wS0aBW&#10;EKhT6oPSFQ4G6ssDFZ8L3oISHCzd3TF+ubrUVifYJm9Whxd0gU/fH+ffDv87cPUqiK4ab3Rd++n9&#10;h1JgkjWtMeezFXp5Q+jpDOO8s0/BhRecQ2UVx8Ydz2HX4Da0lNJIalsIg1amQ41dHNiylIjdtoIQ&#10;fSVJeaEbGcqy/3McK8StN/JEOdn2D6I43EtvY4Vt1s6xvqbOTrSmSEd+kEhIDS1DWXuf+eZv8cvb&#10;dwHtnVQsaUQ0mEs5TO9oxLXvOBOzU0Mo0DUtlkLo29OLs046BmsO4ZjIcYJnPn1/Rd9TnjGrB5v7&#10;S3jsuZ0c8KRDLdeYsjZToXKMHr2qB++7+Ai87sRDsXD2HPzp3gfdG430dA5l3z9bXabMlqjkGpva&#10;kU0X7IURm55+BIfM68LipcvwwIZttFUanXwasx2IL+K71T0pC0RNOuqVoQOXrx7UffvHOJB3KfA4&#10;rCNq165SB6FQx9LrFWPdzsTJxcMaWl/5/oQ4sGsKum2UNUpqoQb1ZVWpbtBpgb9Aa05PInzs3a/H&#10;0hkpXHfNVRjaN458ogfVBWtQnrUMmWCUfc7OVxXEYRYf46QkpPjM1eUgCdJleNvZh+HLV5+KTmqo&#10;7uYEFs7twD2P78S6jbvQ3zeAVGECJ65YgGhSr0MK4f4HnsAjT29BMdGOYHMn9uwbwPbNW3D68avR&#10;qA3spE17BFtaOxBins9+42d49MVRrFowHw3NcSrdNHKcybPhVuSCuh9YQjhbxKL5nZg/cx4eW9eL&#10;oZDbrjNeiFIwmhDQx8gpWHrfnz35Qfy6ERGu5tlADq5QwjzmWHovAtsfQ3DrWoRH+qhcJ5Ch4B59&#10;/BH4yheuwXVUfEsX9iCX6UchRzrFclN9PJEyplVqewolxGSeUyzioA+6PjBMgfrM9fXU9YH9Xg8v&#10;n+bqc+n1wYEv5/EreBnzaR4OvH45cIvkXk4PVmZKNp1V6/I4y8dda1ozd0vumiWTP+wnbQcKB9h3&#10;7LcS+6OtJYFTTj8WF1x4BhKUuY3rNmB4qBdJsj6USSM/Nowk+zUZp2sYSEKvN9PamXvnInHSvdQ9&#10;ZHFf1pH2pq57diP27t2HlYctoW5r5LgqoVIcoezrEb5m6qggvvCzu/C5Xz+NQKqbXoKsTfKLFn9k&#10;OIB3vPJIXHL6fFTzY4hlOXbKAeLpRFNTgnGjJl+hlh4MVxrxi788jw995Rb88ZGnUY5HUB3nJFqU&#10;HIVRTqdR0bahYhbPPbsZt93yZ5y0YilOOHoOHn26F88+ReXb2EF3WAqQ8q9Xi/GnV8OZnDe2oTA2&#10;gCTHxtYNj+OoY45BrLkdG7fsoLtNfpj5KC+TZcUP8V59o+6RDJhMWxbDa2kExflgRqP0Cnkp29j2&#10;yhoeHV0/1hC6oPyaKNgHOvUQCne6t8GoUrPoWE5oXiKEKrZ/lAMWtFvmyi+CahXas75GYD0uWn48&#10;zYztwyVnH4+rX3ce/u2j1+Gxp59DoaELobkrUZmh11ppx5XW/EiJ/F9KYplauWqMdjak7cJnvW1d&#10;PbjglJVI9+3B48/uxRMv9uPHNz+CG+96Bp2NMXz47efh/a8/Hs1xKmqt8ZWqOGTJIjQ2N+GRDRuQ&#10;LuaQaGrG89v7sH3HHpx89Ao0xFmHHtKki97T1YEFy1bgv373J/zmzqeA5i7MWjgPTakoLbNRGm8V&#10;BIsUTtJWDo5h0aoleGHvGGfVrbbxNGh7FkkvB47YweFFfklYqOCpyMt0EwKckRMoILh3Pd3d+5Ac&#10;fAHBUpZu0QQWLJqPT33mg/jkx9+Nw5bMRD7N2V3rlZx0rLPVYbbeJMziPGP1YSMJlvWHQMx6ueBA&#10;fVQocBAQtLVBrqnrtv3zeVB+hckq/k8gvPsj8Hj3h5fWvz+4lntcarfocsd6/FODwlWho/MmvEXq&#10;yzgLulYveessWll0DIzXTbRCPo2WphTOPOM0nH3eOTYQn1r/lL06KhWYQDE9QJ7SQ0nG6Y5qULqb&#10;Udo+w6FHLJqwFFi3KcE41j2/CQ8/8hTyxQpltIFVJpGupLBh6zC++JPb8fmbnkEpNROJCN1p0aDn&#10;mMdzWNbWgE9ceQqmpdLUW+y/apxKomr7XfV28lBzMxVtE+56dAs+esONuOE3f8XW0Qr1bhuCY3mc&#10;edRy24CdnejF+RccRze6G285ZzXOPW417r//cfRN5HDx6aswe0YrNu/ehdERti+viSFa60bxknwJ&#10;uLdeJ6IcwRl6OZzgN657BueecSqG0znsoqUbpvWo74vIcHAPVzhrzRSUcciB0Lrgf3Vx6kD1LXlH&#10;B942XEtPuHhmYG9M4fJHX3oKAvHlF1mqrZVz5pu0/mpCKPIEEhDbT1MDH28KsKxb1VJMLwVfnbNE&#10;orTCB7FkZjN+9MVP4daffB8/+u5/IZPswvjspWg45CRkqh0ULnZgyA3Geqhqa4HqISob7sQZoOCk&#10;aAnFJvYhW4mjzNk2iDzmz2/FV/7plTjzkA7ObiPkrWarHBWWHldLoNTQg989uBHX/+BGPD8SRbJ9&#10;oT37+5YTZuGL7z0XCd1By7Ac6wq2T8faTXtx+XU/wr5cEEcesQzve9WReOUKmos5ciJNqzBaxURD&#10;FDfcei++9MsHMFjutkfSXD9J6Yli3bBhZyvwWrNYNBZEZWQ3wjueRGpoE2KcvSfoUidaG/GWK96A&#10;d7/rTZg+owHpdB/KubLd5tfaoQ1mzVp1XFcf5HI5TExMoKWlxV7ttb8CeHmQ4GSzWSuTSMRR1J1u&#10;wtTevP8bqPoDaRC6KZxT+Ovz1Vf5j7ZB4BbQdeYGlXB75bb/oPAg5VcbgATXV5Jpu7K4vwWyErW9&#10;K0bLJxJtwsNrn8IX/+Nr+POfHkSFrm24uRsFvVuvmy5o+3xMhJqR1eRHC9AI1do2lUZVbwtin4aK&#10;abuRECiVMK09hTbKlCrZ3TuMfUW6rrTgIiwTpWILRJLIc5jMSJbwxX96BV51VDOqY0O0GhuRjkXR&#10;QE8lRuWrF2fc9fQufO+mB/Hnx17ESCWGSEO78ThJWbnq4pNx9bvXYM/eXlx93Zdp1V6Gqy8+stZC&#10;4K6/rMN7v/Y7XHXZKXj7a04B/Q5c+5Wb8dPfbrA31BQwZnzWGBfvtKbaGBpHsO95hHY/a+NzTs90&#10;nPGmd+Nnf7wPQ3SRo3SHZbuJB/YSV8KkTqkD6SK/Rij94/OoPnvlFvuOHLQbrKZA+Selau5mDabk&#10;R/VMCZZi97MAxRDNSy7PVMYDwciYRKr50JeZAl0qKJ+yKnchn0WsMorP/+v7MLD9RXz1SzegGGxF&#10;umk2wsuPxUiMyq/CGYTKyvHEY3FBbrDtH6Itr9v+kWiEbXYzcjnSgHxqFoLJdjTSNP/Ee87ARUfM&#10;sA3OgRDLsKNkNurOWKCSpYWXxoqFM3DM6kOwkbPu5p3DiNCsf4Fm+ujoKE46crn0K4UpS284g5k9&#10;HVg2twd/eehxPLKxD7evfQFb9qUxd84sdM9rx558BZ/69p/w1V8+ap9bDGjDtrXddYQGodx3bZVQ&#10;5yVCJTQhjeDORxDefD+axrajQothmK71GRe9Et/68sfx2svOQSScRibdywmqwFbK4hInqcw1U0kJ&#10;Gog/rg4pAB0jnGV9H3kF8/cgFtPrq6Q0hUuCLKH+x8q+HKi4GxzeWnSWQj1ef6qjD/xvQWUOvFEy&#10;FffSMAVe6Sm/T6dbu18e1cUJxXBO0aV2S9Y8+Pj64MGNTW2jyVEZTWDuvB5cfPH5OGThYXh+4/PY&#10;uXU7XUEqu7Fx5NKcqHkaj8Xt7qndHJGgC4eUMCfzipZ+KMtlWmZjRX0fpII9Y2VkI80IJBOI6U4y&#10;XcdsuJnWZRht4TK+fNV5uOikHgQlJ0V9woFGQSpI6y6Fe5/ZhQ//6C/42K+ewPptY6g0dCPY1MXJ&#10;NI2OYAbXv+MM/PMbD0O8MIDulgYsnbkM//GFH+OxfQN4dP1WxKkgTz5xFQINnfjEl2/D7X/djFse&#10;eAyPbNqCfCJFWqXINemQf/KxyRu5+oUQPaR40tYRg/kMcoN7yKsizjzrDDz9zAbtluRw5Hjw3THF&#10;0v2A3J7i9/5dZ/HuXZ+SV+VTfmkDRhwUH/vaMjmcojkU1qNwrhr3kxl5sF9dvGYku7a4WqWq04Li&#10;/bmESkJCgeJ1Lt2Pt3NQH76wB5/82CcwPBFEtmkaUgtWo9o0l3abnu+lexeggirrNVFsIMe4dIhp&#10;f15rr7CAqFmrhFTfumIG7aHTR6Sro7jirCW4+oJDbQuMXtEzwnrufWg94g1taOloR1lKkLNPldbS&#10;zNYGnHPskRju3YtHn3qGrngr1m7czI5LY81Rh1LYOEuxE0u5DJYsmoHu7h7c99gLGKok8fjmfbj9&#10;gWfRm8nhP2+7F7++axuKqRmoJmn51XpWTHYbPakALUYvbK4iOrYT5a0PIbjnCcTz4xgepZKlu/u5&#10;L12Ha699K+b1NNEF7iUfJmx20+uxzOJVR5vyk4niFaDDLMUnBXag8qsfsH8LpiwlD653ffB3CRUc&#10;zv3Dy6X7eOF3ZClddbk068v9wlR5T7/y++DKOTx/OxwMpvD5c0ef+qi+jHONXZ3716/g+OvqscdD&#10;BRR6ubx6E9HKo1fhFa86D1H2xROPPoosFWADPZAyvRGtKaZSLVaONj1lmuW1Nqz+tHbxnzQr4/VU&#10;kxbv7Ikd4ted5FIgRpcvhq7AIL519Stw8alz6IVsQ6igt/a00mNJ4NFn+/DBr/8eH/vlWjy9p4hK&#10;sgHRZMz2FeojT13xLL7zoUvw5rP/H9beAsCO48oaPo9x3vBoNCNmJkuyLZmZMeQwbjbZwCbZTTbJ&#10;JnGYs9mww5xsjLFjlpkkWbKYmUYaxsf0n3P79cxIlp18u3+9qenu6uqqW7cuVlVXz4Y32UnmJD+k&#10;vWiZ0IJxU1rw+e/+HM/v6MWbb7wS4+ujOHysB79/7gAO9ZRw4GgS6VzE3qqSX2NoIIz6FKoNNGry&#10;xxelkPcjnqimqzyIYrYPx/dvx7gxY7Bo2Qqs37LTNgW2xdWEiVisYPPknwXhxPDy8vtFPlvgz2Sv&#10;5VBZJ+dzQBSuxTVsP6OtvSU9+oK0AEUKRg6VtlSqfVnQo6IRh05GZbbo3KCY4gULZ2G2BTmlvJhW&#10;hHHG7Mn459dfix9/7QvYve8ItRotvvEUVGNnIFcOU1DweS32VCklvd/pBJcAZev51QwCrjWfFJ8o&#10;JVNEbtHG28rEQmNgAJ98wwrMqKGBre9oeBP47q/vwxd/eAde2NKF8ZMnYrLW6JW0mJkal25fIgRc&#10;RIINa1NTCr8sYd62fy+tyjDOXTwL/uQQPRW67/SH58ycitpoDdasWY9MMI7ebBWeXb8He070wZdo&#10;RjkkDAw4b9IU2anaSICwy03y0RWposYudGxB+sBq+GidljNZ5Ojav/Ftt+C/v/sZXLxiEtt0FMmh&#10;IXaqxvnEFLLLNfkjZAi/blRwmVKM7KS5R4XRTH0yg788nHx/pAw3OP2g48l1uOF090enOZMUTpob&#10;Tl+OmF1nuucIJqcMHUeefbXgFnu67CPlKNNI2W59VmfFUpfyVnCfcfKpfKcCpvCf+kfBgVWTFwO5&#10;DkTjHlxx+QVYvnQJ9u/djUN7tiPMx4qkuXw65exWHQkjTXoTwI6hUKCy00RWgWkaVZRFL5ovkYYi&#10;KHpjRu9hpPDjD1+J1184iYZFG11nLeFKwF9bhwfWbcO7v3gHntnXj0J1C72fhK1eCLCe3FA/FrZG&#10;8aNP3oKrl4xDjvyTKUXoMZJPyzlki/2YPbMe0xoa8dzGAzj/vDMxc0IV/vs3D2DdwaN0wasRoHDz&#10;6jN7tF7NqlZ/iQ7ZNi0kl37W+9PFPHFBHqqKRJEkD0XpCh/YvR1zz1yGeEMTdu0+aNaw3gezJW6U&#10;EyqJSKzg0wmjaenUoDTtjuTsUcCnTXHwhrmQxjA813Ms28p1BK3MEZ35ovVzbtXDulADdPOVgtwi&#10;le7Mkik66W6wvepUDjuv5GX0affdIN2DFJGfwUff9VaseehvePrhR5EP1yPbNAWeKcsxFKqFPmZj&#10;S0ooCMv6hq6AZWPUZsEvN1a7H+ubtQXtBOOrosZLYXJdCOOaatDZrf34Aphc7cebL1lEQUjCKdD8&#10;ppba357GE1tOYHeyCU9tJBFWebB41lSa5hl2GLUj3ZcwtfM5i+ZialMddry0EceTIazb34NautNn&#10;zhtve74Vtdljqh9nLZiB2qYmPL5hF/JBuuy2BZMGrIUbCq2C2IedoQ8OFcVIZbqyZYTS3cgffA6+&#10;I0+jOtuNwd4MJrZOxo+++1l89F+vR020H6m+XsLDZ4hrG5syJaL+lN4Sfh1icJBf6eBR4XQCxQ2n&#10;I6DRQc+ORMetGR2tT04pQ+lucO8pzRmLO/kZt5zR8XTB0m1Sp9JmEaYpgpG63XJfqQxVWam2knfk&#10;mdHBGaJwyhhpM/Py57jMbv1iTeHbKcc9ji5bxcil9TGfRKLeGMqlhjB7+jTcdP2NCJBO1q593nbf&#10;DtGSSw+0IRDyIVBVY1agrEGVrP0p3ZUVevtJypMXJC8KlEIJjdVBfP0j1+NN501CYeA46VLMHEWw&#10;rhH3rjmI933pjzg0RFe4Whsf6GVT0lExilR/L645Yxx++W83YNlkuqe0RvVBee0nGYxrBpdwF1n3&#10;UBbzFsyDv7oOP/71X+jR1OOPT21Fd5aCUvt1UiAX+IxWG2jxuIYjrHsKpFkJIckBCtOyhKBq90cQ&#10;CSXoBncyzyB2792Im2+8GsePtKO7Z4h40dcH1XApDx0dYeoGF8+nCw6+1FvOzyZyaRDYO4rWXyNR&#10;P325z5F3/KmvAvUzh7fDstL+ThRcDmxKODmoDAdQHZnDE2CnlZEf6MRrr7kIY8JF/OZnP0UpXIOh&#10;eCui05cjH2kg7hzf3MZEKm6HEKtr+ywio7RMKZRF0fzBBE12L+qJsB999Hr8+2vnI15MY8/OHeyA&#10;Ii45ax4m1bAcDSZTaC1eMBtjmpuwevd+HB0s4/mNx5EeyuDMhc10UVgeLUVvPsXOSWP+zElYOHMe&#10;tm/rwP6OFNZv32OD0YvmjoMnRYL1l5Bkhz695xie2LwPeVvMoCBmrWDGtunSbsNMDecR92YQGzgG&#10;HLwL0Z6diGnd3lAKN115OX5y25ex4pzpGBxss91wZOlJe0r2KbwSg/9vwisR0emDBMPJwSHE0edO&#10;Xw9TxHD5xEQF7tHPKLjP/b12mfA7JQ+frJw5eHFcdpX1clhPDg6MpxPqStMqBqvRhLZbr3PPfVbx&#10;pPbyVJcW9bN2uWkyJ8j4Zhl6kaWiDYU8uPCKi3DmmUuwZes27Np/EIFgFBltzpDLoyZRZev8choX&#10;03o/K5c1CZZKDBQzVPqDGJvw4wOvOQ8TEuScwUEKsWoE6X08tO4o3v/F3+JoSp9f0Bsb1QgFtDsM&#10;BfHgAbzt0qn4NhXt5Dpal8kTNCIKCNKgCIRjWPXCfjzw/H7MX7CA4rJE9vLhjPkTUUxl8flv/RJH&#10;yxPo3cTYmrw10ll2wsBzwShYHRyw7eRVj1eb9CqDFwWtnWUOfYgrl+qDZ+gognSLr7n2Zjz94jZk&#10;gzHCKneaZRLnMh6Gg/BghpAV9qrB3khjGM5pJ0pzopSK6MrZodzJ6ws0uK/C/f3o7HTBUwJkj59y&#10;3013Cuc58azxhnmTx+DNN16KP9z23+jsS2EoOAb+yUsxVDMROTK7njIS5mMkaytLywOGCVI3iABv&#10;MQh9/FsuQqzchS+/+yy8aUUzEvkuXHD2PHZ2HM+s3YaGunpac+ywjHZaTlH75TF/DgXbpAi2btyF&#10;g90RrN/bjl3HjmDZkgWojtJS1TuYJAa9Fzx+fA3OXDYTL27dYS+rv7DxKKa0TMLc+VMxkIniSz//&#10;G77zxyfowo9jx2lsziEKm5USvOIn+eg+fSRoAJ6OPSge3IZwshOF/iyCFKAf/9SH8J9f+SfUNhQw&#10;1H+cDc6a9tKYpTP25DLcSHAIzImjx+vctL8XTpfHffbke+q/0wsVRzhYc3VVOSo46Tq6AkRlanB6&#10;JIzcG8n/CqFCoKPDaBh16kbn2sXJiFBzBZjqPLleJ89ImvP8yWW695x8VpbyiBmtTU7brd7KEMRJ&#10;0dxDHfkshUaZHkYm2YvJkyfi2huuRb5QwLo1z1P50jui4i0k+xENR+CPVtk6OQ1pW3tYlkGoMn30&#10;fIIR9Pb1Y9P6TVg8ew5ax7cAkQge3STL78c4QsPAk0iQlqjUtSIinUM43YYPvnkFvvLu69FYSDof&#10;lSLMhXIIKX8DfvfkYXz4R4/jrucOoDYaxMpl0yiU+xGiAbFs6QIcp0B9bmMb69YEGdsicAibPiLl&#10;gEbYKj8z4YgrfdirzEZoJ2klFbTusXoMhXEGwdRxdB/cg5bWiZg0cwHWbd0LP9tuE4QUGn66xNZu&#10;6wdV4Bzc/UbtmlHnp16zWUohnE5+51o/51n9lGKbNPO+L1I/91baWPYbntg4beRzLMSOLF3Hl0Xe&#10;Yk67L3rRty204/OH3v4abF39KJ577hkUQg0oj5kLNM+hIKzmAyQgASdIVbTgUDmqs/JzYPPBTw0i&#10;wyibTWP5ggn4z7edb1P92o/Mw87wBKrxt+d3Ys/hE1i8cArGtdShnKZlR4RqZ+NpLTFcTIGn77Ae&#10;6OjFjhMpbNiyH9OmTsH4cS0oan0dYSlRaI5pDqCpKoYHVu9FR74GG7btYYNC+MFdL+BXqzYjG2lh&#10;B2txMyGmm2FQWhsEvwdhbwHVuS6U929A+dgO235rqDeP2XPn4gc//RpuvOUCJPNt1LADCBJPZrZr&#10;vLTS8RWyJyqdo4LuuUfLN+rePxLc5/9+cPNZT7wsqlqDl+eOxh85d/M4dY1cK5qrNOr6laMOp2lb&#10;Rag4zXaOo2eIHZy45w5cPBVRvSxoRt6F11kHKMpy28Ojt2IljI7KYUfVKeGqqP52nnWCc9T3lK0j&#10;CbPJMQpBjSBlclSA0RCuvOpSzJoyDhvXPIeu9iO2DjTd14MQ6TxKIZcifPqUrBpj8LBMvXKmbdS8&#10;oThOdCexavUOjJ82FW39abz/y7/EoYEy/IlqQiPHkx5IXzuagj348r9ci4++5hwEhvqpZwkXy9NG&#10;G/5IAves2Ym3fem3GPS1ArEmbNy8Hq3NNfSCJkMb9K7f3YefPLgVHYNDzgZFbIytxhBEhM1VDMKx&#10;LZMTvPxpiztrP112TXLIGi75/YjFnT0Ei/kcdu/YgksuPp+Pe3GQPKldj2R92jh/BafWcgflFt3r&#10;0Uf35+SpnPNCsDkK2HlYYA5HuyZcofq//1nMkVDpjFeKlartyEalhoZwzYXnYFpzAn/45Q/pvgaQ&#10;r2pFeOIS+7ZHnlpBgktdazNxgpPlVEowTet+rpJiCaVAxt6zLEeb0MfO3vviJsybORU18bANhHZl&#10;/Hhg7REc681g+46dmDttIrWM1hXmUCBB+dNl+/7qlRctRGqgG/t2SxBm8Oz67WiorcK82dNQpHWZ&#10;L5KQskVMoCX5ws4j2DOQRHepHw8/vw3b2gdRrm9CmdpQX0+Tiy1BJFYQ/KLZAAViLN+Bwu6NiB4/&#10;gEi+H31D7bj5ugvx8599gZZkHQZ6DsOf09udIYlOPsoOt/E+IYE4sT7jP8NrJRjBicCYLK7StXPn&#10;HwrC46nBEaJOPPn+K5esfLJOdHSFsK4dC0x9r3IkrAwrw3n/n0JF4CiMCHqV7wR3jFHHkSUxzj3R&#10;niYUTj4qUtBVzkVXo+HS+UktHlX/cGCSGEf3XO9EDCelLQpwymLU2Ji+Tsh0+yi7fkzWNB5vIEfr&#10;rJhP44wz5uGKSy7Ant17sXvbRsSoAPN9VOgsGw16lY7lVgS8ypBI0BIx3ffQU+gZzOGxZ7biXirk&#10;I/0sO04hRr8zzGeKyRymjfHhO//xOrzpglnw9xynxZNDTtvwB2gS+Mr2Nb6ahlr0d/eYRRmMJTDk&#10;8+Oxl7bbur3DHUm87St/Is3zkViQnk2RxTtDPi7unOEDQldBl45K17pGMYWP97XpscYFy/JyyNPe&#10;YBXSyRSChQEk2w/h5ptupiGyE8lcyZa2aeCgQuVOoZXg9pX62j1XGH0+EhyacAWgKwyd5TIO3Dr6&#10;ArUzb9XJSYVYKwg9jw5rK1ZaeEowucUo7aYSNERH0rKPQdfRwHvH9Zfg9t/+Dgf7KDioucITFmKo&#10;egqSnghzOXuDaUdfTYcbAYs4WZIRKoGVFpTnzgTo+662+7Qvaq8a1fj7cdPKBaiPUIhEYvjz357C&#10;HU9ug7dpFk4M5um6bqHAq8G06ZP0ui2bxOfzSYTDPpx35nzbTXnNlsNoT3qxduNWhOhKzKbQtA8h&#10;EbZAqBprd3UwtsMbZmO0mSqtQBoH7FRZfhJ27FxqylLA2WqczjRiPQeBPU/CM9SLXGaIhJfEv33s&#10;vfjyV/4VkWiJLm8fWUECjB2twX47VePZsepcli/W0aJnRZ3bz3DsHN00PfWPBkdInBxVpxsd4mAd&#10;FnWuHh0JLtGPTlcZo9N00PmIcHHKVBid1xVAI/mc5xQkXKyRDO4zltdu854JHgk+Z/ZQ4sfwpvZQ&#10;AJjFoT4ifm0cmdG+t2ywKFaEMyOx4NAwfxYcJPMgYSvYJDRFm85zSnOWzSiqZtEnBYOoVH2pqF/Z&#10;2bjX+tb6VwpObbD5fIv6YtyY5gZcf801yFMZPv3sat4nTxR7UUh1IxHTZF+ELrHetgjYBIPGx4QH&#10;Lf/QDGuyFESSwiUaJD7Yfn0FMNffgfkzErjtP9+Oy2Y1Ab1tGjJnmwIIxhPIM0+UPKRhn6qQH5cs&#10;PwuHj7dj0+79CNc2I5kJ4PHVR3D7CzvRoZ1uIvo+N+Ev0bXOpYm2DI3DKN1aMRUtW610IDxsNP94&#10;JL6dPnJwqbFArdDQuKDeFCmHa2wYy9d3HIMnDpN/gli8eCk2bd1BV7iKrrnP2qmyrLxTwmg6ce+7&#10;dDI6OP1lZ5Vz577yiiZ07QvbOsBTguUbqfh0QLjBaIEPSCjoGbukkMqyc19346XoP7gbT63SrG8M&#10;vpY58IyZg17oPUcipKglL3KAtcDFqcNphKKuKamNIHktF0Xmv9LSA5hS58WPPnIDFreGKbA0ppFF&#10;XX0dOnp6sXH7YSRDzejNe/Ho0y8gWsxjxSwKQY1L6N3bQtoQsGzhdIyfOInu7V4c6urD7gOHcN6y&#10;+WitDcBfSNFijeOu5/dg4yHtgCGBTSiFdH3whWAJLyUSp2bvvOW8vf4UHGDdBzYjmOpBNjWI6mo/&#10;vvf9L+D973sjChS++igRH6RgE1NXmlpp+6lBuFAdhv9KH1h2huF0BTfx/4fgluvGU4nqdEF5FF2C&#10;dJ9zolPmqUHpTnDyKY+eH3ludBmOoNcuKvrMgo3v6cgo19ID0ZH6RHhyBJu+gWyfSaVGNtnDo82k&#10;m/bguaNlGKhutQTEIFH9laVHTD8ZNqcNbvt4Nny0hxmU1wQoA1nMYLbIfzq6TbYsgpH587khKlrg&#10;0suuxISJU7HqiVVIDzkfTcokSU9xCgsq97zKJkxaKiZYNEkozoE2Xw1kUaJU1DZu/kwPblrSih99&#10;8h2YPZYeV7LNeNSDOEJVjXh+Vxv+49u/REtTK6ZOaYS37wjCFEDLL16B7W2D5AG6oqEg0sUCsaoN&#10;X+tstlSGg2ewDSsXjaXQLKKjnUYCLTktftanTYfnBRjEW671PxyYZjudl7VqN4BYxE/+6KMWSOLg&#10;zm0455xzEAxHcOBwG4L6gJM975RheD0ljKYVN5wu3+jg9JcDnxt8oTGzb7UZVlXGdJ0LYYokFwd5&#10;apDKVgWnRnUrC1anOgDR+kunMW1iE+bPbMUDf/odgfWhWDcWpUkrMBBsYmcSsXxGL7GoDBGLQ/C8&#10;NCtExCViVfFMN9XPfF5tGFBCpJzG595/HW5eSleUWqTErvIWB1Bfn8AVF56NlpoodmzZgfahLPKx&#10;Zqx5aTd6e1JYvnQ2IokQSrkkQMIDtdm8yY32UaPuvj4smD0Fl58xGXFtU+SP4HBvHt+642l0FvRe&#10;JdFDJlKX2Gpyg4nnCNKj8KIGJIj2bUjuX22r6lN9/ZgyeQxu+/GXcd01Z6GfhJbLZtkctbvEdsjC&#10;E9IcHBt3VCJT+NPRvXbPeaE/Hm0hp84rcPzvg0q2Vr1iVLWnSx8dR+dxiP/k9NHH0ecSZkV9Z4Nx&#10;5L5owD060axCfXJNhM+ine9NMA9x79U74rRuYGvZ9P0SRkfqsUSzmewo2pTY0MYGYD59ktzyswNM&#10;6FEomgAk/M7ux8zG89ETKm4cLfwIggCpRJ4Ph0q7K1FQ2Biim0/RqxnSDLL5DJaftQxLFi3Gs089&#10;ib7jhxGkkMvmMghFqfgDhJnWk1YGmjXFMkKE1Uelq9dGC+QNmnZYMrUJd37pnWgNZkz45f1pPhNE&#10;0FuP+1/Yj3d/9y94YU8Ka7YfwYoFM9DSUk0a8qG74MdD6+iKH2ynACRuAuyPYhi+QgSl3nY0hgfx&#10;0VtW4OsfvQELyC8PP/iC7Wno0ZsgNDDYogpOCCYbbeeVawkccz8lANlHZb1tJPqPRZAeoDeU7kfH&#10;sUO46YbrsHXnHpZL/vCzR/T8KPyJK5yJDckM597o89Fpo6/dqGfd++65L9I4sh+gjs6PodIAnds4&#10;hLSOiHGkPOeeU42Uql0r+GjeXrpyETavewpH9h1AXru8TFqCocRkiiotoJR2VeeJsEigRqwsW4PR&#10;MlWFQMFHxFkaO1yQaCurgPZUo7UVIYLmjGtA45h65A0+urdabkACOWPeZFy2oBVHD+/DziOdyEVa&#10;se7AAPbs3YV582agsaGWViQFIInOm+7F+PogrrlgOS5aMgWJQhf03VckJuCHdz6JO9YdRjlSx3oz&#10;9s6z2yeyBOmHmBBLaH3iiZ3IHdqIqkI3Ur0nsHTpPPz2N/+FpYsn2Hifl5anJnKELK2ndF6KUyMd&#10;TFawbv+N6d0UIbcS3Xs6l0Cw/pByUr7/c7DSXxZdAXS6e4oOjTsEbwKm4mqcPC6nvGq3I4Tca9di&#10;dMtx7jv3eNf+i3mUViiQIWl5S3ZY4FFCSW/IeEsRppOhhFda+YoBWoD2ZTJNPmiohdFD2rGde1iF&#10;jxVqGMLPZ7TQmCrFytBHz8sls60MptFtOBUPJmRdQaw0y+8+o0hm5T2HH0XBKujkaG4y4VDRuWwS&#10;s2ZOx5WXXoKtWzdjz65tiFLuZSgkqigAI7E4svSuNA6n0iS0tbSDqGZdgiVEvd6HibUhLJw1nijU&#10;h64o/sK1WL95P9766dtw1NMMNM1AZ1caT6/fjBXnr6DA8eKfPvcrPLJ6FxCrtrE+zcQWaYmCHs2N&#10;50zCf3389Xj9hfNR4x3AtDENyOf9ePyFDfBSiJmgYhihFcHjpCmIRq2t0vTG3+pd4o8ufMAfQr6/&#10;G+neDsT8JSyhO/7ill0IhqLWQhevilZ+5Xr0PffcrbtCOnYUHBS/dn90cK99kYa5tw5X4P7sHhOU&#10;zuA+ejoBqAaZdNc5U7LZHBbOnIZx1V48/tj9CAZiKDXMRnbiMioojZOps9l9IlYhxsvOFCEpCHBV&#10;LuQZAnkuBiBjKOj93YinQPPcg037O7B2825URUKYNX0i/ERkMUcizpEpclk0ULNdfsEZqIn5sWnL&#10;TvSlyjjYnsKL67di+qSxmKTlA4Q1r90OCE8g24Ng3tkv0FMzDnc/swtf+uXd6Kfw1H5tEc02E3bt&#10;4OIQtDowSEGcR+74DmQObER1jm5vfx8uvfRC3Pazb2DSpGoMDRyFX9v+iLk01smHJfjEYnoZXNak&#10;ukjBHbBXR44mIDdYOqndrCHetzwGjPXE/zGojJdHIzor/5Ui/1fuu7ArOOCPnLvXzpFdbe2otIHp&#10;rqBznxmRdNQzpnhIL2y2KVrd0jkxqR1PqMUAfz98wW4g1EGrpINCsIf900OjqYuGYBctel77uuFT&#10;uqefz2p7KH2eUm9d6JOfsh4pbfSJTVqFRQoAF1YHppPxMDxzzEsnWyXP8E8sLqUgonYAdnLo3I1S&#10;AGHGmJO/XEAuNYjm1lZcev1rcPjAPmxd9wKqSDulgUEE4nRj6xqQ8YRoQQVBNqDw0VrbECIlLUz2&#10;g04PHl+zDq0tVVgyfx68TCjIQuZzR3pK2LRjD4VOAdUUqJ3JHB5+cRfuXLUFa/YOUum3kj798OXZ&#10;+t4BTGkJ4LMfuhyffucFmJ3IEwbiLU+8FVOYPWsedh47gV0HD2uGxNpmVrKQVkGclsDo1UwFM2z8&#10;Et5sJ2nWz2tZhKFgHHnyayg/iGN7t+CMM1eg6K/C/iMnKAS1RG4kuLT1akF0oujmtb4Yde7MLZDW&#10;+FO+V5gFdjpID44Q5ukBCNKy0ecm9XaGBmZj1L7nnLUALzxxHwo9J5COTUF26vlIR+uN4KWuVIqB&#10;QAIS8Qlf7myvEQjTrN4Aka4vWHli+pQZFraUcdsnX4+WQA7bd+7A/s4innppHw53D2Lm9EloqqH2&#10;yosQyrTKM4Qlj3MWTsPSuRNx7MB2tHcV0TmUw9ObtiFCt2LetMmUbdpjkIJTc/zxGmRCTfjl43vw&#10;sdsexAkygyccJcwFkqcG3EldEtiI2HdRQ1rqcHQdSofWI1rMINXfjje87ir8+IdfQWOth9fd1KTE&#10;oRhLNh/z++mqeFmXtkJXe7X7swa45ZJp403b2op12VSQ8HFKdASG0xduR5vJz+DeU2Dyy4JThnvP&#10;zTvyzOjg1qd4uuDUzT6iRHKGL1SOGFpDF8T/qOck3u1jNfbtXsKtiQrhRXeUjfCX6O6phCDvBYpM&#10;Yvl+5aM75Lwi6TN3LkALKFhkH7DPAp5B0k07fIFOhH0p+PMDKBLnmRNHMHRgF4Z27UVm20EUth5D&#10;fsdxFPa3o3i8F8VBWjYUfuVIB71mCkF9S4YCUeO43kKADK7dWshI2sZdrjKtTJ+2slIbSZvCieHa&#10;msh/Um6n/PTn/FNeRQfTp0Zhx9FhcrVJY8RnOj2I2qoYrrvucnS1t+PZNS8gGogi06/t14qIV9XR&#10;rqU7TJyoD0SRRB9JjLwUiiBDgfjshr2YOXEc5kwba2PmflpqZ547H91H9mP3hj1seyNKgRp0dCfR&#10;kcrDE683Pi4P9aCqOID3XrkA3/vkm3DVoomIZPpQTGdJq2HWT/qkpRqtTiDQ0ID7HlvPtsVErWwQ&#10;cUYaEB2wIQ4KFJRuCHCOdsfyin78qK+uptfUybLT6Dx2ADdddzXW72J/0er3ayyXVq6sSEfvU4C+&#10;Ck0qvJLMUo32q8Che6cVgHpGTGWZeG2dVTk/Ncia0eakti1oZhAXL5uDcvIENq59ioSZQH7SeciM&#10;ncecWgelgilonAKtInqRZtUoUZ3pBp/eiRRR+CmAKNQaA/34+gevxLWzG3HpokmYMbUZhw914WBf&#10;AJsO99PK24/m+mrMmNRIl0gft8nCR4uxlBrAxLENuOjcJTT1e7Bpz14c5jPPvnQcOw/2I5kuIpn1&#10;oL3fiyc3teE7f3oWP/zrC+jx0QQPO5pZY39a8GwfKye5acyvigIsfWQTSkc2I0QCSQ324m1vvhHf&#10;/tanEA6kkUv2GdPzIbWGkW0nQxVyITK0D9F4wLY5t3QKPOVzOkszaxrpMZI6KTrd6wRHi8kLJ/55&#10;lAJxCUDBEUgnh1G0wPDy+6PDaCI6fSCb222WM2zlONEZU+ZN/tn4miWL6PRRcY0XidElKIlbCn0f&#10;qOSYJUDmD9Fl8yKHVFgzhhJAZG7ixkdLPUhhFJbZ4x1CjkIv6O1CINOBwqGD6H5iC9pu34CO23eg&#10;966jyP5lAOWHh1B+YhDFZweQfaEH+TV7kH76AFJPHMXQY0dRfpICcV8nrS4K0Xw3vJF+lGq7UYj0&#10;IiShRYFbMA9Fs7GEWxxI6BQc3Lji7uU/kbohwOJIGMGSE23ckUwu/Kh0UjzpnrjKJGk9lXDltdfQ&#10;USnhscefsvd583ovnTBFa+q0fwFzU9kQZ3nSmqjJhgUCIdoLRaxeuwZzp03AjBl0h/t7aBCUcNHy&#10;5Th49DjWH9uPYtRLWqWS99EI0KRf70EsnRLH5z9wIz7y2rPQxD7wkK7FpDkNVVlflOAjX5zIh/CF&#10;n96LnUepeLRTDelFEsI8mlF8rODSkv2IGBv6YLqOBfJ+kIJcQxH6kFi29wRaasI4Y/lKrFm/Ed5o&#10;gnQgbtAQBWuQ0aTjaWjT6jhN+umCYLL2BLUjtNtPlWjajw1laRWmV2fxvx5S2qgImuIak9DnBac2&#10;12Dl/Cl46t4/IpfPYbBxEQpTzkNWC5iJYDGFIYk/yTw7V2PM+lPdTk0SAgEySYCarJwPIE7X5WNv&#10;XozXnDMPuUNHySRJzJk1AZeeNRcFWnS79h7H0f48nly3A/39A5g7a4Z9sU2r7DXjW85nkQh6cf45&#10;kzFr0hTs3TWI4/0+bOsaoAuwG3c/uR2/X/US/vLUVmxoSyEfqTE5TYofQao6ziZhPKj3DiJ/iJbf&#10;kQ0I51MUfn1477tvwde++nEqYTIbBaKND1motIltiyVq8Kc/3o9bP/tNLFm0BBOnzrVxnwIGmUOd&#10;y6ysSraRiOXUoLEWTX6oRHO/CIsGc4VDGxNk/7jhdALQrDPmdQiokvgKwblfgf00UVVZWcZ2TnCJ&#10;z/7zn8bZ1NtiU9ByyJPZHcFgJVhyWRakX+pziDYNLRxvL/EgS4durb5mp/vMr/dgQUb3lCiogh22&#10;LVR6wyEc+/Xz6P7TS8isOozaHUW0HI+hsTeC2mIE9RSsUdYRonkUILpCVD7RbBzRZBThriBwiOVt&#10;oSJ78ig6n92H4xv3YYjCIUBaDoT66J7po+jsc08V4RIdOIzjREGltilUGjUqlDQDreRXjXzeLEoC&#10;x8KFTwu8JyFYKOWQJw4uvfIKxCMhPPHIg0Z/gxnSNIVgdTUtQSqHon3KUpuHyJpkW70UXDSje1IF&#10;PLf5AJbOnoEpY2vg7+1HLBjAmZeehcd2bEZ7Wx/xQq8p2Y+mQBIffsN5+OqHb8B5s6opDI+BmoFF&#10;OnJAr7P5tJN5MIhUpAWfu+0h/PHhLbbNXIFuu4SwdoMhFVp+FzejBZLOnVdb1WamG/1o9jrg7EE5&#10;1A9/Lon2/dtx0xXnoC9dxs6OnC389pfooosf/ZQ3PDoF/r9F1elGm0zh0RdqOL0LrL6owGjXZp2p&#10;oFOC48KWKJQyuPq8Zdix7lkc3rsD+arx8M6/GukEj6U8hZlWSikvizFiqhRWOQoVzqtkOtcsqdbY&#10;BZHNFzFpbAwffvslaI34ECtQatP6KtC6q42FccWSKZjdnMC2fYewuzuLF/b2YM2OwxjfVIvJUybS&#10;mCKR04L0kAGDQ4OYM24KVsydg03b16AjfxxFatIhWqqDhKkYp6sdDdocDfnO0WoESLAKDfqub5yM&#10;Wj6+CdmDL6Km0Ee3pAPvePvr8dUvfYyA96KQJ/NKq6uQk4K0jQ9PP74RDfWT8eyzT5MAO7CMGjkU&#10;8lOBZK3dpi35rFMjn3I6wIIJP0OQ0tRHPAo29ZOGFnjuRGUxe8DO3Y7TuRvdtFcKbjWvFN16nL50&#10;rk8KzCSbQH1qfaDW2WQFrQ0CrFewbUzP30O8HEeYSsBPoebpP470vn3ofOg5umMDqG5poNdMyqH1&#10;nAsdpmXWRXf2IPb96ll0/3oP6tYGMLZnDJrK9YjSSi8EZT0OIB2h2xYQA5dtYbvW2WUzFB7FFDr8&#10;7eio7kBXcy9yTXSr68kQtMi1uindlcZgWxe6BnYjRBqsik9AoFSLQIG2megiQJfY2soGsFUOHl5u&#10;LZu7/CrBvoxoz7GSSl+4fV25YiwSZ3kUcxlccOH5SJA+H36IQpD4yGcy9iGkWDyuwRQKRApAucTs&#10;dx8Fp1YmlmNN6B0q40VaUisXzkLz+FrmCeIuKvoH1x7FQGcCnp4+XLF8DL7x8Vvw9isWorZMvA10&#10;sBwKh0CYAieMXK6y3pKKxJMYh5/cswHf/9PjKAQiNnZ+9pxmCsc0+vp6qDhihFw97wgpFy/G24y2&#10;VrHSTiMkBtn8srQjoRAtwC74M/TMug5gyZkX4MXN+wmHhpC0dE3ywzWW7NGTwkhdDi/8vcDW0Jqt&#10;n2OzwCf/eFMSkvBZJym3LAxL14VsFFaic1ZWoJu5aOZETB3XiEfuu5MaKYbs+BUoTlhGPz6NKIku&#10;D7qyLEsaTFpqmAA0+GxaUOc8Mt3GxOR6eLPI02zv7x/E9pe2UYvVY/oEbWVVpkmepYbSIswBzJjb&#10;jAvoeg8ODGHX4R7s68rjifU7eZ3E/NnTEaHllcsS3jyLzfViTGsYzWOasOr5HejL+4l8NsTaSZiM&#10;YdUwR/jZj0d9ZKWWHFts34HBvc+jukhzvW8Q73jr6/HNb3yCJvwg20rhZ9jREgvD4qgIBCNerF+7&#10;BxecfzVe84434+7/+RPuu/tBTKMlOF7Cmi5iPkuNZ/iwRxiGT3jK8wr+R6U6VpWawPuKoiuDvZLX&#10;LWOE2f7vcTTjVojipKBJHntLgMJPOBUwekLfcQ5igBYdXVhfB60+EvxAD9Iv7UfX315C552bsO/e&#10;NST3PoxfucQ+AemjS6z3ZUPZbgw9uAnd318D34tpNGarkfBrZ2GNgtFl9hWQoTWpdaWRdAPdRQq8&#10;Qh4DkRKGGkh788OoOqcONZeNQ/2VU9F8+RzUXjUVVddMRN0lczHmorkYe/4MNC+dhMZxkxGoqUc5&#10;PJZWVpxWCt13LT8hXTrtd3AwEl2VNRLUS6N/1q+E1uhMz1R+rlmsPrMzXtuyHuJVufRyQZF0sfzc&#10;i5CorsaTDz+AoCaGklQaFEqxulpkiWKtKxAUtoelXpvTpCPd1fbubqzffQCz587An+5bh8/+4AG0&#10;9yQxfowPn/+nS/DZ912BOS0aZ+9jISzXF0Ug0oAU3dyXth6gYIoiEQrAX9OEu5/Zb893J/OY0uzH&#10;p992Ab5Cl3nyuCY8uuopW+gsQ8dpiBOEG/vm9ajg3tZnWz1+baWvzwZEESpkUUr24tDh3ZgxdRYm&#10;N7di564dAIW/JhHtg/N8zsXd6J8JPv3UN3/nJ/wbX59uDNCY3mqRqagrAsoGlKzTeM6KROJFCi9o&#10;uSSl/2suvRDPP74Kx060IVs9AZh+MTKBGLVn1paV2KJKAUYusMdZksqWwLPV9rIkdG4C0k/TnNLe&#10;l0M5wDR/HCfah/DcmjWEwY/Z82ZQ05Dos3pjg2WQGOqrI7js7LloToSxZfsu7O/IYv2O/di07SDG&#10;tYzDhEkNyNG1kv3oozavq2/B6s1D2Nuetg7w2k7UPvtSmzBQpMWhWUGlC9wwFaz/2AYKv3WI0RVI&#10;93Xhda9/Hb759U+R3WhJaAaZBOus8xernxrKCAb92LenDV0dgzjzsotx6RXnoVTw4xe3/R67d+7G&#10;nHkLUN/YgIK26VKtFMyafGHBfF544kHCRvXwXFE1Oj3kCDw3XdenBhHGKwVjvlH3jYheln+kzOF7&#10;o4SfgaYjT2S1efJMsAkPr1l7Pput7aR+a6N134VixxH0P7YLR377IrpoVeDZbvgOALHGRkz/4CXw&#10;zqhFf0BfPcvB39OPnt+8hL7fbkVjewzV3ioUg3lkgt0ohmjp+UIIUlB5imGkCx72SAbJ8fQirmxE&#10;w1unoOmNU1B94zyEz5tCQTgensnjUR47CX5aeH7/OMI0lrDVgdqSsR6e6Fh4I01UjlSepJkC6cFP&#10;2iNVWhv19pLTWBkGaiMvhIoK3pyJIcvgZGPUP+eeLkaCrp00FVBBYoWG1LfCn2bC6Qzh3HNXIE7a&#10;f3zVKtKrrNqMuZ6RaAJZXmtRgy3yJt065WnMLoqjvWn89fG1eHrzYQryEG64bA7+65PX4rqzxyOQ&#10;6kVpsJf9x+fIa75EHV7c34ff/PEOjGuuxcypxFEghHX7BvHhW29Dd18Kr73ybHzr32/GjStnIpoZ&#10;xIyJLUim8li9fje84Tr2/yh6kgwRcY4KRm/kdy1JMmWpmW1mqYkEkBlin5bS6O1sw1tedwO2796J&#10;XttWTpNRhPFloVJPJQzX+yrBHTKyN0GcTnEkqHAm4efMeNmlUz6Z0ASgCFmJFFo5WkU5mqsXLJqB&#10;lhDw0N/uQzZOl2XiGcg3zaLw0AwO85QCrJBIYB02oycpaBKYxbIMle/C4JCLgKDWU/08Ej10TWN0&#10;U714YuM+bD/Yg+mTJmDC2GoKQbqOWVoZRTIJgVuyYALOXTwdJ060Y19bP93iOJ58aR8lWBILZtA8&#10;zzdRAAapOYfw/JZDWH+on7QiWBz3khCzNlKaNJM3xrb6URVkZw0cQW7rw4hT0A129+Kaqy7F9773&#10;eURDSRvzM4IlATrIqhxOiRKm4VDcNlM9a/kyMmsSM5ctwcUXXY5d2w7gVz/+NVLJFOYtXIAordZ8&#10;MU1Ycg7uWbYtqdCMmIhLKFSZpjhUgTpVLhMJXuMsxJVLdKcjCDdN1osznnVyOMnCc4Pqt+jUr2PF&#10;eLEhA2k2O7Je0VJIVreUGqVfKJ+lAGxnXZ1A53F03LsJJ364EYV7ehHdnUdzKoS6ci164lnUv24O&#10;4iunoeCnNUBBGusp4+j/PI/M7/ejPlMLj17NIhHqBfsILaUy6SvrDyFZzKAz3IvC8hjq3jQNzW9Z&#10;iJorZyMwtQW+qrGkp1riJ0HwaghjgsZOhOVH6E1QWIghSIoa/9Zedx7PEPs+TYXYSVo5Qeukm92b&#10;Z6TSLRfoZkbZn1TcZebltTEKkWJ4Y5ulDN1lY8KHjg5qHGHgRgW3L5zrSrQdhnjK8kiJrJeqtUh8&#10;5JJYefEFxGkQD696AiF/AKn+fkSCYYTjCaSkNFWv8TLp2MrUwmMqBr2hRXfyE++9Et979wUYrzej&#10;UknSYYbVhLUmzl6t+/XtT+Lfv/MHXHzuYrz20iWmf4/1evCBz/7EyvvWf9yCT7z1XLTqE3hJKjI+&#10;H2CmZcsX4KXd7dh9pIdCkALBDXzGMXScdlpwz43vpMQl5NlmP/Pq1dJ0DwXgESSqAliwdCleeHEr&#10;ghTkysmH7HGbp2BwaFVod47C42icnu5cR137QvomiNKsQCFe5w4h80AiUycyMxEqQcSu5Y96kDdL&#10;1My1tNTedsMVWPXI/2BfZwdK9QuQmLKCrkjQnlGRzruTTrm84l8FcCJNiFGa4HJgUwfSLdUeYcbw&#10;RIoOet+Qdcm93r77GF5YvQ2hWB2mTRlPE91DF5eWHN1ifb+jtTGKq8+ejVjUj10HunCwfRAHjrfh&#10;NUtmoT4apHbpQY6uw53PHMSWE3wuLIIlLBUY1EJPUSvW2R+hHGKDx5Dbvg7RdD/SA70478yF+OkP&#10;v4IxdT4KrO4K3Pbv1QORUV/fhCeefAbxeBzjZ0yzzTEjIT+WXnIRlixchMcefRx33X4vGS6GWbPn&#10;Ihwm4aaTfJRCngzvSJwKo6lOUafwqFQebYaN+DXByEQHNiec7lyEoHPr+5NCpa8sVoL6oxJcQnKb&#10;rUtBYUTJLgtmKRzoyOZCfRQ8XQgX++BJH0b/k1tw+IcbULqrC61HqtBYiCMepBNLgTbA/istrMKY&#10;W+aiVJdHIEu91RtH/x+3o4exoVRFaEgfRY0nkUbZxmCulowdwrHoIT6bxdg3zceYtyxHYEU9Mo0U&#10;boEq9mUzfLmxKLMuuYb2GmIxRQHWjzyt0nIgjxB4nelAefAISn1tjL3IdxxHsbcbpaEBeLK876XL&#10;ScEU0JgklZMvT0Eom0RrUIRD/XPxIaLVUUkWxbqn4ti55/xz+uDkPHZzOGp8TyNmuXwa5114AfJU&#10;/o8//iiFH4UgzwO0An3RKrNYA6QPEweig4pgCPJYyhUwriaMa5ZNgb/QQ9ywLaEalOP1ePSlY/jM&#10;d/6CP937BN79ukvxz6+/Ah7mp3zFd378P2gZE8F3vvA+LF9A6zlFIUccFrTtFt0jT7QWz+84hLuf&#10;3YS2PiqJAD0+N7Bdw/RyShBkfsKoiRC9a58nfUvQeYe64M/ncGTvXlx91fXo60/jWGcP+cIRrPIe&#10;jWf5rIMf4V89wL7VBMJosh1V90lw8NQXapo9vCGqa/UpS4W9nCDmUOfwvr5gJTdPGwuU8gNYOZeC&#10;xpPFg4/fj2y0AeGJ56NQNRl5H10GLSqW5OfRFhizUAHgCD6VzjJNAzgC0Ak8l7udHoAv24kqDCJE&#10;DZMnEZYL7NpglFxRg+5kAaue3YKjbW2YPmsaGprqAd73ax1dNmkzxWdS4J05ZxqiQ224duk4XDBv&#10;LjssCW/UiwNdRfzo7vXo1MfJKehUvQODhD9FvFw3XwbhQgfyu9ci0XWIMPRi1vRx+OVPv4FJE6op&#10;DI+xHTLf1TAHd68YVS7zhLXnGzv6gQcewrkXXAyvdrcBrdh0CrWNY3DBVTegubEVd/zlTtx3z/0Y&#10;2zIek6dNZRG0Tum6V7rCooSgowUdZpNAEC5t7I1Bn7d0AjMPH504QgjqAyeOpo3TBeYa6UM386iD&#10;Y3XQabdVPXQbw/1IBY/TkhpEoL0HR371PI7/YRdqdsfRAn1XNkNmzZGYfUjSuuoNllB95SxELqhG&#10;MtxJIRrE4KP7cOIPa9EyWIWg3CRTAqyM/aM4QBrsrG1H3c3jMOGtKxBcPJteCC2+XCuZu5HgkLnL&#10;IYoN9pNf35th/5cGaY2m6An0wXukDeV1e9H1MN3rB3ag7/79aL/nILruPcHrE+h98Djd9C70rmpH&#10;7rk9SG88jkxHG/30NvgbU8iIeOh6Cyj2joNL/jTWLRQ5sYIv0bzLWJVovHDq9XB0FJ0d7Vw1kO9o&#10;FGhy5MLzz8NgXw9eeO5pxGjZJYfSiNN99QWCyGgsmc8YPLJuWYkmnrwUTPv37EYzQV6ycBat6ThO&#10;DHjwtV+vwjd++QB2HOrAG193Lf7zPeeQ9ntQoEHx0uZNmDRrKt779muR0MSS1gUyXeN9/upmHBkI&#10;4L9+/ghu/d692NvFSqqId3u1kVhh/U4DTx9s2Ij3NX4p5GiISpshVNE3zif7bZ9EvVp74YUX47kN&#10;W4FQmPlUJg8u4ioHWxEx6iccuue67x7dc9XrC9XRApSlTPOYKCcfKzqgVPJaFAId90cDzvTHaY4H&#10;ioOY1JzAuhdXo3OQrlnNNASaZyKt3V0FjBhCvMmD+FSmuVxeZzaHRVUaYG4wa1QdPr+mw7uxaGwJ&#10;n3nHRfjYa8/Ca8+Zj8UTmlDsacfRI4foerO8WJSa14fNe9uImH2oravD7Onjqd39yKfYIMmAwhAm&#10;jqnBlStmY+lUapVcBoUQCSneil/fvRV3vrgPhUjM2is4TKDwqE6TIK0ic2V2r4e/fQ+86U40jInj&#10;Jz/7FhYumoCh/jYSOZ0TG7+kgJdkUJsqv9Hnwz8Sbp5abfKUqdiwcQsOHWzDopXno0jrggglvHSn&#10;6M63TJ2OK6+6Enm6WL/66W+wa8cezJw9Gw2NdWwXGdksIJWvcRH1iwO/CF5RaUb4Zi2yXsFmmV49&#10;/v18aq9oQfkqQcmVg9porwuy333eLPO2E4+9iJ9I4cAPViF7byfGpMegSjuRUEGmA2lqfhE8LRMW&#10;XCThh2fVI7y4gRZhEKX1g9jz/VWo7g6hKlTFGmhvEd/21gbpxZP1INWcRNP75qPuhjNRrq9nuY0U&#10;Ds0IJBtp4UQRFA16+pl+ggJU6wb7UTx4AgMUZm1UgG1/WI3U33YCa7tRvd+P6OEoYh0B1A2m0TQE&#10;1A5QKJO2q/roCexPIrszjR27NiI0I4n43GZkSg20BmMiX9K8ut3YjDgSTbt4q0QhT3DbT0fn3Kx6&#10;8R3vu3edJ3hFXA/nk9Bnv9oQCGmAniIuuOgSHDx4GFvWvYgqWkdpKdLaeuSDcRTYFypH8Khqe9PE&#10;Q+FY8GLHjp2YOm0G1u44jg997fe4Z81+9OdKuGblXHzpX65FrbfbXhWVgm0aW4dZc8ajmBqCl55W&#10;KZeFN1KNXKQRdz63F//69b/i9lVUDsFxAC1Bjf+a56aK/24QrepI2jKXnfStNgYoI7RRRH4Ihw/s&#10;xZlnLsMAvbKDbZ327Z4RHOk3grXT/th4yTfRraJtosE0/exdYAOjkmA/luywAotWB+ieEEgBaDM8&#10;JNhibhALZ4zDsgWT8Oxzq5Gktq2deAaKGrsSMZAASgVDPZ+rEAP/bCqcUcF8dgHFc3kROs9Rc501&#10;uwW//exrcOXCsRgfzmNyfRRnzp6Ea89ZjNbWemw9dBh9FCT+CN3ZQCNO9HuwdvV6dLd3Y86MqahO&#10;1NoMcYnuSoEw5Itirrxp/QCJ4+E1J/DV255AR5BmepjwiXINzkpn0B2LBAooHtqOwJE9iFCQFukq&#10;feu/b8VlV5yFgYE25i0IO+xjCXMJGyK4InwUTPO9LBSMPTTzPX/hGfifP9xOYipi5pJlPDprroRz&#10;2AfKi5h9xlm48vJrsH3Hbvz8tp8hRSt40eLFCJLQNfhtFrkhzoHfqVJC0GW+Co7/weDC/srBEYAn&#10;5auc6qBhk3yhaJZGpDBI4XMcoe4eHPzxkwjf32lWn33w3pencPIglqbLlveT4LMI5wKI0OLrbTuA&#10;nvZjyO/zou8vexHdXkIjxlBIaqxPY5xifg0V0UKg2xe5aDzidHlT8TqSZQ0CJQrHchrpcJKu7QDp&#10;t9dm6APZAZS2HkT739bi8B/XIv9AGxIveVDdVYMIhVi1p4b52J9B4j5KKqeQdnY0Jk0Sz0Uynb5z&#10;M+QPovVy0uFVcykEJhEmuoNqP2m3om90IWxYuksbirJP7I54yiw/JyrYufNwJVqplaig/q0IQvKh&#10;yijSBdd29ufSOtqwZjX27dpFhUNLMJVHZMwE0r8zfmj7ELJ+bbVVDDgeVP9QBque2oR7n92Jo5kA&#10;8jQ8Zk9twnc/9hpMrUqhOKRhFPaPP45AkHxGY4BMxDIofKobcaAjhy/96E587XcP40AmCF91C/le&#10;OBId09KWsDbOFryVqPPh6Aa2S/81xEOr1hY8EzcFTezoY/ID9CBYd//gIC64+jVYvX6TffVQz+lJ&#10;pySHxl3+c3EqOaNzlzddnhzBNUlR+wHa2ejAe2IudWjF02CkkSqpLo1N91dfpbrl6vNxeM1z2Lv7&#10;CAotc1EaPw9pEmHZQw1P5FsBZHYdVLXeh1UXEouOn86jZqSCSJP4inQnghgbyeDH778Ey1rI5IND&#10;JHYCX8jQre1HmNbb0kWTMW/ieLyw8SB6BilMC0n4wyT6UAM27DiGl7buR6ymCuMnjkUkQhNd3zyg&#10;NvGH9V3VGqza0IYPffd27EkTkliCDZNblCdywqQrP9iFiKvtnXuQbaNrkaPWTxbx8U//K97z1svo&#10;9naYwJT1JeE3OriEzscpDKQ8nM41xc3mlvzOq05FCol4JIK5c6bjD7/4BWLBWkxeQCGY72Xn0ArU&#10;Mho+A2pbf8iHZRddiKULluKB+57B3+5dhebWcZgybQKFgl52p1BlBTYsIeLU8glaUqpH/W0Cg33h&#10;WN1kwQoRjCYWN54ujE533Drn2hlrVB1kMjGmNDcFlO7rC2N+L80n316c+MtG5P84SBFWS3zQUqYW&#10;1/5x3pIIkgQqePJiNh8CdNn9Q34UafkVnjqOcFsJtaFq5mO5mlArZSmAyM4UmpHBDNobUgi/fToC&#10;82X1jSFU9aQV4p1Wg6fcQ5poo9V/GP2rd+PYr7Yh+5Pd8D87gDHJWtQU4qQ7P0KsMyBalJBjb6mv&#10;tKxG79hqoiXAuvV6XoapnWTu+PXjMea9S0FznLQ5nryQINPTWjVaUBQuHNo2PhKu+N/BukMj7iLc&#10;Vw/ufT4pgmJ0J7+ILIsmnIu0RBN+nH3OmXhk1WPoOdGPEBV+qZxBVU0DUqU42xWiwpHxorqJS01a&#10;0JUcIp3odTg/FcqU6n58/z9eg8WT6pAbGCJuMsQF4dbrdTzqFTxf0IuUN45fP74bH/7uX/Hgi/tt&#10;c2KvxhBZOjW3wWkCl0aP47o7HpKO2pPR6w9UhsMU1RgG0YDwwWeczSHEMyHk/Akqrl5Upw7j6PET&#10;WLr8LETJN9v3H4U3GGUtBSpCKkUNQ1gxDpZH06jOR+P61Dy+YN0sRwCO5OG5MjkZRwKRKuwT8Hwm&#10;iWVzJmHBpHrcd9c96KOmCM9cjFL9eHvrQ+LB6SA2np1kJbFC7aPnIEUWGVN5bnKQ1/q4kN6F/NQt&#10;5+KWRXXw9p8gExFhWn/i1URI2tHI6X5MmtCKPftPYMf6FzGxKUwiBvr7hpD3hHGwN42n12zHoQPH&#10;kGU3loMxdA7k8NKOo/jF/TvxlV8/iUNJTfU3k1FVNslCL2x7IjL8EKVr5hs6jvTe5xGllVvoTeKW&#10;11+PT33unTTJe2g+a2zjlQWGgu6oayX4DQ9iBmMIMroYhIxSyhfR2NhAt30uPvepr9MCDmL+Wcvg&#10;0TgffXyPdvRkP5SKOZT1bijd30tueA2qqxK47Qc/wLbtu3DWmechkUjYBJAEnfCoOqwenjsCSowz&#10;Aq9z7hz/kTA6n51WLl1CUktt2ESnqkuR1rLfdxSFfYcoeHaiqaOJwj/rDLNIABIneoVP8sIGsvW8&#10;xn1JKX4ySEybT9CaCIf0oRylymPQ7KzcZjEUmchfQk8DRd41i+FvZj6PxhIHKUxT0LdzfehAdsN+&#10;HPnZGnT/Yjfi68qozods7zstL9CbC87bGsIPi2e079pqJxgqoWKIViMVSiwdJtzACbrR8ddWYyyF&#10;X66lkbCMo9xupWegMSmHJkZipe8tuHg6OVhfMdjdSpaTu0QXFcHp/lOSRf4j3PppcXImnUbz2LFY&#10;uGgp7rnnIXpnFHZU3NpRJVTTSMNCk4eaCVYxVJgUZiYcyHzahmxslQffeN/1uHp+KzDUjqLfQ0FX&#10;xSpoYRbp9lKZemJVWL0/i3//ySP4zu1r0J6rhrdmAnGmxe1STrTgWJ4sU9GEgks7Rof6qR0610nl&#10;KI/Q2jbSOPsvx6ZIfg6HQ/AO0pPI96Ht8EHcePPrsHbjNuJfY/dS+lKkTj1uUNtcz+dk+hXtO9EN&#10;vkAjLUDmFYAGt+4NR/4bjl4KGLohBJq2GW66dCW2vvA41u06iELzTAQnzUUqWC1lzkCK4TPOl914&#10;DFDQUZMIQUK6J0DmtPJlQxVJRCEUM0UsnFCFL7xhGRpKvbwfR385io37TlA2VaGqvgGFYp6yMCmZ&#10;hczAIK5bMRcff9vleN1lZ9AqbKALfBztnd3IlmPYdqSA+9fuxh3PbMUfVm3EHx/fglU7e9Ef0Fqv&#10;KraDGo2uksNgWtNFvcXrGBGdOrAG0YG98AwUsHzhAvzgh5/mI853DMy9JOyGL2uDHtW/UWkMQqW6&#10;tUILI3nZYmJETXc6mdbML35xJ37221+j+8RRnLHkbMQaxvFhCgxZVJLKxJEEIejyTZgxAxdddAm2&#10;bNqFn/3od2hqGoOZC2l9552BcWf5hDrBsfrcvna6UcxeYXiD7u/Hk/IK6FOCbrM1vKU2ScAXSJxU&#10;XuX9SN6/H4WHkqjJ1yAf0EenlJNwSevxQRNtVARSCiM10paQVUs0230xSeWedALFJ3tLQqokGwWh&#10;iXGEpgVo6bdThdJdSvchfagdh3/3FI78chNqNgYwPt+EiCabtBU8n1O5UsTalMIgYiOdelgf4dIs&#10;cayonb+rMKCZyNpONLx/Hprevhi5hlp6Oa3wZOlyU6BrwwQ+PQy90wKV4xz1M7y9LDo59d9kRuX6&#10;1N/o+yMMqsCj0zk0FHzIZrKYPmMW6usacf999yJOmkwn6TVVxeGpqibMNAYo8KlnrN0uDkq0Bic1&#10;RfCZt1yOqN5iyvYQ92QwdkCQ93zxOHrzVfjvO9fjo9/7G9bu6kYprAks8hCVrj6SVNDyHEErpcK2&#10;ebWsjEdFgWx8bwrZelQ5KwrCad+pQa3UjtHyDguBGPVLGvHUMQy0H8GESVMxfsp0eno7gFCcT6v/&#10;iH+ho8KHp56fLk0w6OjsCM1zW1YgcpA2Pvk5ixaIcLnBNZQXvuwAdm7ZgN5yAtFpy1GoaUWySM3M&#10;RouxS7TeyIEmjUlbbLCRPh80jBjJ6BjU+ALJOuLL4tbXLcPF0+L2ms8Azd/v/OlRfOlX9+PJre0Y&#10;8lRheusYWgbUtiTKSRNbsXDOBNT6U/bS9hlTanH1ynlYOLEZfR3d2NueRH8uj75iGP3+BmTCzTTv&#10;QiCXsB36XkOasKZ5IetPcOdRTbctf2g9im2bEMgPor6qAT/8wa2YPjOG3NAgcUPYncbweec3PEbK&#10;n4PTkZ+uTmINPef0vPFAgISyZ+cBoiGBD370o3jwwXvx59//D8HzYuqsGQhpxsu0GethlPDSFl5K&#10;P/vSKzGuZTx+/uOf4sD+gzj33AusvGJJlpD2xCPBC1YG07Q8PXWMxKB14R+VNjq9UoQTVP8pQUlq&#10;kzY1cNzUJN3CE4hkutB7535E9/psjVpRAlwjKPw58MhiJT5Jd7ZphBGnoxgVZUlqsNryqA7WpU/m&#10;BPUqpDFeGdGSDz17etC1bRBDmwbQu7ofx/56DCfuPIjg2gxd3QbU+KqRDabRHx0w19tfpCtGAaD2&#10;WePYQaJ9Y1Cn6TaO6M9FsafUgZ45ebR+4AwkXjcVCE5BqaDXK+MIy233Jam85fq5a96cAvRzj6/0&#10;U9WK7jMuD7rpbrTcgtXNZ3Ek2FCLFVRELpfD8uXLkCKtPvPUMwjRZc1k6bY3NCMXiIuULK8Evllq&#10;VkEAPR0nSO8DOH/5HBqIFOhsUohC0JtowmNbe/HBHzyMnz+0B0PeKGLxGAIB9bWsbPKP1kDSwjQ+&#10;qMCqc6d8gkX49Btuiyll0bMMCT3jdr3TLjvaOeGkrJEQDEUTKNIj1HZ1bXSFL7j4MmzdtRdp2zhV&#10;LzBIDKoO0oz4ReVW6h39c+BxotXDo70K5yaaAOQNVW+Wgo6VqAzaZFK7RoxJRNDf04H29hMoxccj&#10;3Errz18lj5yk4IyMaYrcOk4ViTFUR6UkjUUIWN3Ta0ulVBbnz6rF52+az+dzyLKzevtO4M+PvojN&#10;x/I43lPCuvW7MLG2CgumTyQRUoAFichCLwoUckVZEXRP47485k6ZjMvPWoj5U/ThlQ70Dg0gpz6S&#10;oGOdeovFokyMskaBZJGV2LYs0HcQub0vIM6yUhRCn/rMp3H9zYuQGTqCUKGefUm4RR2VdgyHCv7c&#10;4AgFnTBZWd0o/OrUOofuHpVBf98A9u47irf96wfwxjfejFmzZuHpR57HY488gYWLl6KqppYIM3Ux&#10;XI5p2nQS42dOxSUXX4EnVz2PB+67D4uWLkZdfTUKVBDKKBw7zCPCYJtNiA4DY8eR65G0k9MVKmnu&#10;6ahAFVdhQmKSmrhYHqCOG0S4N43uB/Yj35GEP+JDOEPxRQViVoGCcMSDbDBtb28CiNc2A6g7lXEy&#10;+xku6erRc6D3ihyt4jRjsBREvC+H8u4OlLZnUNyYQmJvEc29QdR544SDtOFNETZajZkorVK/vY2j&#10;mp3NbVmwKWjihn1hFjNd4HQuhcOJo/DcUIfpH1mJqmWzKNTpb+cnoKBdguh+y5JP+ilcfREKTPWP&#10;WjMSbaOQU9JGR/dnQe1THJU+/GM5w8Jl+DdSkpSH+M3G4JigN0bOPHsl1mzZg107t9mu0qlMCdHa&#10;FnIWedKeEnqFXz1PK8obw+b9L2Ha7HGYO3UGFUUMxzJefO53T+LjP3sCu47lEI7SEiOOCiat2M/k&#10;g6IsHdYvXpLskDByXE/BrHoUnckatU+vk4oHh1th7da1Nd7pbz1nxpMP8ZL2bPQgT89ShlWp7ziS&#10;fb2oG9OC6toGHNbGFX7tGah6+IjROo8Gw6sHU3qsyxdscD6MLiGgtpEcK8U54DtQCng2MU+tGing&#10;jFnNOHBwPzqTJPpJZyOfmGQDwdoDTpsyagaY9GuE7QSCyMLVjQ5hMMgS1Dw++63Gn8Vn33wurTi6&#10;0HqpkY2vj3hx7lnLMX18CwZ7+9Hb3YOrz5+F2ePpwmaH4KclV4gEENAHVnI+e5Fd0kbLTMLUXgsm&#10;1+O6ixdjxdJF2LhpH7oHBlAKRgQJjUAKTMJZ9MSoYfSFghISQ0PI7HweVdkOIrkbN1x9DW797L8g&#10;lznGilg4ma1EhjLcCnmMIifhh11jR3WkizN9PtDcLLZbaUbIPLNOVhb+E7NH6J489vgaTJkwC7Vj&#10;69E6vhGXXH05Zs2YhNpEFEFtY8LyiDAVYqcqQfj0sK3BaATnX3UVtXg3/uub37GlDROnTkSGrqAz&#10;KeH0H2tjdAlNkbAaICPBTXPSnZsuUSo6aULASFTrLZ3KxPa0wxACvjT8Q1mcWHsE5f3dqCPu8iWq&#10;RjKn3g4SSGIYzRobTiRARXzEqYS9TYyIXiSQKkQtAe4qE9Wo5TDaVNNPizdGWojSt4uTnqpCJQo5&#10;vUBIAWfWGcuhZxIuhxGmK6Ut71N8Nse+kXDQVmdinGA+gCTp+5iX/T83j8b3T8PEW86Hf9wk5Itj&#10;2N/jmC9CGByPxqjGE7K2aBjn1GDClX8OyPrZyf86qLzR0VFmlXs6EZ540FBJLB7E0qUL8fDDq9DT&#10;k6GR5kOUXkGkikYBMa7l2xLhJY8sA1IvSSvD53bsOYg58+fjpb1tePe378O9z+9DLlQLX0jDAVQw&#10;PrbZR+Ek4cnGqXp/gYotpw+6a0mTYoHwCZYYyvQSywNHUB/2oToUQTLVD9j3fzXNlOXzGocVj7As&#10;dXOlGTqqTU77qGJVXqAKefJliO72QHcn5syegT2Hj7E+LWxXGXrw5cHFl4JDwyNB175gY0UAVjLJ&#10;nFTPuaLLCc6D+YEenL90JuLBAp5bswGexEQEJy1HLlxn+S1SeksAyq5SBY72YhBh89oAUoIBw5hO&#10;4fqVs/Gx181FKJOFT19ko/QsUrtWk7AXTW/ClWfPwtkLxmPpnAYEy0PwBQI4eKKM7/9lF7bs6sDY&#10;lkZqBRIpEaXXyySoS9k8QrEgXth4GH9ZtQmpMF0AaSAiXYhX1QUiTRZJtZ/68+AmoH0Lisl+zJo6&#10;Ez/83ufQUF+iQKbrq7FPPqAxFAObbShpQkcMy2tXAFYwwMgrtZuZLT9D5TAcKuhGdX0THn90LR64&#10;/ylcd+O1Zl2UKOBrm6r1HWoWJ2uOZeoBIU51ivgJuxExXRF9WGb+2efQJZ6An//gx6ivq8W0OVNt&#10;YwUFEZVT/2gB92pBGU6XyU0fHYUDwkNClWVQ9miD3EEyRi9ObGhDZF8ZjcUEMhQ2pULecV8ZxcB6&#10;ZU8z4irHJU5ZCYqaJBOKRNiOIKQNr6YzajWBbZbKHFqWVaDw1TpCZkSeGfI8tQ02pKJonaicIr2D&#10;LAVjVoNgFMhh9qn2HtS73xoD7vT1omPCIBKvn4wJ76PVd8YsMl0D8uVmeu7VbJdD0xLcekXIYOMd&#10;23jgFRDqphod8Gh0/38Oqln96BQmLIkkTGDwWkpMi5fHTRiDieOn4O47HyLeCPlQLxJNY9l09gVd&#10;fPvCIftAdFVme/yIoKcri8de2IE7Ht+AQ51FBKrr2Ua2j23Uek0ZLarFqVoCR33DPqc8kHCEJ0z+&#10;DILuE0qD3ZhJo/ltVyzEpz9wLZbPnYBHnnjWLGYvDRHtKi26LrIfZHxZGMaPIxBLXi19koVLYyMU&#10;RyCXRqG/A5nBLrS2NqMYiKFrgK44871CFzhBKGNwcaYwTG+2HyAzSABKWJm40k1GZXIlq7atbqZE&#10;uv6KC/HII6twYrCE+Pg58NRNpFZxBlUlJGzNn9wXHtzBbiFa95VuLpDMQ+VWnUSsv5RFlDkmj21A&#10;pFZffhOR8fnSEMqZLkQCaUwcV4UIiV6vV2WJ9C/99H784C+78cLBATy6dQcO99I6bR2LMQ3VrFtT&#10;7UEcTebw2R/chZ191FyxBF1mWSCsmzCVxZBk2Ije5+zag8HDTyCc76Hw9OBb3/4iVl4wBUN0oSkm&#10;mZ0EpOUltCg0vmY7W6gM/qxdOjNC4pkbeX84j9rNn/OmhPIRPzyVC+z1BPHMky9h/bptWLfmWbrA&#10;s1E/biqfzdukh1jc3jUlHKJ0K0eEqwJMc6o8WjupFCbMmY15s+bjh9/9AWKxKGbNX4QCy1AQY9g6&#10;MhPMDvG+cnTy/6PBmIJlS5MbuRQH4Pd3I3VgCMmXUhSAZCSfXiVjXvsn+CszsUIWz8XAwpkj4+VK&#10;V5iCQZCYEDHBzwsebThCP940fOoe+9R6hInuWJP6QGN+EqjpAK0VMn8VUauR58FyCh2FQfQ25uC7&#10;oQnjP3gm6q9aCG+jdoAhg/kaSCN0/YzunD40OGk16mV/t49PF9zhBofRHFy67bNn/o/RYLFyVYfT&#10;Z07gTf5ls0ksWLAQyd4BPPPUY6im4OkdKiBeN4aCJUxqonDREjOiWUME6neP8qSKtnFJIE5Ljf3D&#10;wh3oWaZwoGt9ZEnbb8kHKtJ706YURC7QlUI1lfFZU6vxsTechU+94zK89vzZaIkXMW18lX1waeue&#10;dlqBVbRKqZxZrxklGlayNjn4Ecq00NsZ+nHaKXqoClCB9XUQ5qzNE0ycPA3HTnRRUY2Md6uc00XR&#10;1OnSTQDKX5cXr2D/eaNSnAWVnc2kcOOlZ6EmGsC99z2CcvU4hMbPRYomslauuZCLVNTpwqk0vTMJ&#10;QoKslCm+4qk10E8pqd1re6kxnn5xJ556aRdS5YhJ9+oEcxUoAPhgjtoq56E7mA+zk/LUYjSfE2H0&#10;Zvqwu7MfB7oLeHbbUTyydhf2ddACpFscrE3g14+sxZ8e24FiVavzXq9ZoUS6gGE36m2PahJKct/T&#10;CGf2odQ7hDe/4RZ84CO3IEPXV0terD18WE+UKADVBpM/YkK2SwJRloxL7MrnEDmtS91X+yW4hIOK&#10;AFQhhg+ea1B6+9YDeP/7PkZXw4MvfvZTOLz/EKZNnYpEi2YbM86YHjtQAswUUkWxWHSqIkyEh0Kw&#10;duw4zJu3GD/54U/R1NSMyZMnIWdvmoiY1LuKqtyJap8BM1ygE10BaLf+XlB71D7WIXdWH6jylfvo&#10;YnrR9txhVKcSCHiSDuJklVVwZ3gSfqlQ7Jo/KU1LZzutrQRA41pKcsYPhXMJWt6zyzLxr/VjzvPK&#10;aPTHUxu2UT4G9UM8R1eX+BwodeNopBfd0yMIXTMJ4963AHXXz4NnQjNBHEcLfAyG6HKVyhR+mthT&#10;AWRS0Q1bKZvIqtaMsdWn+6cER/CdHKxdp8v8fwiGAnat4a8SlaBFxeV8AWctPxNrn1uLg/sPsB1e&#10;+Ok9RWubkNa79QTGW9amrzQ0PDnYd379bKP6wPjWaYeUlo5e0rrc1zKNC6UF+Yy+v1PqHkQT5dj1&#10;Z07Ep//pHHzobStw4bzxqNf4a6od5dwgQqTtULwJ9z21BTmtuWXtTp8LgaJNhQpymK71vxpCs09l&#10;MCpHUKtJ6BHlBzqRHezBhHHjqKj86EmTl6nkVNpoPLhRwdpRiaODCUDrF+GNme1o4CnwjA8UCEg0&#10;HMKbrz8Pf7vrLhxr70ewaSpKDZOR9sundwiDaKIglQXoPC/iGz0bQ7Il4ioDpmZV+RAoJJHLDCLp&#10;jeNAXxGPrNtPQbgbGbrG4yZNQnVNrZnn5QKf19f2ye0+hDFj4mRcu3IBlmq6OGIAAP/0SURBVM+Z&#10;iGx6CG2dfTjWlcPavd14+IVduOu5bXhk6yGkgmPYYRHiuJ8CTGXIfWEZxTzi7PDCsW0od62Ff6gH&#10;MxqX4Dv//UVE67ptLFLfgnCEn34a9FXTDFtOuwiLLm2srUIkYm6H6YSNyk/pjGyxpdosHI/qVc3U&#10;HTxwBEMDWbz+X96Nc5YvxPMk2J/9+Lc4tPsAFi1YZBsikBtZJkswjem4dbb+SS6HwajxHEa6vbUt&#10;kzBtwhx8/7+/jyVL5qO2LkplSktQWoDP2Hia+tk6WWU40bEkBD8tJgp/m7VWA5XnFaKpTrVHpgQZ&#10;Ty0DlZhmR6OJAeQO9iC7I4UY2ykBXpRmFD7UDhNcUvQEhGn2EfyK1eHWIMElQWZwiLFVJx9yPgGg&#10;exonYK0aTzbcq1gxMJ8l3QY1RkRmzw1l0U23vLOOCm95DDW3LMCkt61E3eUz4JtEVxd1bDNppVxD&#10;NzpIYUDapPALahsmYruoNThsq/pVNCBh6ChStdiFdiSOxpvb/067nJ86cOTq/4+fWxsj8ROgdNZE&#10;T7S6GjPmLcJf/no/lWmSfJWEJ1qHsraaJxCauPIyr7OWzqjTYDM8O9APn5NqUDJXlzhPDqA01I7p&#10;1X689bIl+MoHLsN7r5+JOeMixBldVe1VSANGZOkLxOGlB9bQOAYvbDmKA20DFLQBG7uzsXKTICNt&#10;EFFoyzqlSNkJ88qnGPYWkO85RmNIu9gU0dAyBcf6tEydT5KOnHLsqnL+6r+TBKCCJRIpPq0Fom+t&#10;GZlMagDzZrZiUp0Xd91xNxBtQWLKUqQTrXRHg6Q7VkjgRKxCnqKQ5TAYy2THG2j094NkRLGvxqfO&#10;mNWKb330YsysDSHZ3YUhup/lSAJHB/J4cP0RPLH5GAZSBdvOu4aI9vppahdZTpadlCRxZ3KYPi6K&#10;q8+dgyVzZyBEpjtxrA2dqTI6qL0z/hjhihEdNNY9cgU16EphQeTH/WUE+9ttzV8odxy+bAHf/Mo3&#10;sfL8WUhlDlH7aLWZw9x6TlpKWxLpUuNQChJ22smCDR9mVIdZVaPy6lmn/SYkGM1V41H3VZjXV0BV&#10;VR3uuP1hrFy2GGOmjsell1+Js5YuR3KwD+PHtSJWFSdDs1J7hOWTwUcYSsJP146lbcKXrn4jLcgQ&#10;teXf7r0f555zDu9pyYII3REqKsto3opR2U751nOUHtpo0yYmKmmvFCpg8J/6XkSr3JpWIhP6+xEL&#10;B3D4+R2o1WtvZJ4y+09Wr17o9/Nco09Emgk051ktD6KSqhCPpasCXepAK4AtdVw3WSIBKh8/LQ0K&#10;fy2n13546rdoJkIrPolBzwB6w33wTgnAf3UL6t9+BprfciYSZ02GN56gBVFrM7z+EoVfKYoMPYy8&#10;P0fY/LQ2iFdWK0uvpE53Gmp/bnRPXxYsr3MYrRztOHxP/aefU8bo+I+Hlz8hqAWuJmyyVGQTJs9A&#10;huT/1OMP247NfYUC6lro5vuibH+IXUccU9lrDYftcygjQc+rXBvLIlIFMz0R7RuoJTPLp9bjw2+4&#10;EJ98x8V4/cXTMC6RhidznAqY/ZCPkVfYd+GIBrnRT9L769Nb8fWfP4g1u4/bmkSvvvXDOkrkLduH&#10;0OoaaYuMJK1XdDQa+5x59G68hrCC+UF6O73IDfSxbVPQlWafMV0LozVeqXFLg31UcHAummZ5DGbs&#10;Me20AtBL01ZjULlSBAVpk2IPXnP5Ymx54TFs39cOb9M8+FoWYtBbQ+IQgTrEYQtLSaAsQCRKuHmP&#10;52Ikex2GSI7oW6XMq7c+PnnLGXjbinG4cP54vOG8+UiRIZ7etBfBcIwKgoKwv4jHdhzGs+u2oq97&#10;AC1NLbRmqg02qhh2MJFdpvlezmJWSx2uWzoZKxZNRn8hiO1tSXaorE0imA2U8KUol0IyWGPg8/vX&#10;I9B7CNmBQVxxxcX4+KfeSnfxmBGPiSi5BCb8nPZRJrBpQpTpQoty/VSL6pBlZfeEUKYpDBM8ozPO&#10;VYnCEaM/7ENyyIPPfe4H6Orux8VXX4FSLo365iosWLYIsQiVkAQLBYHh1YpSmSJzHeUeCkbBQAIQ&#10;wRIuFPowbd5MrH9mE1IDBcxaMAWFXMoIW46M6pawcKS5YB5pk6LVae1gkUxxTp28TnSClgVpnFIF&#10;m+DnLWn0kOAhwQYaSsilupF5KUVio0IqEFvs55wvZRaWhxZWUfvSySqVEmE75fJKWUhQO4Sr4qnE&#10;KImKEiZMj1BZqr0FH90p7cZSCiJDsHvo+nXQ9epopNu/mEL30mbE3jAdtW+eg6oLJ8E/h25TVRWQ&#10;0zjYeNLiWNKFXmVjK31sA70SH+Ei1xlOipS0JvysP4V8QeMcHDo5fZDQNCypr4jrUzO6dGHJwp3S&#10;RkWHhv6R4D7B/5UydWn9SAC1K4s3X8LKM5bhpRe3YMu+w8QxbRg20V83mZ5XjFZ3UqRlsobdY7PC&#10;VghpSfRe1HvUqS40hXK4Ysk4fP7tF+JTbzoflyykm+tLo5TsRzFD/iaDOBOR5N9YNbb15fGrh9bi&#10;Sz+/Gz9+cA82HcwjrUlOvZ7qoQCkOy7XW+Qm+pXnIfrRG2Py1jRDbHTvNIj5YwQ6RNe7gFxfB6Kl&#10;QSpYD8L1DehJkrf5vLdcYG9qibzDf3rQUMKoQElktCQ86fgyAajHigQmRy2eY2PKNDWnjgljxbzJ&#10;uP+evxFhNQiNm4dC1RikNcOmAXghu1KoiNYEAc/NglDQOU9tnRiZQK+oTW0M4ktvPAs1GALSgxSe&#10;cdz59A5sONJLJURNRKHmMUHswZFeLx7d2EPXdjMOdwxgTPMYNOldTGoGzZKyShvv8BTyGDthHNYf&#10;GsQLmw5RIxB51jgn6lVrnQQJgb9rH3L7NyCYHUJVLIxvfutzmDihhkKih62RmDQqOClowuHU4Fi/&#10;EhEEhTgQHoYH9pXKeitkbuejg+6HQ2E89sgaTJ+2DAP9vdTSq3DuRZfZV/ORTFo+x4IQgVphVofz&#10;tMp36jopVOrWjhqtTePx4P0PYukZc4gPOsrsG7ma6iLRnROsJKvHKUuV6K9yblQhGKTsnOgE3tNt&#10;O1Mfi2EquLBHKBhDaRoBCRzYvQ/ZzjRq6WJqq7FcMEfvQW0h4Uv4EiYRu59RNGTEWTlXkID0izsL&#10;VMgUfn7eT1OIdrDfh2i19MZzSE4hbEurkbh+MqrfMQljbpqLqnOmIzK1lRxfRbqqRdlfT3prgC9X&#10;jyG65UV/ge4i62HfqibXKh5u2P8yuALMQecrl6U71q3Cm/WrEyRAXy2M3NaZczVMe/zzatJO/cZz&#10;bTQar46gdfJU/PWehxGhRVYc4L9EHTJRvU1BPmZWTQrKMtdQip994qcUCBb7MKU6h3ddvRifee91&#10;ePdN52HxxFoKnyQKqT4qIwqzsux41Uf+9oYxmA7j2z+7w9YQ3vFcGw5265ssAcxu9uO9rz0TF501&#10;Hy+u3Yi8hkFkMJGHjGgYDA9EiA2VkX8db0q0wKO9ZgvEApQzAx0krW77jvL46XPR3j1ouwqxJEY9&#10;4QyNKKhMi6RvWZLiWecGufx0AlBT/kWf9l5jQdk+XLBkBg5sWo1de04gVzUe/gnzkQnVSu87TMno&#10;jMlUClFgmlwpYy1mkYuGYo6ETymeSeE1y1vxekaqF3jDCezcdwJf/+0D6Kb1VqIbXKT7WqY0JyRk&#10;iijKwRp00u19nhbhU2u3obO3H41NTWhqbjakFwteBKlR1u7owBd/9lf0a/ZOeLWxLHYsQZJrJlep&#10;ukTzee+LiA+0oTDUg/e8+014y5uuxuDgMebKMZ+xszXjpOAiiWEYqeow/oxN7Vz2D+sahQtzfRhH&#10;z0Q5lrEXAQr7Jx9biyVLz8U7P/LPeOyhB/HL236JadOno3nqDGZl2doMwp5xcHlStKC6WHMlzSxM&#10;/rxUDjXNE7D22TW8ymHqzCnIFHIUgsyj/mFmF0qdC2FF3pMCs3Ypimh4R1HwmsC3inQkjnRt5yTY&#10;yk9F5ZmH9h/dySx8tUCkKY5jz25CQyqMqN671vIeVU5O10SSG/SOsOpxJzrcb0kIlgJd3lxAM4/A&#10;UCCJIw1JlFYUUH9jCHU3tqLx5hmouXIGYgtaEYuNp0CllSevyEcryMv6cp3IFTtIqxSGhVYKUNIN&#10;72kprdNWA8eOGkf7R4NDBzpzsGm9IfJRWc7VST+lK7/oQY/Z0EglzXCrKGuqQjeni/Ygo1OjLnRw&#10;jszBXhDe1C86UKXnh9j/s9Dfk8ZLzz6HhM9PY6aIYHOrxJyyEgeyuB2q0KtohXwW4+ojuO2L/4x3&#10;X7IIExM0HjL9dHMZNaZMC9wbpQUepwWuYYsiLUVv1mTHr+/fgGe2dCBS3YCLpyfwH69Zis+/7xpc&#10;e/4sLJ7Zio0b92DHgWPwxMTnaggxU5IxxRax351rCWReK7LN6iM2HsFgmM464es5Ck92ENW1dXS3&#10;q9CXzMGnd731CPM6+e3SjnrWAs8N9yzztJMgQqCCvuQRCxZx/tL5WPvkExjMUMqPmQm0zEFKb1EQ&#10;UCFMzKEwzPRGPCJeCRwxCH8qN0RNy7TGYBJfeMPZmNpaa2uSpN3DLGvMuBZqnjwG2w9hgO6gvgcs&#10;M9in7ZIKA8iTARCOozddxos7DuLh1dtwoK0fweo6NLXWUbuH8K0/Pokn9/bTBK8lCQg+hykFmpi0&#10;ykOT/dgWoG0ngkN9mDNjPL729U8gQrVYLMvi0sQH6xHAhofR0W0pryrExhMiUjpHzEtGJlJlylud&#10;MrP0x8p1boRZwYfSdK7Zqz17DiKdKWDO8sW4+NLzSXge/PyHP8VLq9dg6rQpqK2vZTWsW5UQt8Zw&#10;7k/XlZ/h3SLrNoLWJwVJGJ2D2L1rO5avXIxs3hHwYnRTYGqCnmWZNhnBtpgrwnR2INMljHTBPARB&#10;7dIiZJ2JzZxHVQKvWbe122iCzKJ98rRkxJ9EojmBaKSMQ+u3IZELIRyky6QtrmjRaVdhjZ0KJ+b2&#10;qnThVziqpEvRFigUSrRqM+zDwtQAxn3kfIx9wzREFtfDP6kV+eoxyAepVD2NfD5sb45oTA8B+jNU&#10;fPv+9DgG+/ahZlYLrQW6viXtBZkxl9tBm4MX4cfeFDJI/t+j4bNytPPhfnEjb/M4+mf5RRuVqP54&#10;pZ/Vo3IYhG8FXQlnrjB1xkTVR+pDVagPiHkwd/4yPPL40+jsovDR+o1gla2aKLMPrJ9pZWmoSh6Q&#10;dlzJp1M4Y1ozlk1tALQztujYyzxRWtPksa1dBfz+gdXoax/CzGljbeglEgyiuWUshVEJH3/TRbj1&#10;rWdj2YJaJPxeFJJdiPiLiNe0kn83Iqc3OVin4LbdYtTfAsRojkHnFY/Am0+RaIvIEj4NR8kKDOb6&#10;2LQ0Js5ahIMneK55i8qzLk70szdfhC3hlz8Nz6mel1mAekwo1ZR3PjeIGVPHoUQXdfvGzdSotQjL&#10;+qudaJ/EC/JBc0PFKHzeNjxgA2yGT9WoJ3TGoyouSoqnk7hkVh0+eNVCWgGOsxmi2xmlhl40ZxJu&#10;PHcOrlk0ieZyFYVsCUd7M8gn09TceZvkkHVa8sVoWVShi2b16s278NDTG3C0Ywj7jvbid6s2o9/f&#10;xNopdGRZEHFqmrmRZPlwuh2ZQ5sQTffaspF/+7f34PzLlyCT7mQekX6E+fVuJxnn1OA0x9rKYp0j&#10;f1qj5Kxpk1aRACFOSKBmwdi5+pB52Hmm0SpBZ5o9jYRjePAhur4rzoA/GMC8M87CJRdejr6eTiSo&#10;YceOJ1Pr057qzEqHDv/UruF0B9f857igZAKvthVKFfHcCy/gkqsvMldCH7gJhSK2r5qu7WV19o99&#10;sY9Q2e4ehNMsTh41zluUhWdMx7IZfSQYZxGw2lGBhT9Va5YEU4N5bYtODNEq0LZF0ZlVthj6+KaD&#10;CMvCF+Hb1kiGSMOVESbxKNw4wyklKgm5MzQyiD99YKuktxIaSqi6YDy8E/R+N2sN0xJhu21xc2EQ&#10;+XAHresMIjm2ZWcXjv/uaRz9UxeaZkxC1dJWetL1iOS1tULWXu8yJSb6tJrYDjPh/rEgXCkY7u3E&#10;LvT3qkF12qSZzk/Ja9aLc+dlUT+rkwzsjpspOHSgvlS63ncXHzq8KQb35UqoHtOKYnUc9953F6q0&#10;+XDWj1i91j3qu3oUHlr5QOIpe3hO2tGmqgPHj+CSMxegKhyi4EugHIjh+e0n8IM/Popv//4p3Pvk&#10;URzb044Lly1AjdYPkq8mNeVx3fkLMac1Zvv59VH4argjrG8LU05MmNqCF/d00/M7TEEbsxlrawN7&#10;xGmD2x6eCE/0BMK0VYWzgr7VzOtQgR5A3zEUU/QGW6fZ0NpQNk960brAEWNFwQRhRS4pGH0LQ+F6&#10;RwBaOjOJoWUjFEmwQQK+hAJw766d6OgbQjA2Bt7WJUgF65mZwov5tazBiiJgsvjMFfKSsIypKg1Q&#10;0dqOp+hFNNuF91+/Akun1MGfbrNZYRu85/Pa0t5XKKKhoQrLF7bgdRSGF84dj8aoD7nBfpzo7kAx&#10;SXdQxElrz16ViESQRAzrd3fhuY27iYSouc82u2SMKCal4KHK0Ixr+fAGhE7sQZHa7OylC/Cfn3kP&#10;O3uAwknWh4t4dUaFqk4K6kRDFPOw3Wo78aRvo9g2WUS6miGiFuGp7SJk4UYFu+6dLRCvMJu0UMvY&#10;Cbjnrkew6uHncfnVNzE/LWJ/AQvOXoDmsTV03Qi3CFNaykHnqwcRM5tQLEdp+fCayuN3D63G0apW&#10;rDmex8ajJezpDuJYKoaeUggDgSjSAceNqA4HEKXVJuFoO33IFWKfFrzEN+HSBJbGEL0FWuWltIGj&#10;7zmoSbIpnY1i1TL2tyY3mMFbootEgaMtrKpmhZFK96D7pW40lCkggznbQFfLbvR2jS1bIV6JVRVo&#10;ODQ8ss4CzTNiVQMZKPYW0PfUMeQ2DyJ9KIXCkYytRyv2kEa62pE/2IG+jQfReedGDP52C8prhqhc&#10;wqhfORURKlqPhkiIH32PVts/EelMYxTAQjP7R40TP2gAxVGj+n/yz0S19cvoVMdiJdiMek5HkbjS&#10;yC08d4LusZ2kUymNYlkv8KnlGqeS0BdSldmNI0H4kBBw67GhKJXHdLsv/OsZK0JwyoL2IpMfxNyZ&#10;k7GBlvjOrVQS7NdQIgxf9SQki3FmzVL9kx80E6wu4POdHccxpqUOUya34KEnX8IXf/0IvvA/6/DE&#10;+oPo603RZChh2vgglp8xFfV1CVrXqo9Cq5Am7Q5RTrNfKWztPewqzQoHcO/qvXj4pYM43pu23b9t&#10;NQVxL6WovRjt29qjmiwayAf0lpmME/JQqIR4yItUTw/d4DQlADCeXsChDn3EKk40qGdUgBMd4efg&#10;zZSHzpUjMfN656oSpHFpN5AiSxgfyeHcBZPx4P1/Q5JUGpywHIUp56OP1lfQS4JTp5m1JCw7hSsY&#10;0VqDLNWuaWuygwNY0FTA7Z++CZNDRE4+i3IwhCCtHI3VaRJDW2kLdG2r45dloHdhqY0GaAk+vHsA&#10;f318E17YfAiHeF2kqe0NEWFBCglvmBpBM0w+ZOn+gKJQcDmalIHHRKYLxY0PoGrgEFJDvbjt+1/D&#10;G958HvoHjhJF0qQi3JPbcmoYnV7QbBWFn74LYhYurQ8RpXZikQAYHYRXPWu4YHCP9h5jOY5PfPyb&#10;2LbtEBqaGvDJW/8Di1csYmUU9hpzkdVD5aHpG3XmKwUTtAqsp5iXEgsgGPaiu70PV7z3Vmydeyky&#10;oToNc1IYUWgFyoj70qgPFtEYD2NqIoC5dUEsHFeNyfVBVNXVIBSkhVrsgjd9gkKV+CQsWn+ltwXS&#10;vhp2TwlRuqSmYaUA7K0ViUAtzxHblSjQdGSab4jpexDqGcCB/1qL7H37MdZfzTsBlLKkOi2LoRLS&#10;TuIlCmHhUngTroS7PAVjQAqE9YvytC6zRBrSUE1GSyXjxE1Qwpl4zcfpKhcQTKbQxP4ohDzY3zKI&#10;KZ+4BOGVs8mkE0hqY5BTGXpAEFbqEfPIsjJU6ic3TKGCeqUVNVjqXlVuCzduED2IllRmpautf9ze&#10;c1YMME0CkXSun/6cQGq0fQYrSW4FduWcC06jVRbo0qRwPBIqtMCg+0Z/EoqsL5Gow1NPbceN13/A&#10;PoiUr6lDbPYV6I20IqvlSaCrWdZaSLqnLCZUGsTYWAHxWAOO7DuEIX1agkZGVXUIVy8eizdctAjn&#10;LpyChFYk5KWiaCmatUZC0xBEXENKURzoSOPeRzfhr6vWYd2BASSjdeRdLTcT/Ox3GiGyatXv5C5B&#10;brC7bS3qXXxpS9GLP4dEnvS0ezUSXZtRS69m3kWX4oXDfUjnKMjVr/zx4eHnFVxcucEXaJx1a8Wo&#10;Ua+xfhIctXCZVseyGXR/B7qwb/ceeCI1KE0+E6nEeJIe2bukjScd68ARMtJkLFxRDWKSpsWFdqWZ&#10;JUCC/ODNZ+KGeTXwDXXSXa/GlhNJPLh2KzyxGtQ20SqMSAPoIzlx285eK8Xo1CAQiWP+uBpcu2Iu&#10;rjhvAWZObESErlCmp9229y6HaJqzDi0KETx65dtmgtiJbCbddXbL4a0Itm1HfvAEzjr7DPzbx99L&#10;0AZYn+vujggoa8MpwWUQc2U13mf5nXuCVLiVFSHmOZkYed86Qu6bmEQd4tzXN0wKOQ/WrN6G//7+&#10;bRjKpPC1L38FLz67AfU1jRhD61BuogmeCsG/UjRYKvinTOYpoaAC2X+4B79btQm5mUuRC9B9oPDT&#10;PoN6q0bKJd2fx76XNmHzY49j9aon8eg99+Gu2++im9OBE8UGHM9TQdWMtR1FIiEqGm2SWczRenLe&#10;+1bD3UXBZukbSRNWgcJ0CUfhp4AqG1gox9NoXDAJg3uOo3C4n9YmrT7tJMJ89h0L4kbX1hLh25iX&#10;V7QA7UfFqxoCvOeP0FIlzfgpMILFCA1KWr2EN0hvJOiPIEG6KAV9OEbh619RgzFXz6N7HCWzNZFF&#10;5S0IRDGHEKhSBauUG0UsmVGCSrJKUfxZ4VGLTt4K4hnVsxL1OhcFOrA78Oso78G55lPGkHxeefW8&#10;izNGBx5dO8HuK8ogUP8qe+VojyqnzivNsCjXt/Kcy/SapdetLAXY9OkzcehAG9a++BwtKQohegGx&#10;ujFIkff0Xq+GLARbmf2p93X1tlZHbwA5wj59TBDXX7oEn33flfjQTSsxv7UJ4Vwvhd8AhZfaRiwE&#10;KcDiVSgS/+v39ONntz+Lz//8Udzx9D4cHgohH2misqJnIJjJtdpEhYTO0zwNYnpUbJPxTAUL+u+l&#10;gA2JD3ihPgWtyqgoqmsPfNo9PRZCtGEMuvtoXPmJxwo+VIb7Wq4blWZ0Fqqf6bjATJWmMy3GigPl&#10;HM5fNBU7Nq5Fx2AW3qZp8E49E0kKLT0YoKlsBGECxlrhQOlGaUh1slEFE/in3ZZvOmcGzphEKyQc&#10;oVCN4kf3rMVXfvMIHt9wCC/t7kCuHMKY2mrUB+jRF7M2zqR6RBx+usE+mtT1MT+WzpqAa1YuwKXL&#10;5yJGQfHSnnZbvuPT6CgJxUQv3Rt1eoQCLjzUhfz+1YhljxPBQ/jPL3wSZ9Bkz6S62HQHUyPCT6GC&#10;qVHR1SKy/FyisnvDmFYZLgG7+Z1nld3R+rp2znWlJSARCvc1qzeiuWU8rn3LTbj80svQ15XCn353&#10;B/bsOIizzz7P3DeYdaXglPmyqAIZbWMLVm1rqEIh3P7gc/jrth4UZ55JDR+kAKMVQAEWGuxCbv1j&#10;iO9+BpdPjOB915yFD772Itxy9XmYP38O1m/ciT8/uBYvDSVw++481h0cxIlMAJG6VtTWaLMKWtns&#10;n6wtuXCEF01L4t1pt9qoMzGhjZHSwovlwkQXhVw0CdAS7FyzH4kghZQIhfnsx6ZQjfDI8wrONawQ&#10;IJMIa0UJAvazlswUA1TCPraFz4SYX2OTHsJVClPBkjlCBKmfVnRpSjUmvOd8YEIVPYQaFHNNNqlW&#10;ICxSFrLoFK1feG1H4ZPwuAPn7gSJ0qzPLVauGS1/pQ0q0+ihck/RLUc/YzPLwz9G3rU8pkAZnfor&#10;tVkdCgYQg1OGjk6Scz6cpihrwA2CidFPC5rmCpFbsMXmU6dOx71334NcOoMcPYZArJqWcpxYo/Ve&#10;qAzr6Fl7y4b9Hgnho7eci6+8+0K88SIaIYkc/ANplJOaxMihzL7wkDcRTaCL/f3gml344i9X4cs/&#10;fxpPbB5CZyGAQrSaSkcbEhPfqU56OB0Eh56b3ufVEBrT/aRz0a7hazTOCDpFiMkoDVtoOIbqD/n+&#10;DvgySfZPDmOnTENHB114Cm09O7xTjHDNYHTFn6FB94O10yv7AToI1yC0ttQZ3xjHjLFVeP75pzAY&#10;SCA0aRFKjZORkXlLAajNCjUuZAPZvLbKpMUFuBhP1yxLZdo1oS9kCnhp8x48u/kAOrMedGSL+NGd&#10;L+Jopg4d+QQ27O3B46t34vn1e7DvUB8C4VrU1tYgWhVjl5A4hUAhp0hNk+mzNXzNzfXoHsjjnme2&#10;0G3yE3l5NqdAoalGEgYSdS0tluLx3Uh1bSXCj1OgLMGHPv5hCsIeIpzWoxHf3w+u0Bst/Oy0QshG&#10;LGy3opNF1w4h6pmR50bK8PqKNjaiyZf7H3gAF5y3EtVNMSw7bxGuv+ZyTJ8xlS6LcJ414rDy/85P&#10;wOi9ZS1N0CaZX/75X9BWNQOFxvEIs2+LB3ZjaM1jGNe5F+++YC6++W/vwgfefgPOPHMWpkxpxYSZ&#10;M7Bw0WK88dqLkGo/hlUv7USyYQa2HE/brtr3bevHlu4C3ccwmuuq0JSgMpOlQAGo1yaFB1sTSK0r&#10;q059n6dmT/sHEU3RPSmG0EsBFav1YnBdG7J72J/CQaVtIkx2tB0VNQkiYeenCy7Blw8yks+KmmFm&#10;3/k8Id5jfbKwmMVemaILXMpH0ZUmYyyOY9xHV8I/rwV5ukoFNNKCbUSKUiqv3WtogWtXGgkdN6rv&#10;rE8NIudcKxLM23mF6GTnudpgAsiJwz+1i0dFZ6ZT9FOhC/7JsnHzO2eMLM+GF9xri/zxWfvZPefn&#10;luPC7QYnD2lNb3zIf6MrWaBwax03EceOdeGp51bbB/uLtKhCDWORktxjN2oi1CcFQQInVujN9uOf&#10;rlmEi4hHDLRTcGlsmngL8F41FVukHvu7irj9sR34ym3P4Md3b8DGLh+GYvUoxLRULY3S4CDKmTQC&#10;3gzmjw/jirMmo7W5BnsOHqcA1XZ1dHD5z1U09l/wM2piRvtO2neEpXNZt3LolUf0U5nnBlDX0kID&#10;xY+khnlIf3rOUQYsUeeVIFxZuVUzrue59K+Yy2fu0dDgEG646CxEBo/ivnvuoOCbicS8S9Bbo5kW&#10;jfkxLzWEZmQNUAHCwjQLPBxILKquQCQ5jEDi0ewS8xaySXZgHpGgvrgVINFGCRBzC8AizVe9Q0gz&#10;PUKTdlZrNS5dNA5Xr5iFhVPHoFpfcEn2AkPMR8Iv+hJ4z3fuwq+3dNPkTrBc1meNA/JeukQ8HzN0&#10;HL3rVjFhPwrJdtz2va/jzW+6lq7fIebVOkERtkM3FVzxj2UoQUhykowMFBwXmFciuFFB19I2GsMY&#10;jWydK3+xVHG1WZ8xA9ODPNe+dL54Db769V+yjAg+++XPEH8UzGyjh1qxRHyYW2GWlpjo1YPaIFh9&#10;kRheeGo9bvqXr6Jx2c3ozmbRf2AzpoVSeMvV5+Ptt9yE+kkNVAq0xvSWSKlALerFSy9sgCddwOxL&#10;ZyBEprjpHd/CU4VJyM9airTGpooZ9sFxWhMlLGkK4fLZ9Thv8TTMGUMXJNuBcpr9w7b5S/QO6IKX&#10;S1Sb6UHkwnkkAs00GsvI+g/QbToAbOzE/ttWY+CZo2igpVlFK0S7NWm5hYYSJFDdtwECWbq+1PxZ&#10;Ko2ivhhGZtaEnZ80FCXRi73TwTxSFLaZgRySrXk0XDUJLTcvAKbGUc41IFeMkoZjVJA1yJAuVUaQ&#10;JCV4nf4kc8nroHAlnzGN9QuXvC+hJpoQbaif1cPajkvrS3Wh1QBGxkxnZmakQUCJHMlnEaE3k6Lb&#10;ViCP6AnbG5FHVe18V7oi6CzycVakOlxGHQkOzVn9fE5vVI2mQ/fcHcN0HnWe92rJmV2S20l3gUAM&#10;B/Z24epr3oXuIfJozVhEFp2P9tgEG4fVImcJQI09F8phlNJ9uGZxPf74uTfSku9nZRRIcfIg2/3i&#10;rj7c+fRe3Pv8NhzsHGJlTfBSqWXyfaxwEGH2S7M/gsWTJmPZoilYNqcZs6Y02g5TLx1I4voPfRsn&#10;CjV0i8OOEcN2uK1y20SMGP5lkFKEW1qYPBUZOGF7edZmD2M6PZdy/UxsPDRIl7jGhur0XRMz1rR8&#10;x5TbSJm+cMNs+yiSJRChGp+Q/3/1eWfj+ccfxIBEae0k+JtnU4MnlJE9JvYSI7r/K53EWypH44h2&#10;VL5KhQo6V6d5A2ECE7aPGNlbHzTJtTGlZl+9AUp4ISFIQi3HcKI7h9W0GB9/ZiPWb2tjR3lQVV2D&#10;6jEN8NVUYd3OdnzzL8+iL0JGluBhPe5Mnnab1vovT8c+FI7Q+sv3YOasKfjspz+GiI8CRt8XYX6x&#10;jijFRJ2OOqgcS3OCc9Q9R5gNdwqPDjG6DOQSp/ukU46eKZkL6+QRHoQ9LxlXr5MVw36ce9FrsOrR&#10;F3H3n+/AvFmLUdM6gY0QITpWlUFhEvrVg1kpstLJHFUUrMeOdaB9107MaPTgI2+8EN/+9DtxwRXL&#10;EY2RIVODhIFujB4k0+h7HC8+tx5HTqTRvHA8aquqMDvRgvsefAiYOB0pH/srUEaIgq0QbMKxVBWe&#10;3t2NR9ftxs5j3ShXjUV8zBi6tf32wnqJ7mnaJ3wFkOvz4bk1O3CiPUNmokWQY9sneNBwyVQ0zJlN&#10;YgzQPe1Hzp8m7BFaXKQsMqC+u6FPZzrtkjIlPuSeyeUmA2hGWkJlkBZKl6cLQ/VphC+rx6T3nIHE&#10;taTbpjok8/XoyY9FuuS8vuml5ReiYA6T2UwJypIhCjwBMjWVTsgfYowhGIjCT0Hh8Uepb3kMM9Ja&#10;KpOZ9U2KQEhjquKAAslP04cZ9pL2qMuQrrQ3ojNOnmJZWjUhS8ohTgoW8pmuJGKMdkQnvNZSKRO4&#10;ksCvEERjjptcKe+U4NAgT3jLESX8z2vRnEVazIV8Hq2tLTh6vAfPPb8OYSkETY7Vj0OGystZz6mn&#10;JYgpzImL9rajmDaxAQtmTkFHxoPHNhzGN//8Ar77p9V4fHM7uilY8/RWpARrAiksnZLA6y+Yjfff&#10;dC7+7Y1n413XTsWFCxKYomVMpQGUkklUkdef3bAD+9qoOIlTtV+YEvjiHdcTUJpgctxjGRmOMonQ&#10;gMgNDSAydALFZA/qJ05DZ7LIntC3Ygo02ZIUgGo33WIhp1KucO6pmnWtg8OSxlS8GEoNYOmcybjh&#10;7Pn41te+ggLN2kzLUngnr6D2l/XnIts5Gs/b2A8tH9cCVC2mtXXfyWcV2jITaTumk6k1viP0GorJ&#10;fOowCQpJaT+1lbbw1pfgfPo4SzGFXJqM58lgMmXduWeMx3lnTMezLx3Br1btR656HF0rSv0SzWy6&#10;5drkUoySKPQguelhxLq2I0Wz/Utf/iQ++qG3I9nfRuIkkRI8ad6iYCKcBNFOXLh11M+CAGQwV0/m&#10;/6i2KRjsPJfL5qYp6NxZA+hoLccClLBmZaRKbdKy79gA7r57M555fC12b1+Hic3jcN2N1+C1t9yA&#10;WfNnopwd5INURi4srxIkKLSW1U8rXZMcCNRicKiASCLIPmZfZfvMqsx5SNRa0K7+ZxD8stbTNMC7&#10;sh60NFUhQEN77VOb8IbPfhmHZpyDwOzzkaUrFbH3LclEAX22kgxb0AvqnYiysLkTY3jTkjCunT4G&#10;YxMF9KVpERSi2P3CXrz1De9lCyKIx4KIR2nl1/sQq45hcv0UTEIN6vqGEOtJoibpZVk+ROkPefIp&#10;hGn5hUDFmS9RqRHPWhdJIZjV5rfsxFKUrvLkGKqWNCKxuBnBOY3IsY7+oj6e2EjlV4NCidYrGUiW&#10;q9ysIAWsFvuWQtXmiSSJtBTbpn1kc8kCBlM59CazGKDlmcoxenLIyUpWP/MXCIXQFAugKVJGgpZQ&#10;bcxPhRFiubQq6eUE053wZocw5ImiP9CIEOENVpZMya10qJ/0VBF0EloEkJHUy36QJ+HS2KkhRcER&#10;iUg4y2iRZzFCbwrOUqxKcG/Z4m6HLzUeK74PhsLYd6QP1137bqR6MigmaAXOvwzd0SkUgoSVQl2k&#10;LMsL7De5wUunxHDleUvw1LNbsJbKb7BMz4vtrKWVN21SHLOmNWH5zAlYPGcapo2tQ0OEAowCX/tb&#10;6lOv5Rw9GhVHz8/AScTwvXvW4qM/uJf1j2MCE4ljhRETRIH4Ij5cA0NDa1rHyq5H+dAWeLc9gDj6&#10;ceZVN2NnJ7C7I4twxIcqGjv6WmXRFlCP4NP6MTr78rKH0l7mscbZBgaO48PvfA3QcRA/+/UfUKib&#10;hsCcy5Cun0N3hNrS4NE/pyBZdS7jj8BK5Fbwr3QBbUsAxIxKq6QrTdLeFTAmHBmkNb3lHM1c3le5&#10;GlFWb9l9IifP/KkMiD5e0t2J1LGjquDN91Li8zlqKu1OG6cwjHTvxuDmBxFLHkLLmDrccdevMXFC&#10;FYVpr8QPBaDEEF0RViM4NYY0OhgBVnBmxhfhkeaUQDs1WDt53124e2rQh4GsqIoAZMOs7cF4DD/6&#10;6X342Y8ewb9/7AO48IKlFNAZPPPUk1j/4nNYcf7ZeO/7/4lESOJxheirBOEsT6EQILPaDt/qDK2Q&#10;Lwj/goB6nbgs2nIdWt1kIMFubWXv6FvEQvOurR34/Nf/iCf2dSLZWI+mmZMwWDcTndkoy6WWJyy2&#10;LbwmPmS9y5bhsaCPsFD4XkBFdcPCGly6bAKmk8gf+9sjeNc7/oUaWxtaaFnLECJZ0l0+hgEKNWIV&#10;IZZZRUTrq68h+jpxgcK6qqNh1NGFjJPgq8NRRNjGGAVkLB5H8+RWTDxzDhqWjUV0UonanlI7U4Mc&#10;y9FMtRjNSxcuEmQb6X0MeqvRWYigK+PF/u40jvSkbDu1tt4kugYzGKTAG8jSgqCrni7Q5abgyDNK&#10;cJXJA6JDkaWwFSAtJoi3RDwIyj5MaKnFhLENmD+2HktaApiRoJVZ6CPvp6kyHHrXWC41EGESTRMm&#10;FcZgAtA5RUAWvNIZnX6p0BePGmsvaGjJhJxsNNFi5cFTggmKYUtSR0a2RUNONunJ/gonxuDfPvYd&#10;/O5Hv0FVbQtKE5YgN+UC9ObpmWiNpGBhfR4tQNZaPLmUaVq5pJ9ouAqFwR7ctHIm3nLJXJwxcyzq&#10;a2klU+2UKOg0lKUVA6IzFEkQ0va0jml6U55KIQXRmynhN6u24lM/uhvZUC1hoqUm2DT8IRnhCkOB&#10;z3MXHzwhoqjEiY94XxtKG/6KePoozr74MnpPc/CXp7cgEK9GmPXpNUr5etpNxi3PBGlk9iX0Mtiw&#10;InuvQH85kMS3bv1X/OpbX8GGXYdQbpqD8NzL0R1oIcJI5ESGkOoMFKsQF7lOB7lB3aIg01U4V6Va&#10;8jEcWIbKUdfJxHbKceS9RboHEnwluYeMIhQfCdLWHcoVp8XqLWjteh+ZXZYB7YNCP/FbRoZanUUi&#10;kaPpu+MFhNrWwzt4CO//53fiC1/+GAaTBwkXO1SCn0XT8aN74sCkmT6FyuGkILRJCEoAigAVRmso&#10;dpm1yRGASh/Bh4I+H2g4kkASXnhUu0PRavzkpw8iPVCNz3zjX0g0VF8aPyOj9x85is6ObkyZOo1l&#10;/4MWIIvOkXAFgU2YEvc695RlwVOisE7HtZFiElNpTFMz2xrHJVGE49i5bhve9pHvY6O3FfEzlsIf&#10;L+MdJPC7ntuPPYPVhEU9l2QJ+iaDJkHEqBKILJUupNZ9oa+f+qkDi1rKeN85s5DcvR63/vunUeNL&#10;IEJXKy8hSqtWgkCCWu5NQWiRZZpnmYRdY1zkBJ6QDohz8aPao2GaINthM4e0xHyhAmJ1RXzxGx/G&#10;sqVzUUyRCQNxpOl6DpJxTwykcKwrg/0nBrHr+AB2deVxfKiMjnQJQ1p3qBek9c2YgL77QSCM8Ykr&#10;0Sz71CJhVP9aH8qiUZDLoGdFyaQpve+uqDcextTGsXB8AlfNrsGF06rQGqYXQw8rl6cg5U+WqMoc&#10;5hUTaCyG0dkjwOERl690FB8NDg6iqorWOd11dznWKwU97xoWBqMFtkvCmFrf6yP+6eVt3NKPN1z9&#10;WuRo6WabpiM473IMBRN05gPke1paWlkvFad1ueJV9rV2zqnOdeE/33ou3nfjOYjm6MJm1V/EmYS7&#10;2qeqhcsQT/SVQ/Jvjgp3T1sf1u85gWc3H8KmPb3Yx37po7z02Lu8Ffxa2yXw+BiDix/hQLiw4TXp&#10;dCZX55PA5ofh69qNcZOn4pZb3kyr8hlk/HEbByz69VEuCUDRumBzyvOFNAZoc/Y0rIbyWD5/KlYs&#10;mor/+c1vUA5Wodw4DWW6JzlZEMa0rNiFyIKIQ9c6OlFIF2NrHEPdq3NVZt/JUCOEQOWhNrcvxVcG&#10;bK2DVT5bVJYAECezaNG/RxZqXm8naOJbIcPb2sZHIyiaRSX9si7tCVYIhqmpKABTx5E+sJlWRh9q&#10;KRg/9m//hOax+p6pLCkJBT2n+vgzkHilghgqB0tzo9XLtrodoDRJGHuGUW3V0bx/MYMFdZoIQm2i&#10;NqSg0E/KQAum5arEYtU4uK8daVofKy85m0TUSe1J9yNHC1aWT1MD6Y32MItSlX8vKhC7/C83W0xM&#10;vPPaXjmTUtG4mhSA2dgkCGrhAi05cy0jERzc04N3fuSnOJKYisCKc9DtT9LVy2Dy2AjW7jqCNPsB&#10;dD0t2kI64pEcq08YUhLSzcuwLi1FqaUcrEHHYAovbjuEw5t34uDWXSin8xQEaaTpYvazH5KE2Vf0&#10;0WUnLRTV7xqVzRA/cskFPltBTV/Wt2hDMeqGMMuOIRMIIUOkpGkxdKfKGErl8brXvxWNk+dhXyGI&#10;x4+Vcce2AfzuucP4+RN78au1g3hwexovdXpxOBVFb4meQLCGArSGfEmlGoyzHVEEqUD96h/+Auxc&#10;8Zgm06wniUt1rx2JTsOpWCNI/FIg0aeEn5aN1ib2FMPY1Z7Fg9uO4sntx5ChNdQybgKtxSrScgZ5&#10;Cs+CT8MQFVpR//GgemzMi52pnxEeryVQXIEnfnKMBrtpeZ2nnejS7EhkqkWdqyzlUyhRIBcxbsIM&#10;7Nyxh4JwCxtH/qmqt0mElPEhBSDpz15M4GO2Zo+060n14R1Xzcen33EeArRwC1oSUyR/+sLsN+aJ&#10;8lntZRmKoqOvhBd2HMcfH3kR3//zWvzgjh34w8NtWLthAMfak0jTohTORaliF8k2vb0hUSMVLeBd&#10;iBXUfmuHNcVrfRShwZMf6kJqoBsrly0hdfuwr63LXrVTnykauipBuPCFqxbeWvIlkSXR5oc8ePt1&#10;l6HQsx+rHl2l9+SQaZyLbPVECmSZwBqnG41UBzAnqmyndDua5K7UZsKCjeI/E3DsRLvHDhyxJNWh&#10;TscIdx4t+JFgZh41VIOeEj42UUINookBEagGZzUNLouRqaxZgjaAIJk5eHwD8id20uIewvmLZ+M9&#10;77uR9VPN0MyTQNA3LIRAc0EqbeCfxdOFSmsMdlcA2hZCjLJeFFWesxCaJ7pvwpLwkVuCtK6itK5i&#10;kWoEfHF6iT509PThWFsvtmzYiz//8c8I060bP34aool6R2Hzec1saxb4lSE7OSiXPv0pS0mDxA5W&#10;1U7dJdyCnaAKC/qWL20pWtkSgHkMdGfx5n//AXaHWlFcsBxdIS1NKGBqcw0SVRls2rERU8dW44yx&#10;XswZG0ZNNWvIHEeq7xhKgRjr9SKYHbTFtGHiobb7MMYmT/Cc7mB9HV53+blYsWQKFi2YjKmzpmNc&#10;0xi0ViUQpsAQUIVSDulsEr3JIfSlkhjKUFDms8jojQ8qBU16yGLVK4giF38hQyElXEdR3dCExrMu&#10;xo9XH8IvnjiI32xI4emDOezv86K7NBbFGHFKhvRGqii0yDLEtYSr6lX3s3D+GdIJB/HCfmNN9moX&#10;jUTqMLPZGKUoSWcCgHSpVz/9XnoTpEcpNlM60oV8Tgq+5K9CezqMVXv78cjmdsQjtZg/ro65c8hR&#10;sFjdlfpVg2MwiKXdG060VzsZtYGG8jqD90oXDEqzQuyosbFhHh0OogQnn5IlP4xuicsI8VFT04h7&#10;7r6fSkhKnoq5rpXKhQpH/KeNQkQ0zGsWMk/rQ2l84W3nY7ocshRh0WL06gi8cT8GKTS3H+3EA2t3&#10;4Pt3r8V/374BP753Ex566Th2HkmhO0nbkop1cksYFyxsxTuum48rV8zHanoeSbnopB+Sr1NXJZoS&#10;V9R15ahleB4qrDiFtoZHMp0H4Ukew8Tx43HmkgV4/PmXUIq3IFLOUWEV7HXKYYNMfBCfciNlSNoE&#10;nDdZwlc++g68+PQ9ePChx+FtmILSvKsxkJhCC0SzcBQ4w0h2goQdceGEUch21kExMM1mcURo1gFE&#10;lpi6klfEpUaqA83cJeOqfXJ21UDLxzwqx9xinTMIeEdgjgQXDq1eT9A6zG38Gzzte+Ed6sYPv/gx&#10;vOWfr0NysIc5WA/L18v/LNgt8u8GkZtaq/E/dwyQ4o8pusOgclhkQBq0TCtAdfgLiMTIGDQLO04U&#10;cf9fH8G6F19CmJZMJsMyaBGWykFkUgH09gyho7MN9Q0RfP7Ln8Tis5ZptLuCNtU30l6zpF8luK9l&#10;Gf4quHa7ZHSQUlK6JoNkyX3gkz/F7/ck4T/nbHTnm5iBwiJ5EPPHDOCNK7PoTmfYpgSKHfvp1RTQ&#10;HaKLEamj9q/GEzv9dI9DLMbZxqyWxDb42B3wH91EeRNELa3EmRSerXVRCrwoYo2ttIYSqI3T6qIb&#10;K7pQnxZJi0MDg8jn80hTAPb19qGvrw+d3b3o6eslnnqRJF50v5ilsMpLlBTRNGEq5r3n07j3GGk5&#10;TiuRlmKAlqS+Ipf1jWFbKDRp+ZryfZUgGFw3ScHNbgruNEFodca4RxAsz8Q+lSC6FaMyrUSrqUQr&#10;ME7P5E0L4/jEZS2oRS/SdEVJBRbFYarfR4H6ssAynXfPJfwktFmfeETCoMLUbpCgfHnQ/ZOJQDyn&#10;lR9eb4xl1OD1r3sPnntuIwJ14xCffS6S9XPRLaucbdeqAm2xJo+hlMtjdkMB937+XZhaQ4ul2Esc&#10;e/D8jjbc/+x2bGobwv6jKZzo8yCldxYld9m2mvoazBmXwDnTa7FiehMWzGrA2BY/woihOxfFWz7x&#10;Jzy2tQ/lRNjmHBwh7wSh34XepW8TkFQyMZbdUOjE4JZH4enejbkzp+M//vNz+NBXf4Zj+SrUhIgv&#10;Ks+c3HnxPf8Mh1oHKASmB3pw7UXL8IV/ey/eePPNONTWDV/LbAQX34ROIsannRf4FNEwjHxFG/Mx&#10;UBhcAmCJmvGtXNh/dTEfHG6ASywOA9pde95+L+8nq1Nb9gxXobLU4UpnVHAJIkBrqWrwENKbH4V3&#10;4ATG1ofx0B0/xoRJVbZNuojIXBeD7TSVMbjwjQ5mvTKOFoAKqt7gY5SwD4Z9zkdgIjVID5Xw/LMb&#10;8dgjT+PYsU7EE7VYuHAx5s+dj0mTp6K+qQpB7fqMiIGTTaVw5Mh+1NQmUFOn92SlLAglCchtp4VR&#10;8I1KHQ72NoiOhhMn7+ny5ahptfLeFw7h5z+5Bx//yyaEzroG7VF9h4WuTLYbjZ4NeM0KP16/NI4f&#10;3bEK967fT+uojKzc33Q7Llw0E//67u/g3g1e/OKpvSQquj15oIEuSeaRX6P68HpaGHT36U6VKND0&#10;3rc2r0zx+bKHlkAgQ7eTFqjfj2gshtqEhCLbX1OLxsYGxJgWpmseSVTRoqKLzbKkUPXmRprW/eDg&#10;APopIMuJOhxsXYn72xPIaMKNfRzAIJmT3oGfArCo8UZakcSHhIXwebKgI4YYDVsVYSL8uYKFomcY&#10;h0pXPl0bM7rXw2U4OZ1U0g7zaJJRn2PIazVF7xG8dU4GX75xhm0xb5MjvK/3pgN096WM3OAKZNGt&#10;gksHBgOje+68Q6vA+yYAnXzDgZaVILLTShmCtUxFpauqxFj8+Mf/g//4+BdQXdeMfOMsBGddgLZi&#10;Fa1Y0gIFsL+o2X+tTS1jfnUWf/ni2zC9RX5GGhv3duHm992GQ+kWlKvoMtPLqaM7PKM1iAWzE1g6&#10;ZwoWThvnfOJC7nEuTYLvpRXEPikkUKqtxVf/8iy+9Mu1KNU3VGa3RwUXZobhfrMkKgDipqY0ABxa&#10;j8LRLYiRrr7/ve/hzme24s5nd6AuQcuUkGvQxy3H8BeffW3Zk4vYFtPf/fp7MXdiM2689i3I0Z2J&#10;TD4D2emXor8YYcP71D2szyEGFWGEUZGmCgF2roIjKJ3OcAlCP7N2BLjS9IwKobDUuj3lk0Az2OTy&#10;sRRnMM0tXmJaz2ochHkJvGNVuqTG/zqh9RfzUVAeeBql3WtRHOzCa153OX7xw08jl2yv5GU57Eyz&#10;qmxxsUs4rx6EcrVjtAB01hwKBt0FYlFaNxQABw4cwIP3PUZrbxeqq1pw9sqLsOL85Rg3ZZLjfhX4&#10;vJYFlPR91MoyBhGzmqSBYL2dQLdPtdq4ofrNqeKkoEmbYV1TCdKU9g0fnauPKkwiUEcHQS1mDISD&#10;eOL+J/G6r96N9MIrUawfQ8xQA6cOYVpTF95wSQ3q8ltxwfgqfPX3q3DP1g7K6xqMHTcH57Jds2vr&#10;8MKaI3juaAxDAVqNJMayN476ZBeyj/4MDV1b2Ve0ggskQjZbwlPsXqCrpa2y7KV5XstiMiVDwaZt&#10;0UUT9mN7NPHkCzhMXl1dbZMAkaiEpR/xujji9U22LGXtsSyOhiYh0DobPdFW9PM5vRJXZnscITPi&#10;WVj5SqvgR8GueXQtbNcrsWC4tEQTei5u9Yxz2xGquj8a1U7xhJ1tCpcGkQxF2LceXDU9h+9f14J4&#10;tt2oR0ysZRp+0nCZwsotQ3Su+my/yVElG//x0tn+yrEC2dBKOA2x2LMjz1vQcJBcXvKM1x9D+4k8&#10;Xnvzu9BGAyhfOxmxuRehJ9KKIY0FEo/6EH0RUfZREGM9/fjdra/DhYspvNI5dPUF8dFv3I11hzKY&#10;MyuBlQun4MwZzVg0uQaJmPBCeqYBAptADEDbWolvAlmNHdcBJJ0nD1OIfvgP6NGkrI2XM1T6x5S6&#10;+oKXwpEF9QWT9HqkPvte1XMA/TtWw9N/AF/4zCcQaJ6Fj3zjF6ipphHH57QGdHSf+7y1U271FkIU&#10;GsAH/+k6PPvUKjz22BoSeDWiE+YiVTUReWpTn2lOIdwZBxxdiAAQ4nXtWEliLUXByjzsGBNulSl1&#10;g0TjGH5aa2R2tzF6XmMX9iaF8jBYJzPYEgSTAE65qt/ITHBIOyqTwedl92RQOLgOwaFOIjuFf/nw&#10;u7Bg3ngaAES+BQFrpTBK+L1cAFpVapj+KtGeUZWmfZTg3NDnPauraxGJxLBh4yb88Lu/wV9v34Cm&#10;pml4+zvfhTf/01swd/lsEkEEpWyaMWlr20pFfaefdRtxVYqURBN9qCqDUcdK1I8no6OsZ+1j52Rw&#10;on5iH90fTndKsnPDnKWx9mgCuzfswAduvQ09M69AfvJMupOCK4dE5Dhee/V0vPjsA7jvrkdw0cJp&#10;mL1oOabNWYKVs2dg8YRG7NlZwJ8eaMPW41lk4pNIztXw5coIsW31uW4Udz6Par01QEvAvqxG97is&#10;t3nIcD6PsxC95AkTjYSHTK+xL68vBJ8msjQrS7fRz2M4Sks5ECL5+On6FpFMZtDT24/2w0exe/dR&#10;rN18GJvWbqC3fgDZ/TvsrYWaWUvJSFG6bZrEIFIruHAFlquMjZYUmSa8uDTnhBFcC32Wojy0Vq0U&#10;PmfXdl+Yd4JzdnIs+OuZhYJGm/Lmh3DLGQ24aIKfwj3jlM+yAuQLx6lVEHz601pGDQ0wqQKr+k7B&#10;gc05Dk+cjEp7WdSPR8srvpT2VHle9guFS2NDK/buPYLnn19vO7Xr3WBfVY2mpMiuHtI68eej4NIY&#10;dr6A6U0xnDtvCjy9eVTR67n84lm46cqZeO+Fi3HOokZMbCpAn88sZElRVOokVtZJnNGl8Yai8CVY&#10;f5zCsBTCrs4jeHzLXqzemkGG9GC75BA0YcN59c/BtX4Kdk9KQYqTsOULGSqYLEr93fBmeki/QVx8&#10;xTW466FnWK3f2iv5MLp/fbHEjFs1DldfF8Y/v+lG/PkPf8CuPXt4owmplqVIB6pZAf1+DcoOM76D&#10;XDsyyUBi4WJGJwcBpRZXfs1eatLDOk5HpWvSggd5oRJeNrPFBOsQMb0A1SAuicHZcJVAS2DKIiTh&#10;2defFHmtsUbtSqO6bRt9dmS0Zy/8+zbQTE+idVwC//7R9yAcZplaw2VBCHAF3wgyhoM6qUJMI4EA&#10;26JQWoBCONugca0EiYPA4PEnV+MH3/8N1qzZizPPuRQf+fd/wQXXXoaGRuLPTP2MdZQwRFXAo+Mu&#10;O30prI0KJmhlqfAgXDA4Qlf4qcBkN0kaQlcl6sVvCT5C7ghFRctnj7LIIA+0JGh1qd3eYB16qOnf&#10;+olvY0vVXGSnTadbmmGfkdnIoLOa/Zja0Id77/8jUr46zJnTjG0ncvifhw+hr9+HwbyXllgUs2e2&#10;YNb0OoyNDqKnoxOpfByeCAk/txOFPVuQyGpr+hA0eRwuJtlfdEk9ZCxP0BYkCziBaeBS85g1w3NZ&#10;B5YmNKmtzCec2bgP85QlLFhuMBB2dqmhZRVklIXhTzSiMGMuBviMlk/pzSPRjKwpYz7SjnYg1uJ9&#10;vWdsULAONzouJ5EqajbcV4KTJIhNYCiPvcImGrV2KPJ8VFkKOoTpjuuTm3nEUFPux1uXT8DkGuJa&#10;++ZV8gouzYVqrK0cL7FteoUvgiHCXSxTCHmyhDvD/tYYs4YQKBqpFGRh86ISVRz5yaquAMyoT7xq&#10;p2v7cJEECqNeFvBRQ2jjXC9xpM1EJegeuOdxtiaOHGk+0FCNjKee7dWSGMcH9FGo6QNVh48fwXnL&#10;ZqGpMUYDsQMhfxo1FIRe0VA6SzpyLGijd+GbisxbRWsvVIXOoSyeW3eM9HQA37zzOXzjzrW4+8kD&#10;SFEYGlfqdVDBSAMtqPFHI3TCX8GV4Zb8rtUCmqvXxrbhEHHX2w3/0AkbN77yyquwbedetPWm7Q0z&#10;0ZOCnrW+E0HkaY1MGNdkq+t3bN8Jv77KFqshjLU246T3Ep2HRJgjnaqg195ELC7B2KwS00UAIiyt&#10;VdJRFTtS3P3Zw7a2y/0mhAShhIsrYHSvkCOiCZdDbOxGHvWcgaQo+MK0GkK0oigsI0R+KdVjiy/1&#10;QfDzz1+BCeObWQYJygh6dBhpx0lB7rEWa8o90zopuQd6VU8EV/IjRKVQVzuRZcZx5/88jQ+97yu4&#10;7+4XcOVVb8FPfvZnvPHt70YiEUSxr9MZ8zLYHfdoJBJ8Hcnk2gzzpEicuvkMHMO302HDuHajU5AT&#10;/16wdYR6+4WuViCCwd4k3v6Jr2JTvh6JmSuRLlK5UEdoOYraqnViWZkdlB25QAGZIDX6hGmYHE/j&#10;xnMmobXWg/6hrejuehihwYexPLAK37iiA29d2oFAmcK2UI9UihYbGT/rOUq5REIt+G1rMvYa4SEx&#10;k6C19lA0oiVBsv61ow9PyWTMR8LR0ZTHMD7sYP2vMWR1o4ZHtKxKbw7p06eBCN0yEwpORm1JVRA9&#10;id7YJhePhktlYjkjtF2uwOFEfUxci4/d+4pu/zj5+QThU9lGz+atnNx/lq9EOhZns01ja+Jorq+m&#10;VffycS7NLicjDfjb9iE8f8KLML2Lsd4+RMsp4kXLUTQhSSVC2PJSBpXg1qmoYSJZyuaNDceT87hR&#10;7dWf9uPL0jtZumwR5s6bhWxKr6oN0qJPIkThI3oTHnlCQUzxG/DiaHsffvLbv0K2vEdf29PwVWGI&#10;x37ijMIzTKGaqIefsqRI3tmy4zB+/Ocn8Lav3IHLP/kXvPbr9+M/71qL+w/0oE0fj6lvofdJISah&#10;rLVs7MJSMI1CII8C63WHn5y+4znbpd1rihrfpOeg7bd8NeR3KsbO7m60Hz+GeTOnmPEj+XVq8IVq&#10;p96apXWycuFMTG2K4je//R1yflotNRPhp/+cJ5HKAhT728QBgVBfSnA62tQ5ynU1sW3043SAuWfq&#10;dz4txLnWjILObExmmIAkxU8OKs5mbKxzyIhCPqNpZD4rIUs08KeddJmbDawisxUObICv/zjvZ/HB&#10;97+d7u8U5DJ9Dvyq5O/EstbwSRJIyrJMMUCA7lc41kAroxYH97fj97+5E3/6w19tkuOWN70V73nf&#10;ezFtwRxaH0m62gMEXlatymMbDS//WN1uNGvYxadwUCnHjcTucJrdV7o966Qb0l4WtU06cReMIZkJ&#10;4D0f/SLuPZhGeNmN6CvX2NswATKBn8SkD5tH/EOYPSuKjVueRH19PS6Y3IJoqhNvvvZM/P6X38bv&#10;/vYo9nT1Y++Bg9i8/xjGNIzBvEVn4NhgAZt29qC2lEB1mlYMay5GxiCj/fryaXNHqVZItCTgQtZc&#10;qQI9Bc3+KqoZJvREa4Rbr2iaErU+r7RFmXh08omWeDTkeJCj8gxOnIXcxLkYosDVMhkb+9GwCp+3&#10;n+hID5qycWjaUTyKvKMjGUxx9D2dKxrtV87d+y5PKLj33ecUybYGB7KDmNNQxmuWjkUs38ncTjsV&#10;7bMEhLHfl8Dn7tyBHz95DF10HZuax6GuqYV9RPrK67XIEHIU8DI4ZEWLXuwdfLWJ1+I/TRKZNaoZ&#10;NNdC1U/5h6OTZhcM2gG8qroKx0/04umnViMYiaAYiMIfb0WmpDkA4oT59F+GiodW4/Z9J7Dn8AlM&#10;mDIZ8YYm+CK19n3vFF3lg70FPL3hEH5/32p84/YX8a271uE+Wn3rD2VwIhVBlnltZ/dUChjopd3R&#10;h0ghRWcriLImX2TxUZB6ypUF6raGlXhlu8X5lkYKUxssjXignYdC9wHkU72YNnkC5ixchAeeeh7B&#10;KK1U5lFzFYUrT9W0y8qD/f34wofehgmUtB/8xGeQq54O36Qz4Zm4jL64EKfNL0OGLPakIVePKxj6&#10;iFx1gH1TwbJQIDKe6kZSN1bOnDAs/FimHSXY3MA6rFzlsb+RcpRfna3ttuTFap1akSawjxqgcWgv&#10;hl68C4GB42geQwvt9p9i6uQaCsBeRy6MKud0wTaEZZZYNZWAXp8pkKFSeRw60obNm3fj6Sefw2D/&#10;ABafcSYuv+o6zJgzldQwhCItPU1WOF611Ba11/8hDONt+Mh2k6BPDQ5+KnlGBfXD6KCm2y7bdD2S&#10;gyW86z++jft2diG+8mp0+caxnVqlT8u5rFlyuiB0JWLFvbjlqhjuvf3LuPTci3F+nQbnMxg7ZRzW&#10;b96Bnz20g20OYf6MqViw/FKk2tsoDI8iOHYs6sfGUR1oQSvd/76DR/HiLro/5UacPz6AZ+/8FWGJ&#10;kNFJ3FRseVqG2WwOeVr72VzWFgyXc1qgyzRa/wo6auGxCS7SGTvbrCkJGlkDwrmYQaSULJRRdc4N&#10;GFp2NTpSPoQoYPU1OYfKJGyccoQ3G4YwuqwoceeulWlMpV+FPhUc4ShARtHnqKBbTpKTPvq2drnW&#10;LLAv1YW3L2/EJy5qRHzooFmqNgHCugSCJoG3JiN4w88O4XBpLI32NjTHwnjD4rG4+ewoJgS6EMnQ&#10;4hRvsswI+UBCTrTrNNIxOCR0FeSFCU5H/58Mr1ooy1r04q57DEcT2LThOG6+7l3QdzZyTRRsM69A&#10;l7eGBpGUglOuGluikIOW7AyeQENVGYtnt2BcY62tJWw73o1Dx3rRPZDGULqApCbItFi+QAOBhkI8&#10;WEJjIooxjNOa6zCzpRrTJjRhwuRG/Ppv+/G7OzYiG2Z94QGEfPS4yF8lvZxeqd76nS2gnW68XdBS&#10;F+apIy9mN90DdO3EJWctxkc++xW8+WNfRdITQ8CdbxDdSEFUzbisPNTXi9987ZM4vHYVvvWT3yFV&#10;Nw+xuRciVz/DNIJm0TKU9OpcIxEic5goKj1ukxwqVPhVPnmREoAi1krQdzncoDJkAdq5/ed995oH&#10;HwXg8LXKZ3SDCcBKJ2isQ9PzxXIYYbop8cPPo7TzYQqtblx99QX4+W1fQ6nQyTpSjBJKI+WcLqga&#10;fWLzztsfQFf3AIb6U+jtSZJBSxg3fgJWXnAuzjxrKSJ0X0AXwbb2Yo/IFbPFq2RMW5hqjPX/Q1A5&#10;LsinEYCsyAH6lOAIQP1zcKhTT7QRR2mp/dsnvo7Hupiw4jr0hKL2GqG/qO2CulH2a52Xxuf8iOX2&#10;4k2XBjE2uBehdJ7Wbwx3P/sUjh7bgR/+578iXo7i+W3HcTAZw8adhzF3fAJjx0ax4/AhtLX3oIu4&#10;W7GwBldffjO++4s+pAfieO2cOL7/kXci6ovRhgmyz8icdFf0+qDczVCI5zyGg7wXDNt+hrI0jN7o&#10;0skTSFMwZigQMzzm8hlk6MH0D+pzCKQ3/pJUWvVXvR2pM65CR5K2kvJpWy5ZQRWasmEJCTnijtRk&#10;aaMHx1WfQ3MjOHRdKFewKL+Kc69NaPIZtcMNw3zC4Lw040E004XP3DAXb5quTWmPIE/eoj1sY28B&#10;Er8vHMTfjnjwoT92oyvUwHvt8GWjKPT04sr5RXzzrUsxZqgTvjxpj2VqOMPKl5fEoCrNkiYs1j61&#10;hWVrl2y1ZnRwBKAsKS32lo3KMvxB0nsN3vaa9+PF9dsoByYiPvtqJGsnIa3hKrbTFJEK8MtCIx6E&#10;Arn+FD5FWXNpB38at/OxzfF4FE11HkwYE8PksfWYMb4BsyePxfimOrTUxFEXo2Ckew9auHwIdz2x&#10;Dd/76TrMO3chnt74OPbs0NcAa+GpCRAfTr/IBVbbtEu0j+cZokF7glZRmZZ3PwZv+2ZMqPLSRf8L&#10;br3tDqzZdgTRWILPqtOsCIrO6um3hv0lvP76i/HAA/fiaFsHivFmlMbNQcEfpytEv5q59YEbR1FW&#10;GJLRJih4Ym8+KJ2FigBNM/KeCUVVx7yKEmyyJ9VDRhiSwCxTxVlGERAJU66tK0BETC5huh1q1asO&#10;5tEdrUvSeFKUmiV3ZCP8yQ4U2BFvf8uNWHnefGTTZGyzFB0GGR1UnoJLqCrTTxX8s5/9BuvXHcE/&#10;ffA/cNFll+O1b7kaF954OSZNG49AKUOLb5D9rdfbWXBZGlZjREbhBnul2P9lkCKRRcNC+Gew6chy&#10;BaWZ/cKvjkq3R5SX5GwwMKWcpdrSog8frT66COEY1j/zIt750S9hY74G8TOvQCetQVkRKkBuv7kQ&#10;ep6tKuuF99wgxk2ciFBsDB56cgOaJ4zHA48/h7aOQSRCfqyYVYvdJ/L40wObcNa8ifDHYvjJ7fdi&#10;w459OHzgMGZMnI4l59yIX9zThpe21CHamMCYcBLbVz2CMHEWKDiu71CugKHkEPoHBtDT28vYg46O&#10;TnR2dqKb1339fbyfQpqWIaE0Jauv51UlqlAdjWPm5Gm4+o3vxPHEFAySbktjJ6MwZRGSpF3tHuPR&#10;Ug+wX+TC0TLXwnNRgrZG1ThVOeAM0Jsu8bJPaZlo0iQETTY49BWgcJEHUxLNk96dCT/ZHqSXIksr&#10;SriQFvx5UyJ6Ocul12H6pSUmpV6HQdyytAmzYkPwpwb5nF6J81H4qTQafJEQ/rqrH0/sYFv1tbtS&#10;F7ubfeWpwbLpDbhkZgK+jKz1EuWP6nFWEYgE1PfurkOuwFYQBkYrZZfudUcPEgOW3+EpLxJVdIMP&#10;HcUzT79I2qlGORRBqa4JabZT+wbY3oiSCWUqTNEQ8eJPdiKeT6OpmtbclCasmD8ON50/B++5YSne&#10;//pl+PBrl+Fd1yzA9efMxtnzJmN6YwOawto9p98swlKalmGW+Chr44gwtmw6iM996Gb8802LsXj6&#10;OBxvT+JQWw88EeLEdosXrcqoyZoQdniCSpR4jrKsfO9x5AY7sfL8C6j86/DMi5sQrYozP+WPiJ64&#10;8pUpABsTIVywYhHuvvtuuuIF+BsnAK1zyDwUfp4QO1oNzbMjyUhCnIPpitAwHSKZ5mhAIZRB+kGd&#10;7VRkPEag+V9pcm957ZcLq6DnmG6lsmwNhus5nasO0zb2qI5Wot0zMPiUvhmicZMEBpBt20of6P9j&#10;7S0AJUure99/uRy3dtdxYYTBbfBgwR0iOEl4ySVyE0KIB0hCIAkQJCTBkuAWPLgzbj3TNu3dx628&#10;6v3+a1edPj0MhHvf+06v3ru2fLJ8fbanNNRX0mt+/cXagEfSQJitNJIdcc9NPUZwvpEnf+7neORj&#10;HqVDB4+pXkvp4U95jLIlnvOqDLehWFa6iJcEn7nj2IyV9LOQkaFbr//b5PZF/waQJK7QPl+P/8k6&#10;PGv+eS1pA8/TfUv+JIDbGee01aFPrjygytKS3vZ3/6Bfe/OHdGbiUqUuuVYnMmMoP6yus8MzTzxG&#10;08PhGO1JeTpKWfvvntd3bjit6dawLr18SIcO3KyZmQbKznPDhrX/0AG97Gn31RXbcnrbe9+lkyen&#10;hbnXo699pJ7wiCfpw5/+oa67a14tGH0d1nhbuqlbvvhVldNDeJnJZpqOHKwkbHgMsYM49Yr2Ui+v&#10;VKjWkuVwc4sLmp2fS5QlHtHxk0c1sHZMT3jV/9IX54ua23Khcrv2qto3ghdkxebFZc6PNsZHmfyR&#10;qRnovUDIZM7mOgrMa8+9s03bz6NUPJiSS9XUxhtq5wmdcBLyRdqdIyLKehkeyhPwIFk76w+E1UEf&#10;bQH33jzAmytYHoJfzbxOaNMOSnxrf0PPvWqdJlpTSnsnaoxOwwNBrVChWi7k9KEfHtetZ/oJ+TxX&#10;DoOLAvTHoJ502YSuWY+S9QRiaG0Z8oCBB0X4CQ/DNSFfZsQkJbICdKvhc+P7LO/7mPB+ojSpRx4+&#10;anb0qU99GT6hDlbioxPUxG2qgh/MAeF3hvDdX5bLYW5f/MiL9QfPebBe+oSr9WtP2KXnPWyHHnbF&#10;Bl20c0CbRzsa8EBSFVlfXozoKb4Y11qgvrhY5GO+DXkCCn0b9IWv74N3q7rfBc5jk9ZB509+5fvy&#10;t1y8zDMiP6ruQVSPSHtCd8gnaRAj0Jg9rk5lVtt37tQF97mvPvPlr+MMlGgjzyRN92j7ojavX4vi&#10;XdSZk5Oq05gMzJNGeDyByrt1UALodB9KYl28c7CJmTbRCFn84Z00kMNy+dz4TFCapJ4Si/q5sT5y&#10;rY4HYAFw+Giwp+nftvLJAAoPGvG2utG/BnsYEBjnYfA6RTeoQF2bizNqofk7eGabt6zXtm2bwxM0&#10;YV0bezg/DcwvoVQ4ml8LuZR++3dfoDvu/IJ+55Uv0ZE7ZtXAc5qdbOvH37hF7/u7f9Zdtx9ThrDQ&#10;bj60cwn8x7ndBurzfwv+ZkaMQBMSJLuucN0pmNyd8lzrghfSe9mZuykyGKksLJqnDgXTEAR9+mOf&#10;1OOe/1t63UdvV/MBz1Xz4kdoMjUE4zhssucA44DzaLSPxj2Hdh3B7wxC/TEUwFYtdTbrpsN1XfGg&#10;R1FuMz5oPVfeq+/ecVQzy0e07/Dteu2rX6z//aqn649e/Gidh3X/7Ps/oos3b9Lznna1fuFRRV2x&#10;FS9q8k4yXyQcTKmCQXX/FxzDNdpFwTHQwW8PBgSjcs1Hs4Hr6WPWfGd+8w7L/K315xDnl3Tn1KIm&#10;a2mdrmADq3iLPNuELrF7dJEgMz0eYfvOfF0XDSxrrTCU1aMaWTygvvk7lZmhbtPHpMlT0tRxVeZm&#10;VMfoefma1yd7WZ7nr9vLb3ulSbYc0zk6ZYRqiPr2oSQJ2/sywxxz8akDz6JI9Ax83qwr1VjU3vXD&#10;Giulo4+zivdWs8KljVnCIYfBS8sdHTplb9cWFv+TOnt7+sHckrZPlGJKiL/vYUz5i3admLHg8NES&#10;ZC68d16PPkK/Fbjl8RXgDSA0JM/4r9Ju6LzLLtKOPdvVqi0qBx6Ky3WVqGM7a/phHPDSOi34yK/i&#10;xd9n50Y98v675R3z+wpwZKOFjqursZxStd4XH2Py/Nf4FF8rg9JfVnoYBTqyTrmBidiUImOcUs3R&#10;Qkc7dm3V6976Ib3yd/5Bs8fOaNeGjDaMYoBq9snxAjO0u0Ae7uMM2aXdQN39ytDBEazSJd103Q3a&#10;Bs4nhgfVJDyOKJM6BwjCblk3ocUpBLwGonIDEBLrCVv6+xsdXFznnVnlPVmhWWu7P8YKLa4B4fGB&#10;0QhPu7AyH6p7HtMJfC/BfLybvG1IUi/fgDjHUgck13qWlQxocBIil80Iy9PKendj3OPtWIzhkT6e&#10;x1pGrr2yzk096+z6UPuESbjWrFeUx9L/1d/+hS6+6CI960nP1GMf8Qt62a++Uu/4h3foyOEjEVr2&#10;vFLX32G/2/j/LZ3FCVgjHPPONihZ754dXhlKK8LcBDIwvde75ghJs4SDXuh/aP9BffCd/6QnPuNX&#10;9YI/ep+uG3iA0o98raaHtuEjU1esdz61qFJnLjbvhCAJTTAuCa3ARAbB94gjnk07JjDn9Z1v1rRt&#10;/P66cPMaFaoHVKvdrYm9V+l7R4f12r/8d33uc9/Wcx90jR61tahS+y497dHna6R9VCdu+KI6R27Q&#10;9sEZPIDbUQqzIURNjp5ulMxJo8kwZnj77usMPJ6Ly+QS/xnAuXkiC/7XDI1ocbYC/6KUUNyZBsoB&#10;3HiXKn/7wl/9QyR4p6HRUlN/8ZJH6MOvOE9feaH0yRem9E8vGtQ7np/X3z2to99/8KxedtmknrR1&#10;Tg8bm9a27GllZ+/U8MIhZRan1SAcr01NqzU1o8YkMnNqXumT4HChjKIkTIy1svPBo0mdE/6PbiJw&#10;X8w0dOm2MQ1lkk1BbcDth2ZQLP7tScanFtI6Oov2dnQH/7erKFyUx7q+urYOoCjrKBFwZFlL5/J4&#10;p2XwxzPBupZNh8AJX/eSr5tXXa9e3Zx69TM4xcgxxzbOyej4qK55wFVEQfNE9ovKowBHcmPIxVoU&#10;x7gyFUzX/CKGYk6Liy1CzDvUqnrBBOhA8dSIIPwR/hwGqwjbFvqoY9H48bzHIgpxg77x/Wm984Nf&#10;0e+8+YP6u/d/UZXUAKUXIVxN55+/XiMTE3rwQx+vvv4Bbdgwpj27d1MGHihPWV79aYGkbQnvhPWG&#10;l+sFlF95DMwWdOTQQfRDXZvwID3jIKLN7vNQpf/1j3vUw1Q9fUrf/d6P1RlYp8y6nVpAe9q1NGIy&#10;nQzuOe6pNSEE6/X5OfSza5x4ay7byuBc1LtioJfXnA8PBZPDMDyU5V3EDuge/bubb8wBM2HII3mG&#10;c95JwIXY/pEdPo8pX2zCdFMHlJpDMRHy/uJTH68H3f9SNeoIGS/hU4RH9HP9gcQC3kW2MKb/+sQ3&#10;9PWvfke79u7S05/9DL3gRc/Vc577VD3ksQ/RcH8qPEw0CorJCslW2TV2HkbIzwdJm3yklXGNtmVR&#10;dv4+BhbUI8op6JEq+BMCMDshmfetS8Fc7WpHk6eXdNe+Y/rq16/X37z9I/rTt31IH/7+3Tq1/oFK&#10;XfV0VdeepyVw5C3mQxij4xXBwtu0KBidQedQ4NQBWhk8+Tzm5+F9uz7V6oAy1dN62sO3any4pH1H&#10;8drbZa0fKur7P75F+05Mq0RYefrMpE6ld2rblk1637//o27afx3GaUl7R9epeuSE7rxhP/p0Qu5C&#10;yiFwMTnXWLQxc/mcG5eBR+rlo+vID1+Jv7gHrmoonGuf+iTd3enX90/U5E02cx08FPfLJlzDn/kF&#10;LzlFuJWaUn9xUrtGj+uykTu1pXCrdowe1SXrT+qKjZN68M6aHrmnrSde2NGTrhjQQy7bwL2UXn7t&#10;Nj3uYuna86T7bcaDHJ/TBeMz2j1wRv2a1sI8igcPs+G/DuEd5VseHY5G3V2LdlV9nSU9/apNuqh/&#10;AX2MB4P35+/wOsTOdPJq5Ub1nbsr+sTtNdXd/9fyRgFleZv5y9ZLT7t0rYahQTgEeJjteprIJ6sh&#10;wtMGiqHR6G5sYg/V5Zq2vT+fg9fV4W+Suvg0b8DHlrscdc9mi5qer+jTn/sC3jYelfvrxjZqqTVE&#10;EJDW5v4lXb01rSsu3K65xZpac6f1+Iddrr5SRgX3W7bsMac0udDQrXdP6Rs/PKVCcUzjg+4/bWi5&#10;3q9f/9P36S2f+IF+eHBWs0tNXfug+2isXKA+Lc2mGrrlptv1smc/WWNrcvr8d/brXz9/u2YoO0sF&#10;UzhlrbYdg0TqAuHBzG4fEUJlQanpE/IO6L/wxEfozHJWP7juDuqH7PCYPcBMJjf0+oc98EHaf8tN&#10;OrB/v9r9E8puPF/V4kjgz5lljEyOnreVlJQcjLB4Jv7z7wSxiYvNEYiJ1F3PyP2UHTSxZ+p4VVyT&#10;562D8bdCEJ2pszLEjsm8Y0iyJ0/nA/F8zR5L7E5rQaU1peai6nffqNLSKbzVml7yshdq9+51alkx&#10;BgcmQtZLvfNu1c/57Tpns0N665ver69/7Qd66a+/VM992fO096I9Gip7ftIyVsj9Fw3lynhnA95h&#10;epG62fiQA+UluIiq/mygPPd9NFEyKc8/tBK0RYf53vtP/67f+P236OOf+5q+8ZXP6Rtf/IK+9sWv&#10;oJQ/pc9/6rP68mf/Sx//+Kf1rx/7kv7yQ1/T+793TDfNFVTfeJHylz1Sy5su0xwC5U8H2dtLljBh&#10;XVE0/mRoO87xyP1nWqCMwrs2mT2R2SNHnPuD5RnC5Q5W9Qwh7MXnrdf23ffTf3zhlGrVhh553y26&#10;68CdmsY7ahNmrN/zAP39R49pJjWmhz75Ubrkqqu0fe/DVMzu1uT+Mzr44ztV8rIw8jcH9NJZoXR9&#10;TPeEscFIXD37ZBdv4NmfxXzQM56hH8xlddcc1t3fi0W5+wNS5jnYowucd/xJzEH94NbT+u8f3KUL&#10;tm/XtpEFZWo3086TCMpppZdPKF8/oGL7DhTb0VhedWp+WZfu2qgHrT2mKwZu1wM2Tena8xt64nlV&#10;PeaKPj3k4Q/U4VNN3XxgLvqHXaCdhujr7pbv2rfbKW0eaOkF99+oNSlwZaUMz3jrNmoLZFUpjenD&#10;Pzqobx5ETuBD73+ZwltqtRf16AvKunYP4XV8LL+lEl7RTdcf0Gte+Tpdcskl2rJ3Z8x98/ZpCebM&#10;zVF4Ug+OP6n8fC/5Hc4Kp3ZQvHOyeaJQGtInP/l5LS4k/X7FiQ1azI7w0LLe8Ipr9Zcvf5Se8dDz&#10;dfT4rL73wxv1sAdeqq0bB/HEW1pqlPW6d35ev/dvP9Q7vnZcn/mvfTpv0wbd5+KJ+HxCFoX6rbum&#10;9eOTKN2xrYGfh1+2TdvXwKeNOrJV1Ne//l0Nr9mk7+y7U7/2px/QsSWUV5+n5OH5eUDLcu0BvFB8&#10;iV4IJU+klG/hbU4dVmv+qK6+6nKNbNqrz3z527SpxFtwE8+nS2jZgb5+HThyLFzVUh/eRWkYTPWh&#10;BAYgXjGUTCsLclBARlYCZksyIJ8sFffGkSlifkPH0xWa9RiK74GVc6OB3u9M824yp9BLmbwBpT+J&#10;aG/DfYRemuj+QO+/FnuwWRFGB6lFBYZH2fmZJkfPDPcuFF5bWq8uKzN/Brd8UZs2bNKFe3YhnHgC&#10;KFeLUobMVzxVl9OFe/5G2/M7qz/63b/S9FRb7/jYv+uS+99XnfqCtGjGw7oWBpTtX6fs8HadOLqg&#10;P/yt1+lP3vBGvE2zkQcRnKk56h5wbwnC+aM53kqok6mjmHi3MKQ3/NU79aq3/LvuXP8A5a55rB7/&#10;nCfpEQ+7RldfcYmuufpyPfwh99NjH/VwveKlz9Vvvv63tfWxT1PxYU9X+sqHam50TLOduppNj65N&#10;o9DqCL4/Bg6+qGTHnxRoml6oGCOZOruPF0QiIN6kFQMA5rwziS2lV7G0eM5fc2tkd+i9X6rojR85&#10;ptOpTbqrvlYf/VFVz3rur2t0tE933ngj7/VpaN35+sqtw+BvQZ/5ak3//MmG3v+jmu5cxGu1UvVq&#10;Abwae6VBB9qd7LvnISh7TdDMjGy6ux7mN/jPz5ru5kkfBwol9RO1nF5GhcD8WTOaBrs8ZUFAydqb&#10;juk2tNmuzehWHW3u1KHpImWMo/xGaWcf54OUg1cBHVq21niMwmD/0+eu09Pf+BX99wEPAsKzC7ep&#10;PX8ToejdMWp5y+0ndOrMPHkT1qaq1AFjYc8PjvU+jm1o0fKX9Fo5bRwqa0PR81ZpM+2Jfrt0Wfmm&#10;Nxxpa4EwfT/eVAfj7skx3mi2nsPQIuR7xokjOxV5RbsFvZTN6+Bdx/XN792oF7/wFfr8xz+vwYnN&#10;KhAdxEek4P3AZlg0A/JqjXuPFOEjEOfU28+1/eU9PNatG9fogp07pEpDpQV4f2EZGtTVaFc0e/I0&#10;dSRaqVV14ZYRLaTyuvWEV4GQRaOg/sKg5vHqDp6pgdsB5cb6dduJ4xCwEF1qXrV41eVbeH4GetZ0&#10;Gvnad+gwFsHRybLGB4Z13iVX6nfe/u969Vu/rKnSJhUwsLnQBTlwZCfIStv6yMLbbQs80IRflwjB&#10;awXzRVu33nSnNowOqlj0VrvGu6Mf6j4y0BcCcoawxYvPWxlvWY3CQ4F5ioKZz5bKR5PUfzYqsVlB&#10;6CYYLEeYlE1G7wzRIclzVjxJvwMEB7H+PkPBX6puz+OTuG8OZILk+Ap/E2KF9wEEE5sg94CkjZF8&#10;aoH2NADPJct4SVHbbnVF23Zt07oNoyhcNJKVUaR7yS/gJ5MHecbXjurEyaN631v/STf/4AYtzhMC&#10;NAa1NJ/RwduP6SP/9jG97Dm/qmc968VaIMp+/vNehrCWUSiUB4F+spwe9s79M7M55dAK3nU3Xczr&#10;3z/+Vf35p2/Q6BOep+nd56mxebMuu//9dc0DL9dDr72vHvm4B+qBD7tSl199njbvWKuRdUMqDBTw&#10;IsG5Q8C+wbCAGe9ODPhTp7FCwdosSoUm4Mtga9+m3GYdCx/XMFar+lVWEq97J+kGnttkdZcOTq1V&#10;a3inUoN7RFShG+6o61df/r+1dR0e5yJeuPty0pu0vHiejp7eokpmPPrk5mZQyuCnGVNgPAiW8FYM&#10;hsV5Ar7ueWn8ivtx3ZqT2idCjGhT1/G167yrr46fmuQZZItnvI+cJ073wMspDeYrv+opE/148qWi&#10;laS/QAi+KCmFUPs7zcRX8YF+NWpa31fVRedt0vVHq/rjL5zR0dQO+L2fTAZ0qLlHr/3Qcb3s77+r&#10;7x+H7/vHeL+hvKfSIBcZDw5aLtzvjUJLZWras3lMfXmQSd3t7RuxMUBhoNxptNvhUygR6BfTnZwI&#10;a8cKTe0aw/ujHTQkIoYahvrHN92qQmZAp88s6ZUv+S299+8/oPLwNvWVvfGC+9vNY6ZjwmdnU8IL&#10;PwE9HsHLMH3cb3fhJeeB1wY6FByipPpBdAY+/9ENB1UnBEfj6oLztitHWTfeDDOgnGzY0qDwqvtc&#10;yHsV5J+QPt3UdQcOaMpz28fWoegGdc01l2rNWkL/xjQaoaLv7j+kOopreWhMx72OeGS99h93DLMR&#10;3PZBc+skK/NVdbVitx6ygwaBowsHHHl3IM/WcLRz6PBhrRkd0uhAmTzgJ+ODf+l1aEXvlFpZXsYB&#10;wDPrG8WNh8DhCVGAaUCGvfMgFgqiCTKSQQm8OhBVr9eCiWNaA38xlYGj5TtfyCvnEbHUlH71yZfq&#10;4s2e4wYhvXEmli36/ah4TIYNReqCbPUROpeBgK504LpT2ArSwsl9LmNNKNEhKFbW7+4kFCiUjBw3&#10;k/xQvDg1oQRczmpI9E+CSJ9bSDwO/crfepl+/TdfosWZE/rHt/ytHvvwx+qJj3mKnv7kZ+hFz3ux&#10;3vuuf9aWLVv1jn98i/76HX+u3eetARdTEMdTLGwFwUMXevmvEG0VmPHdp+kt14nfNHNqXn/+no+p&#10;eN4jVRu7UPXsqGYWG1qcnVe1Pqel+pSWqlNarE1quTGjamMORYG1z7RV8+RgGNdTJ7zNVa2FWMMr&#10;VmS2V26fIboozCxAMA03fW46B19w7HWWrwACm8NwOazIi+gAb8nff4hRwOJ5+tqPF/TN6xb0vF/5&#10;A02s3R1fT1OetudH1M6vRbjJgybWKighBMSelJVvHUNbAxoIWAur3IMOAuRBOF9PInHzmhWz+cI8&#10;yG+EYRBvt4HRbtprLZdRZvBZ3quCHBrRGGOe9rsNNuiNCoq+Wg0hKGNsFqpFLTTXILBnl0nZ2wxm&#10;hw/KreN63H03qbRuQl87PqhvH6IyRZRLeYv+88ac/vWmIc0OX6P6wHach7zVdQhoKHRyCHlwNcBp&#10;PlslBBxQsYM3SJsT1nA5KHMOrUJZh6ZqOjnvNhSJlpA7qqTGorYOtLVlII9DSqTjV5DVufmqbrl1&#10;P8KfU744CC6L+j0il9f99l/Q1oIKxaRNXl/upYJJ1OYME3z04BxDFylN3Rx+G99VXXrZeSE/Lbx2&#10;f+5yopTXQHlY+44t6MbjC5qaq+v43BKGd1S3HTyu2YqNCJVsLOmCPZs1OJDTYmVBSzDj7afm9J2j&#10;Mzq0mNU3bzusL37nNtozjgz30441+tKPJ/XSv/m8fvl1n9JTX/Vuve0DX1d2fFjt4hJeKREDSIsl&#10;lIAXaRjMC03rBdOZtq0Yb5wjL/v0pxr27btD7eU5bZwYhva0C+PAQ0qvXzOi+elJ1T172tMSsG71&#10;NpbDxtaKNqgI4FJ6Qmkagnnyr1cKxDRQygkjw18OLBliiZoZCCb3PCHvbdZYXNLF62f1gmtSumDg&#10;lDq1uRB8x+IWQq+3tdK0EvSGlx49ij3kaEQGYnvgJVmYTt2cO8orGkpYlsK1qCxMR9+fF9bv3Lub&#10;B/xdCguLBcGKzgquywSrwDXvQXLNNWppbumItu8d0St//Rn667/5HV1z5S4dPrSP36/Ux/7r4/rY&#10;Jz+g33vD/9J5F29Ubf6QKpUzoL4OMZIZ+PYirH6TOVaU46Pjt4j3eudcB7/xdTDjuDyuf/vs93Xj&#10;Au795u0oPi4u07alJc1HWMZzDpm6YEWdJkTry3dUwgo73xSKL+2R/ALWEhrZi3BYY08oQmCy8Fwr&#10;80ecAz5GPaNePgdXXaysTlmHyCk8gTS0a88oV11WivCnQVs65V361h15/cc36vr2HWXNEZIqPQuj&#10;TsI79nZC5rWEMo+NFmy0aDSX4TtbJ0JPyu9BE4g5jeDOnqPnicWOJ/x2nU2rZrOl0TXrNLm0jCLz&#10;6CKKm8Y4Xw/eeGNRT0exQkz4i/fhGydvwDo6Mqgjs0V9605CxhIKrI3L0obf8G6i/8hKtHlG91u3&#10;oAdvBv8I+h14gsqv0WR7vT57M+Hp4GUImpcROhm/Wepe5poHDSEr9QkliND1EbxuGKT1rQV4FdpZ&#10;s4cE8AxC1KB+dxyd1Wy9TFvc7+5oyn3wNZ2/rl8Tgx5og+486x1wpo/P6siBw3haxhfOBEqzWBrR&#10;3/3de/Tnf/K3KmS93JAmw/uWVePMRihovwpM6Z4sJNcszYT7rn8LucUDXLcWD54wdak6jbeGAUEP&#10;HCEkftHr36MHv+SNeukf/6tO1Yso8LoOnp6nTrSNcH37llFtJhpzV1QGBT/VKOo1f/NJPf4336Wn&#10;/Na79Ltv+aTOoAyF14dl0fH5lP75k9fro187ppuOdDTTLFGu1TbK10YDkTCEHgIy4Mjb6XnucNgv&#10;Gmi9ElRGd6QLOHPoD0+wnzl5WDs3rVPN0UC0l3zGx0Y1NztNoxEnGKvQPxxTL2JKhAHGDLcSJZVY&#10;CjBqRJqB+d3rOE9SYLOL1XZUykqg4clTqWX94v0HdfHgUV29LaVMAyZoki+vWns3EZIIVxwWdfMM&#10;BRfS6Vx6+cJAMe8n8RhRyTApzLo8z2MwFdfWb1rLc1YOfrpL2HtK889IFs1UtoEHNamFymHendSb&#10;/ub39Cd//tv6+Mf+Rdf98GvKDdu6UC5hdhrPLQ3xCnhrueG9XBvR7bfeEcrZijpSKF8fzFw+N1gp&#10;W9nQPtz0JcKYD/zX95U773LND4E7GFsIcSXT1FQJ/NgrpyQLumkQI/Dgyt5jyW5BHTzHdz2x3jBG&#10;4Avc+mivLxnRTcB4WfGCfeRahGocrWSS/tKocFTf1yoapi59quWgkff0Q6Rj2zN/eNpf6uu7QN+5&#10;La9PfLtGfjt4xZ5YU0Xwk6lbGMkfQjShbVhrkzOOXaB1Ee5yTKavgJtEguM84b8kmUc8qr9mw0Y8&#10;DneoJHjx/FJHCfaG3bUSfJqwUKLtfeTdEgJaLuY0WevTR74zo9O1NeB6mAeNN/iz7cnN4LFV02j9&#10;oJ5/WYHWzmtmjnzzG/Wjw3XdeMTeBwanOQ8PEtr7q3/tPO0rcaSuLs91NvNR5kg5q4kyvIsAruCd&#10;P1PVkVWVsg8RAfgbLX7N3UbOx7v3bFszRD41Nb1JB1X05sMnDx3HeZlF8RkvGBOeTSH0pdIADlgh&#10;cBS7n5vadiSsKLr0v2fq4TbhS8B1o/3NZk2bN6/V9h3bkGNHfVVVK3MYh3SstLllsqlbFwc0m59Q&#10;C+V7YqGlm++eRul4a7qiqrWGhoYGcP2JEHGivBXYXac7um26rJnCLml0G3wDv3kJZmYZmUJRjpaV&#10;HsYwEMXFjj7+LENrgtqhl8CV//VS6CDrCuNq1fXEC4fnwUULPqxRj8rCnM7bvRWdY/5L5DK9cfdF&#10;mpuZBOWEBiA1522lQHQKj8Lg9bttT27Gitqr8bwj9y2lPQXDDOLYCnw6lGu4ULNv2qtGaAyeQQtm&#10;EMxxwfq79eRLp1RsTuqiPSWtL6IAG3ibIawwjkdyeNcM7Dxi+ylrR4dDtnrkbSFooiB73+UNslN8&#10;nrCwvHQqPtjdR0i0fcMwTcDTMOPxz0oDNuJpfqwkUEl+LjPc3SjDdUg8lHS7jHUxcxZQzBC7Oqmn&#10;POtBes1rX6TPfOo/9Opffrk+9R9f0nK1hOs/geEoa3ppTv/5Lx/WU5/yS/rAv3wSPBQif+ebLE8y&#10;kGIJDykFzkNRQYxcSjded7tuPjWr9IbN8vpcz3THjUGYiypjJTN4J02ExOMWLZg0wTl1BDdDnjnA&#10;s6ahTWQKPKWw1OlmhXNChwb1MMQ3ez3lArIBvdU5xowhEUzqlIUPegCtZa8cWmRxazLNMu+VoRWv&#10;4vHYa2q5/4yQNJUdVrNvDKtNHWpF2pFVDS/V3mon6z6/ZZrbRIlSHvTJuQ6mMXX2Jw/8ac3k0wdm&#10;aK4Zb74WR9OLg+tJbf3hp6GJNXgieAc5j76WEG4b78R78ghhk/raW/EgWgbPyYMdaBoNtieh8rJO&#10;wED/dVj6+M0Dqvdtgvfm4AAMMsjIug+57b7fJT1w20ldsclzZdOa6lygbx2saw4lkCohrBmXC89S&#10;Vky1ou3+WFeuUVMWoxTL5CoNbRvr10bC0lYtq+l8Xg34Pt9pxO44Odp6ujNMaAjHpSrgGfmxlwK9&#10;y8USodsQ+KU+8L0nS9MY3XjnHaqgTFFtiImFkOcbXk+c1yUX7cLjAuvUBayHZ2RWT5wKPMKuIlwx&#10;0KuSebYJzYIvaUO53NLWndvUrqTUt4j3P32QpzAEUCFTKIJ2AIOY96ARXt7ff+Z2/cpffEZP/P1P&#10;6sm/hcNw2xkVCdFtrC2JvQ82meFCjm24IyJyO+ClJhFCB76j/d7rL+uoo9ngSHkYae/h2Ev2Vh1h&#10;GswVMCq1JzqAsSLvfEkV6lRt5XXw+Clt3Tyhcizfy6MYkbHNmzZoenqKd8kY4tRBVNI3gEKwZgVZ&#10;/EflQJwtmusNAZKwFUVRxKoH0KgiDQBwhdR22Bqd8BkV29N6wcN3a89aKrR8VBvGW1ozRljMX4x6&#10;um8HWElRJPWwN9AtM8qCWPb6wluxoILE6C/E8gpBd1YTa8a1dgKXGwXgjHoEXw1Oxv9PpuRepLAQ&#10;fog2OZTkb2H+jHbv2aS/fNMb9IQnXqvvfOPzevYznqJnPeXZet4zXq3nPPUlev8/v0/Peu6T9Lt/&#10;8Du8bQ/Bm48m3ijSx38JTpP9Ab3aIugOzor64rd/rMwIys+farQwBbJTKMCkiR7w6Wa0ghe4KdoC&#10;CaizB4IsfLAAFz2fK5kK0rXqLt7tB3wtvBTnwbnxlYzWJ7SPCehdSK5Rbyuo6Lwn7whJfbRi8TlV&#10;QZHlzBcYS+vQKM91BXceePDgRG3Zm0cgPgh9o5cv9Q1Pf1XqXVsp2+e+5t/UyZkMEMJObNmq49Mo&#10;QF9AYXnfx7a/uxvNPJfu/sZ0hNt4QkXqmINHG4Re81nC2R/N63R9Hfn2YWjasdeejaunW6Ta81pT&#10;ntdD9/arM3kEbyKto1MoAE8+tgBarF0gAmq+NEu6yyZvYS1iPHAkPKZyyfZRDee9mMyGj+rynFer&#10;GB8O007MVhHSSX5YqH2RBM78yZiNIyhaGxgXY95BYdx0023UL/GqkxcMLRRWQRs2rEnqFErB941f&#10;Q5JxDydO5o3e74CgmHHuNxNZ2713Rxy9HK9FtNWq2sHhWdMjnJKaGtVK7OjzvRv26d1f+rE+fdsx&#10;3TxTAb8Z1a0X7CyRM8WRL3WxoXZ9ov7wp/8wXLEpKxDficljSDzai/Hq8YjrsZKc2UqC162bghnB&#10;EXmlcxhED+7y6sGDh9TnQUIbwm770udt36SFWQ9D43b7g+IQwkjwVtMBFJocAbDfxA1u1CEiwmCE&#10;ur/Mo4NeLWAGs8UJ78TMwb1Ma0qXbqzrcZfQmOpxNPlRrR2Y1Y5Nnm6B0qJxaaxh2n17VHqlM97N&#10;IZ8gDojuCWKPaE4+9+hdvbaIAFepTl0b1o3FLsUOoaIdRvY9wESwkCcIPZvfvaeziKf1qizP4tZP&#10;6cEPvUx/9le/pcf9wgP1hS9695ms3vimf9THvvp5PfOlz1GpaKaqR99MCK4LhhhuW8dzh6Ii/Had&#10;wN3C5Ky+hgdYnNhGKUgL+PY9EIP1kuY94MBvs6aPJnDiLcOinA9gdFKBA/BPk4yrsytooI3BeQbh&#10;jUsrMrcrgRjVd77+DZ3tfARwngiD3zWujA8rxmT/vp5ycriVAHg1mLnsZbi7IkF6eGzhfcKgDrHc&#10;UR6hNg+vpqtT79pq8OdHXT/sPeFYTblBmHtgSNN4dFZqbrvnwLmOK/y7CpJ5rNwnnyJKqQTveS/M&#10;WnZM3727qP/eh8da3InHZq5CYVNHD8hkU0sq1E4QwZR0xUbaiJAv1qFRqp8yHeXYs01w7PA+cOCR&#10;derseMJ8kC02dNE6hLpzBqeuGkrW/VBWghbHVq5Phyf9cXDa6Y57jErgrVXRpuGcNvZh1Gzkedae&#10;0MLMovbdtj/W4bpv1I+6z7uDEZxYO6yNm9arWiWy6nlGPS87cAm9/XwXenQ9ey2RO3xJAE+Juu7Y&#10;tRknBK/aba0uxgqitKcVoegdWltRxmYgMGcWHaJ+jElhjPtexocBwIonU+PMN/b0XZdVQL69mQm+&#10;78Evy07QDN7MFnOoJgwKDpWnM+W6v70CyjrE1w1uavAJvGkatmNOrT30jI4fORofHesvk4+jVPCQ&#10;bqM8ZqYnY4VBI0XMjtmrESa1PZ8vJAncdMFD6hGaGtFkb4UQ64JBUFh7jkZ3MqM/pWKOeL59TA+9&#10;T1Z7xw/hoMzyzIKGsrPaOkpdUSTuDCbnQHh4draigCtsb88L+vMoyNhZ2t6fhcdUimQCwGTekgrC&#10;t1tVbdwwjruNZ2XrxBPQ+ydSCJMZkHsmc+/avaUV4SO/6MNCgXle11JlWpPTh/X8F/6ivvrVj2vX&#10;3hG98x1v1H+87706ffBu3JNh5UbXqDA4Eduzp0rjOnVkTnMzKCkrHgsqx/h2Lxby+z+6XoNr12s9&#10;oYZDLlso19GNqPJoxX17xg11Mq59TFbKwBzgarAEA3RwE+MxmMQKppt6DB0W3PfIJ+n0NsloXxdc&#10;1sqxC84rEbDk6EEp52Hw1lWmTa9vyfnzSgiMM7Hi73VX2GtzuO0wKHAPHls2BqsE7qellfuUEXMU&#10;gSb5FIYGNI/7fHyWcA1DkcIAOvD1o/aKzgV4CuSYt/ydmFEi4YH8ovrap+TenenOJn30+pamC3sI&#10;n4YJQZ0HN9x1QqPatXntHNyvh1yaVb0xr4o1FzQJBwFEBRi/3XbYcLifKTZqpe3rceN2D5dRAkuE&#10;1ymVWllUC3mEzsgQlee179iM5hqeh1jiWsJrVtgXbRnXBhRoupEowHwmr9N4ilMnZ3EuUTAhE6DA&#10;TWsta/0GPM0RQnqMZrtleiOVoQC7hjDoc27q4TjhDY7+S6G4wK+Xj23bviE2So0d2ivzODZ4sWFU&#10;4FSMQISivGMGNKZzhLJ5QtkC7Szg5pbbWZpKY7u8Z747B6Bn8Bx5+OjNJBoozVqlpuoyRopjE73U&#10;sl7ieeumGACl3BgIMW+aR8nb/BH6o1BWfmBU+b5BZCStqVNntLQwD99STc8YoZz0kYP7tbi04CAN&#10;d72fl9CWZGQEGNk9cNMSDQ1SOTejN93PxA9PQ8kCFmaBoFStpgLIUXNBY6MtPeSBa9C0NwWz+8VU&#10;Z1l7N45oQLVw62MgZQVAarOlBkhPBkXsbSRWtUc8K6SeIvRoO7aaOlth17Vx/RqYysSj3m4Hx94I&#10;Z0Kg1fB/kpwHAgFhk/CYelBurTGnXecN63V/+jw954UP1PU/+JZ++zf+t177sl/X29/0Nn32I5/V&#10;h9/7H3rtK16r5z/rFTp5Yl7ponekwDfwSHX060jf/973dfkVl2tkogRCvVaS9kFIC7YtWR3UWgFF&#10;SBuClgibRzY5yINuaSwsCPSDSZV/Ip1tu5nOZSTfxXAH+VnFZug9F0zJf4YVOpj5qI/vBX2iu8GG&#10;LzFciaJN6tgzZO67cUjomjlnK8dY1x2c9POlHv08G8EKcM2mDWoX+zRPs73RaITkKB47s+6LC+BZ&#10;d6Va+abq8I37QOsVrR/NqZia1Ib+OQ1nF3HG1+ib+6v6zhFCub5xhBfPDwXnzWHb8f0NL7+/U1s3&#10;WIEtq1pvJHM3Cf3iC3Ye6DNvUi8rBns1gWIuq1LX9nK/1hT6w5h5WkaxBVh2wpp5K4usjk0RyRCS&#10;ewTY47ZGcBpPaOP4oPo6i9QAh4PsPEvizjvu1Nz0EqF8X9AhScgmxnnX7u0aGESJct1dLRQAUFik&#10;BIc/HXoJ2qP8PDHetJ9YM6L1G9dHiOu+SIeRiUNiGTNfJl4gLQo6tVPejALFlSZqAgnLPG9UJJrk&#10;LFgZBr8ZOO9dD94xcL2n2Kz4QkdAm9hF3DoCOlhf1Kt1wAMttDOainTyfJN65eAR8+b87CwKcEGj&#10;w/6g0zJ5gt/Dd5+AqWFo3kr569gORc1MSFViEVwZmoYgZjMDuCMLSs+eVGdmSlqcUqcyhzKFaWoW&#10;BKxXCzK1+lTRqJYX5/XY89K675pJlOMMrj/MUqB22RmdvxGr4Bnrac//MaJBKAjLZ5ZVyC7bVsDo&#10;/TAUzADTpAg5UninVoAOsY1Mx3ru7G9Xl5VDkRbR8hvWbeBGgjz7I9byK31hnCfek8MIyjSy+e3U&#10;a6tTT+B7kCS/7DA0SuZZM2g2FEGlsqTFxTlddPEuvf5Pfl1/9Cev0KMfe6W+/63/1nOe9SK9+uW/&#10;o7f+0z9rdGKNdu/da61BvmRiCUHxVAh9Thw8rKsv2kI7FmI01yFbfFsZpdapzmsBQkN6roEMXk68&#10;GpiP8wL5TAyOKtePW0NIkHSS85iBLLxqwluLu7hem1aMiQUXRkIb8UoEMgnwrNWVZ90HmNHd+ewu&#10;CoeuaJkGjfdItAcdUijn8AZsaMBNk7c9+mZh9nQcb/nk5XThEfFsoZGIS3QN3COtxn2vrj56lYe3&#10;fmhZWBpVTYys0bEZBIGwMVWHoeM5BNCCYtJS1VSeKhehfd4bESDMvF/ILemyTQhy/aTWjg5qbQmv&#10;PFfXdGqbPvj9HMJ6Nc/Bm65zqwyvzBOikncLn61yBjiJR0IzOmVy85w9BMwzJ/xHue77DeMWXhd8&#10;CA23TxTVX8Q5sIDilbUIwawq8k14FPyeIYw/MF1JVkbhZBSgSxuvaTjf1J4Ropx6FSNoJe9G5XTD&#10;DftVa+JAOJQjH8tuCy8yTVi+e8f24BULuINYG4EY9bRM2DA5j3tJPXybUbzLUCeNskehegBlbCAT&#10;AzGe8+tVIO3KKeVCMN1dwzs03HrHq1vaseIGvrAu4Rj8Yp40r/SAukQU0uXJRJGaFxKIGQ4GfiIJ&#10;yfur0ll5JQNrg5BL4zsJoVvmiUpFleWKljE4VXh3zvsNtpa0ae0IERU4Jc+0941rW5DM8dQH0QNc&#10;uaSAYCZuNes1vLaifv9lD9TvPnOTXv2wgp5/pReOT+mKdXfr/KE7tblwu8ZSt6qveh067nvalL9T&#10;z7hvUaPtQ1SN8ARr4EFDYc02DFe1briuBsojRmSwtI12UbV2n2q0q5Gfgenm1S5Mq1U8o1Z+DgXs&#10;/gUy4GjEOKURXu9CyxUsYy6+GQsGqDfkALF+bAX8u3st+fZCN5N7pB4jBDOsSjESaQwFMQCYKhnM&#10;oE7tQoQc80unNTKe0iOe+BD94lOfQFXzscV4X3YQgaJO1sKuvJUbgqB8Sd///g+0ZnRE97l4J89x&#10;PwwSf+YoFJ4HF5YhgpWF2exsrf2b/2HKAswUm1WQZcz+t64itjMTmvEN9sZ6EF5Zz1sz4a1cwKXB&#10;3R8mugcTmoQhrW6XSAyUoJiTvkfuB/MZ80moZ8zam/T3U9wnFyPcMHaE0CjJNkrcUyncfDfTLNej&#10;4+qUMPbZ5N8OYewXuQwbQK/X3rRlV6ycEIY0B47s1XrUN4kkqKv7kvDQ6k28EQSjUltWa2a/HrR+&#10;Vo/fcFoDUz/WTp3WU3ekVJ65QXlio+vvnNWdUyB+sKwllGY1M5R4ZcQrdS+bQ7hby8c1N3kotneq&#10;oySDTUwrkvEZOx5F24kWoIkN+/b1BeiYKGmzQZsIwBi0cspS/5MLNR04Mw9LYXaoewYepvIaL6e0&#10;bSSLUwGuPK8PvFYqDd1yy4HIO3oZw6o7t5z6y0PauWMr9KAQKuYNRzxPLj4wZP7pwmoev3eAwp6d&#10;AaWNz2Iupe1bN4TR8443XkJbztlUmv/9PMXF064HOPJ4nFdymJfCK+siiHsB1CHqY/4L5QcPxr0k&#10;OS/zVzL9iTI5+nevfk49PvF9vxFs3s3ejJWGV+PUfarZIkqvqckzxzQ+yG/ue5ArvbC47Fd5HiR5&#10;CgWEiwK7fyFQ0elY0PHDd+vkwR/qhU9er7/81RG965ca+sCrivrQb03oo7+9Vh/5zQl9+NWj+sAr&#10;+vW2F7b0Fy8e1uXbzoDAE7j9lOZwxGEkxF0zsKRLNx5WefG7ys3crszCQVypM8CsOss0dXlEqpVh&#10;Ak+jGQZ/Ewgf4m8PiIaEh2SUEM4kCtCWJRsjYF461AuvbPg8xyrA593fcc+MY/g5kwUsGCgUYJLM&#10;fMGAkQ/52rLYW5tfQNiTj3lbaeaLWd1w4026607aWcKzteSjgIziL3z5q7rqfvchH4/y0T7ec1vg&#10;DZI93qyWm7aGZrhzU5cXkFdCqgyZgVsrKDNJsrzQjJFwRoRl4O8sdH9z3YzjZhmiPbQl+SC7mZDn&#10;AFygaGfwKu8aPADgZVKGmJ1vpYNn4jbYe01x33lFqOdtnDwlBw/Ja7pNDHuyPy31FHW0xaE3x9gL&#10;0fWAV0sTG3V8ei5RtuGhovAt7B5FRJnFAIxx7OaAh4GhZT3yqrR+92lbNZafRHW4vsf1xPsP6oL+&#10;BdUPH9Yds6P6p+vaamSJJFxlFG0lW1C+VY0JzK36rLb2zeqVj9mo++wGHRk0MM8F/rr0svJpO3RG&#10;IZlXx/o72r2em03LWjxEStrtetfwog6cnNGSvQME1X3hHoDxbsu71o9otA/PFUVig+0FAqd49sCB&#10;uzE0XnkCLiIj6Esb+wby2rjZyw5RsOA4oPvXo6vB9f3ZAO27ys24N9E3bt9CI71GnPfhrTxGKfif&#10;qsZkazw980+yX2MC7t+miYEb12FlYvjKH9ejDPNqV0nyO6knv10XyvGORD63E5F8PZF3V4Cn7wFh&#10;EKhMsl8oxhcnxZ+6mJ9d0PrxMRwGskOfpG/bdycMhG214qOmDmMSJWhhhukMFhS8xLn2Dr3n04f0&#10;h+/4nI5UZpQbOqSR1De0K/89ndf/Q1215kY9YuddeuLlR/SSa5f0pKuXNNC5DZzheuK+B7Pb40RI&#10;yqm79cpnjOrdr9motz2voD96QlOveciCXnjVKT12zxldOj6tiweOaFf2kAaXjyrjjQiw4h6A8eJm&#10;7/Fm8JfqM56vBbH8BavRMc83qgZqV8I82mJYnXy/Zw17qfeMrXjv3lkALfwXecFoPy35OQuAdxHJ&#10;5wn68MDsOeaxlqdOntanPvkZHup6R6U+fetr39YUyvKKqy9XpTqLpSUTyg9lB94pUTWY3yOdsaif&#10;e736uRWxSQQ06s+nVII5bXqTDmmK8XMwwdm2+r0EuBv9IgluYErySJY2JpDgDiOzGm+hHbsC7HPA&#10;05CSqTCul+9TK971rAFvu+WvvsXKgVpVaU+dwGC1UD2owMBjB++gR6fV4Db6GMJH8sCKhdqzDzzi&#10;n+vrU6t/XKfwnJxivp8NJHwQK0KcD3W3EjU/l8olvfUVl+nDvzyhh47dhXzMq1qaoCYL2jm6X298&#10;8XY944qi1udH9dXv5HVw8jINpidUas0gH/NkMQN+He5u0MDgOr3y0Q/U7z/3gSo3phKvmfLceHsz&#10;DmlTebxAlLB3p1k7nNNO7Hm6lfTtmm4JHR1t+VsXBd16+Ex8Dxf1Ae2pvxVHqq6to3mV24S6XZra&#10;uz5y5LROogQLBa9Acbm+k1Ydw7tt+yatXUe0Ae1cRiSziiH57/8omW8Ch7Rv7Ya1eMleKQMNFhdx&#10;NPAQTR+K93JVT4cxvxgXybHXzp+EZD4f+OyCr/XK8vXkd3IteJ0y4pw/s2TQt1tOzDpw36vPfdPJ&#10;gwNWmtAjVyyj4vD6kLvJ05MRuucwzDFY608IWsw8wbmvfzDxArGinttl8NwzzqgARC5jvUcv1ge/&#10;OapX/80RXT9/kTKjGymEMFbeeYVQtY2HU78dr+x2EHSIN1FcMGemNQCWOHU/nhlAx3TxxqN61gNP&#10;6iWPPq7f+cUl/dnzU3rLr5T1nlcX9LHfaeojv9PSh36nqH973U694aXnad04TA+SeTkaB47Q5B0V&#10;QYxXkwyNjWl8zRitMVvROMCjf7T8JyDpQ+O8i697ph7iz0KXmX4ikcc9IYiA14cQxARoxzzU0/PO&#10;PvnJT2vhxEllUH5LEOOd73yvnvyUp+Mh2kw2NNiPx2vCg/scjFAgDy8hWnRIQa73TC7Kne5ZyvE0&#10;ifCwutesiMKqmjkAWgHOwAvgwQ/UInUsBvi3P+oUAy1A0l7qFMjutc2CYIYjT+POoToKDP0ZkOxn&#10;CINbedPm3jxBK3JPLCljuDz7k+Jpi98zH5ihE8Y9h4FJxrtTcq2r1MnHSnVwxKtuJjS1DH5twH2f&#10;jGOeH+D6W7Eb/KbXun/pv2/VF79xt75+R59+MH+NjtbuS4j7IBTPZl2xuaa3v+oS/ebT9xAmzetD&#10;+/qVGkTg8Ti9TK428hjdnblW79l/uX7r88P6X/+2T+/80I9Ubw8hM3YYQL0742seuENWWsgE4Ohk&#10;fKBfazyvt+6QkuqZcSPRXnC1UOvo2NQCBnE4pkp5RY5lMJduatuaQfVz7PGq8XXbLXcR5IA749lc&#10;AW/5jhXOxo1rVSRsblOXoAV/Cb9zjDx+EpLJxD3gUsBZWvAU522NrZtQrgDvYNw6tXqEmNaNodTh&#10;GVPTrwTLwRt+06txeuA6Bb/4PLpaMIMRpUAj0xpwmebPLHqoNzDnfJy35TkGRJKz7jk8TfkxZkGR&#10;Cbjs4LCoR8vdTWmMC4ZmAWej33NAaY/plW4aOVFAB7c7j2Umc55PLDrZdysW3lfqGO1EkAcv1Ndv&#10;xwr+9YK+d/hS4q+LY7TFgwSOq73rizstvYQnQTwCFaGQCQlQFtpR6doJaelWwt7b0cR3KNu8Hot7&#10;nda0f6jt2e9r98i89m7YoOpiW1/96ld16sxpeD3vJkfDzehNPMB6fTHc8qKnzHiukkOkqLY9nyT8&#10;8vSIGPXpXutJbdJ6t88YCF4Jvjir+M7CvaUeo6wG+yyGob6i/IEWM7kVYamY1+233q4f//gmecOJ&#10;v/3rf9CGLWt1/4deqQoW1UqsXACP1AQfMkIFj2SZsf11NI9qoFK4j8BBdNeeW5y3YPqsBgaGobG/&#10;XwFj4PYniihRBuEJ2uNwnhgLh+feLcebWHhkL6yplWa3DUmyWgHNXV5IPD0Yj2My1cBG0mUZafzr&#10;KtyeZW6SvydO+7bfr8FwnsYQ9sDZO5ylTqZm/JmR+TM9XIWoBsTwEwZ7dg5b/H5pcFiz1abmF6uu&#10;IULFw1bMFjILFm30mzQ6BMlfTvvnHw3pmR8d0xM/PKGnfWBYz3lfXk//lzE984Mb9Kv/2dRvfOxm&#10;/duPDmpxYrM+fmBOk4Xdqo4/UF84drV+84N5/eLbpvWy/0jpzd8Y0V9/J6f/OlhWq7w+5N/80ZOX&#10;2EDWVUcY/JHwPev649OVbo+vBy8BFmq/O12p6cCkPVmcD5R7jF4Cw9mW9qwdoj3V4GmvMPFI/O23&#10;38m79mAcKcAf5uWWFUJKO3dtoa3IH+8bx1EUnGLZM+K8yUSAz3nXx1gzz7WkWtR5Ffiic3J+I/19&#10;8HAJxd5BAc9HlOPReA+khdIxM5r2xj3vJfg4yz8BKJeIGlDy9vbMkw3e9Z+Npj18y7SjkOiHpF2d&#10;+JweHoAHIY1D8nFoHd6iHTR0Qs6LLkJpYsAztjamOTyTdevJg/wclVSXlzQ8NIj3bByhg2YXlnGv&#10;rZhAkffQJwNv0Hi2AUajE4JX474XnWtaHeLo75zcjhKc1ldvwlIO7ECbYrXa3mwQl7NNPtZDyagH&#10;KCQM9shXOha/gSg8nXaRSoDQ9ijnaOiWlYB3dOlTZ2CXvn1krX7lrcf14r++Q186lFMrW+Z5MxV1&#10;Q6mm0eoONby0yh9lKcBM/qaEQx8TxmGAFW/y3Yw6deC31Qa/PZpqSOZxUUUTmqaaVay8eopgNfSY&#10;ImDlGU7ukVooHRuSLMxsGW90PJUAawmj2RLedvsB/fPb3qP9h0/r1a99mRaqJ3jOHxBvq79MmxAW&#10;M7uXY9koWfCblYWkWw1msEUzUR3+us4NEWJmmmq6nAoePUrNey56CNT9H+4Xi35AWzaPzIGzdCGv&#10;LGGh+8mSTnva1KW3GSkGm2hc0gmdQIsQy31RPQsey6v4Z2zYW3W00FOIVr65rBfUwzdWbNzzN6Zt&#10;iXky5tlBmBDsWNhOm1ZDRApAfOgmURuBjwz3YFSNbdqi+TrC5vgEzzqYn2dsCGM6luvMu15/ary1&#10;4mWI0TeshfwanakVdePiGn1tclxfPDyqD9+2V//y3fW64cSoMv3rdfjUFr3185v1vz63Qy/8p1G9&#10;44fn67raFWoU9yo1sA7rth4tXICe3hiXelBeJATaI72ZBkLYKau/0NLVW/qi/lFXqgGWwbOFElwh&#10;oMeXKjpWKdHujPIeYXU+9aZ2Dhe0ZQB6e3WLlRT1X1xY0u234TBk7VBAB3AXO6E00jgAaW3fsTG6&#10;sfwHdyTGn3c90SbZRMOKDx7hvNWd1eANRa18ks1DXDfjPEm931ayE/1FDfcNqIECTLerlIAXR3s9&#10;48KzKsJAmtZ+Hhr0pqhE9wqwIiqc+H4kl0W4agNt2Y09BwCPD/pLlB6cTfoZK/AQUtWtTy9POwcO&#10;Cht1ziFvzEkMw2N8Y4BzYJ1oC/bjpj+bUNXadWtVJtLKoFTTTd7uaWefe26NP05t76DXHxRhhIXH&#10;VsxA090Kb0Z481S/Xva2m/TebxVVGXo4SB2B2zzZl9r0mCJSF6luMClCMypfz2EBCniXCHEWBZce&#10;2KnbKpfp1/+jrGe88WZ95DocxPIFSvVto0SQg0fhDtMYkWwh+v74DUi2wiuXSjGS51UgK0TsHaP8&#10;1edJ6nktDuuQxxA1w72l3jIbQySed/Y9JjEkwu/Qz4rEHpKf5UH/g5B9/f36+7e9Xb/92t/Vwx/x&#10;MA37Qy32ioxfmLDgStQQAgTAVstMzotaRLGFpaQ8noi6ehTVbbFAlcFjyUOrtpr8Nm5i3mYoeq4B&#10;Hsn35g0xQup+HPfb+DpHqhyQ5G7mBNthYc+CJ6OHBQ88mMkT3ujlEdMPuvRJBgKsoEhJxhhxyvG8&#10;xxBC3wFn/E+r4vfqY897T6xTAmZpH42VgbFxTXoAL5R3UkTPu0gGbxLwb3tZiQdgYwdvkENEAs7J&#10;FsqDRz7aCwJ/7XpFi42S/va/jukd326ogieYReklIb13mvGMgzQK3pgHT1189Orp/71O2yuTRqHL&#10;uqEy58iEidZ9xmCl428C37D/tJY8bcMGzXWNNte0e/OERssO85Bw5C6bK+vEiUkdOXpCXiaW5ONE&#10;Syirf7CgTZs3xvxZX+vRLeFN81cPg2QXior6d2nzPyUrrCIKv1TGaQFHNrIepU4wAK356+E8wDRx&#10;kUCvvcErqyBUIkrMAypuojeW8FQjYcgdrrahbbuwKOVnue/pcDbmiTJOuMR/yK3pDZ0tGy7bAhwr&#10;m6x/TGL3uecKMS1rcclfdmxodGgAnPndQFCCCFfambuyq/fb8saUsbTMjbXl4nl0ThClMbRH+9P3&#10;0++975Te/Xl/z3Mjr/OchTUUoCFJ/u2JiF4uFJjhVrY5q0KjIpV36ET7Kv3FF8p60p/fqbd9pq6T&#10;qcvwBHfCXFh4BMxtcgO99CvCDLIIy9JFaLFYxEVP5mMlTJkQ/2elUFZ+nrqY73rHe0tuTq9NsWrF&#10;wtYjNuB6+Z7rY+TGChbAyUTqYGmRIE1Oz4ODlCrus+NZ19dz9hyGDBYz8rRbPxoKEC+Sl3C8k5DX&#10;hHabov/MHpivUeEi1rtsQTb9XBnn63oZyT66nq5f95p/BwP5+aCVvdNEITa6BjCUpxUCxx74Ny8E&#10;OP+e8K+GZHWIQ3VXw/zkItrJF8X8zQqE1ULudvsvEH5P6JZxFsCC201d7REPr9uoWYyW53IlS9Fs&#10;rK14ObpNYCuBpJ7Rfppv4+W6JZ/fTM7DaPk+z5m8NsaZzCnV+4cwzt4dfZFnjnMfAxKehyfp11dC&#10;/OA/H61kXVfydb+gVydtHSpoTZmr3lHcIu+2mU0M4KOigu44RdibSTaXSEQbBV2b06bBnPo6y3jL&#10;eG9pIqrigO6664jOnJmh/l70z9MJapDHZW3cNKH1G9ZQt4RGvXv3mgIphu5vUqID7gHde8Z7sVRU&#10;/0AJw0m7rfwMtN24D7xTn965cdKD4Mlol/8HXCx4Dw4AH/6wVXzDxN02tFNe0rlcV7YxCIrK5Ifi&#10;a65Vu0nZ4NS4C0NpCCxQTvd3nMefvV6vmilA56JaGI9WDietWtPRwwdQ4BhPGCJtzZ4wABYNpCaN&#10;5pw4Omek4zvmPAnaFYt+PitA3HIa4lnXbQS0lRnUdOpCvelfb9K3bphCeQ+RR6+53WRqmPk8Ny0a&#10;7ouECi08oMzl+tSP1um5bzyu33t/Q3dOX6hccTuMNJwgtO2v/i87E8CCZQxYETgM9rmz6oSySTrz&#10;3fSEoCbcvUEvwYPhScUHmjiCw8RQ/w+pxyCcrUBkG9exRtTHYZlx6utRF5SULXw2b2ZPaXpuihso&#10;MnCaTA+oq0xIVOYF93UlE5oB8N/EMqITCQNNWu7zTFJPe3uemlDXQOzBBr4sSTZCXd7zkiGHaYG3&#10;oJ+fS+hshnM9HZI5ZPWAiKdaeDF6zGXzO12I37zn/GM1COfRybwKrO/cT2VF4YYn/GSdkEFBG9d4&#10;gfB6TIMBR26n80SrnQXX/SeAGjg/2u4Bu+G163SS0BGGCt70/pRwF3gxHXt17r1r78ACR2gFQqIP&#10;FOFtGfA+LAMRkgU9STzfbo1jELarXJlQ/0IRQVmjdB6BjAioiwsb2C7uYvDIXQ3UwcbP8x1VW9T2&#10;kX6NEMq1UYAJb+GVUVfX0x8JW6ildQQHx19jtHyEgkS6BrMt7d04inPgbiGMUdCioNtuugOb6EEl&#10;8xgKlyrb8HrL/a3b1mloqJ/M3IhExs7h+VXglvbg3lKPvxMe9zvwLUaj6C4a6pejnlZcXs5nvBsy&#10;tClL29y+BP8JuPvD/JQsTjDXka8NOHk6mae9LBIkE5LOafNwSw+7uKQc3lqq7lVT1IeHw1WBP2L6&#10;CmUFgJcY0DTfmOWatDV4E3lyRFvzai34slBSg3rVal7F0tYAnmwMgixXlle0pofRk1jdjGym8DFB&#10;nvHWrQkyBAGtEG1JUxC2vaRGq6w1Gy7Uhi3nUXDSsARxvENF413K8frR8IY49/tznd36vXcf06++&#10;9Yi+emCbSqWLUQKjEBzNj/ZGg6hdLGCJk63diz7aatvKgrRen5Pb4BKSupqZjXwXe5aQq2EluUk+&#10;dInRO957iieTU7ftHsllk3s3/44KhAz2hrrIS1DhoxmDZ+bxhpGWyDGmPpihCKtytMtMEh6g8cTr&#10;CxXCfQxOhIaRi+tqJjKNYEiEpz/m0HCP0CFtQwOOkj0dKY88VsL9VdA0k0Q58UiiCEirceT3e2F/&#10;nBv/LsPH7r3VkChbh8gJH5mnnF29skS7XBHfNp6om//MwPG7C/f8veq6habUV1am3K9Zf4IRPoyJ&#10;z5SzwrP8uaPf98zLnRrGs1ZVB173vnQ0OtruOgafgCefmkymjSnSzDYwzN5UdwbJn1Yl15R3ue7w&#10;bsrKHeGxw40sRTJe/L6zCy8GoS9iWS/csR7vnLDZYb89I7fX3ialeN7ciellHZn23EjTyTmRIWV4&#10;7t/6UYyQtzNzU3inXm/qjn37OTedKQuc9GTTE8X37t2Bl2ZPqlsGdfoJHHbhZ6fVzyXPhgLltN+r&#10;jYxncODulCi8+0yP1oZ7puT9e5YfDQsZ7+TgpRxtqU/r4fcZ1/MeN6K+5iFwsQgtZ3GyToEZRw+U&#10;Y/nuJRcfWcMb5OV18eZLlELgLBKITedLQdsqCtDPrB0fiVpjkKooTvfLmABeKmTxIk+UHK4KhWPR&#10;uGamCIKbuYOBaKRzILMUsXuxMa/nPnRUF6w/DcHmorAUlgsu4lm0L79t8f0V/mYKC5wh3EqVVGsP&#10;6roj0qnOHsLgLSDWnbWEBC1PcCb+R2g88KK6O7OxrFhtMqRoC1Uzlr95dwwLui2JG271cW/JTN8T&#10;8N7coxZtiG2JOLrdPyuFwAY4f2PdhD73Lf+ykHvn5Fbex44yKK5YMhb20nhGEMBf3XP73P+HcNQz&#10;Hl1DYfpbwwXwDe7dEZzFmvhD54vkt9DCkiKEOcKipiUvVVexXcFLJzRIl8Mi+/sLFiJ/a8XleM6k&#10;+0Nis1Mz3j0B/LkjOz42xXPensk4MZ78vPm2p1zwlQCPPzpIg9ldjs9h+FD+zs/tNxPCSzGYAnPb&#10;c8jkUfhtBB1+KjaKKhHOxJfpCBV7KemOoUyy6SnTXp7GaqY5AL5qGhzr01x6SAtESilvtW/WAtx5&#10;HvtTovyM905nQKMomUes6+gXh6QnDRf06GJaV0KXjSi48VZNfdWKMgtnNDx3Qrk5DNIS7cYRULWh&#10;HOH6ErRYLJWDdg6ZLKju3813stChSMGZFfwYB3GExmplNZpb0q618CNy4GfNN7HNVsfz0HAcoMmt&#10;021NtYvQvUn7rdCpP8Xv3rBOa4ZPxx6X1UyfSrm6FmemdNedBxBgf1jKeDN+OECwHLyzd7tXgCzL&#10;37yyhDgvj7L2HGtr0pW+VZ5IwGxwD6UEJIr1LLhd3oS1vzwQIbb1hPcEDWMLfakUZbgs088ySPFd&#10;Gvbet6GO7oomMh6cY37F66t5cA3eQuf0l+f12AsX9eCtC9o+hAeIc4X2AvooywJBnTEsrTT5eGUZ&#10;shM8QxmRumW7we5Wasf3PdFdhNE58NoikpqrEY3Al3l7gHUsowlj991gpAYOInFiJgxIMo7Mu4VF&#10;H5tHKRtL2jZW18MuG1amcoy3Wlqmsg2YLyrhDq10ncb2o0CHlGkMYTmLXJ/W0EBFF+/ehFVHYHLU&#10;Awbz1+IinOXoQQSrm9jqmsZ5l9wGAmevpY4irsLArqbbEKFXeH+u4k8S0W3oCZV/99LZs5+detbt&#10;3izc6mTPzMQtFN0HiJD7HerV84is/Fz+zMxsXAvB8nucx8IRqxrecVv8vEPL5QYeCA8Z58aHX0jq&#10;TZ7ctwcwPICg4mWYCWwk4l3K8gRV5xdtDkgYP85XciHxWk8YeswbnzU1vnybeoaAWrDcxi70mNze&#10;ZLSP8x6eomx7TrTNvGYjZMtsIXFgYEwl3jyKmHtRDZexKp0tCwNIXoPja5TK96vigSI3tQtBd8Ch&#10;2EAFY7IIbw3m9KoLN+g5M7fphbd8W3947C69dfqo3lU5pfe3zuhfS1W9Y6Kg168v6EVrM3pw9owe&#10;Xp7T/QabuiyzpJ3NeY20FjSwdFoQTJqfV2NpHm98URX4OrZr77Y5IhPzF6BWXRMDOa0bRkm6z8zK&#10;Kv58BjahYyWV1/4T01r22m/w0Wu/+7e9WUg/4hjTeyjDgx4HDxzT8WOnoq+bO90GI18I8sjIkLZv&#10;2wQN7DxYBhIa9eiRQGT/f5TIJmkPyR95Kvd5OZ5bYP5yqGcKdlOXBgEk48LhedK/ihKyXKN4PE3H&#10;94JvUE4tGy07S8tT2gMNrtlVAHentH1zFgcQ+a559geKzl49j57jAXbLS/DOSfyGf7vOimWrBeSL&#10;pYgWzaPVel0jo8M8Ay3gUV7gYayW43S770aUERfIW41A/yU3XTTvuOm49+0zetTlWKCxSTy1GRQd&#10;zOAPv1CwvbxMYUy5wrCauSoWfxohbSrbTPoq8p1Z7VqHhq+doSyvrcQSmHhulIXP3gPgDTXdDxLh&#10;N+GFIYMFstKO4XeYL6lzoij/J1hJPjeBIJSPAavvr0o9ogWy/Uw8ZhzcA7geeCJ5pM14C0XXwyO3&#10;XN8YwYZZKZ1rHMGLR3P7vOcZ70BG2o3nkSsiJHiB3onD8yA9rxJc2HtqOdxC6RXwRgcKlLXS/2Am&#10;cM7d5HM30RBMmTB0wqC+bUVqRemBEHeFnAWHbjFNwmCrbfA7MG4GBvZoaCx/Aiy89pC8TCvabppY&#10;GcJ4aSy/61qD2b1vpIUoCQu5z589N0/RSDrRE4DZom5YB+7bCDQ1tHaDFt3Xk6EM8OjyYm2328az&#10;jjDmSxXVRyr65sIJ/cX3fqja1vXaPXlQA//+Hm384Lu17Z/fpi3v+2td9d6/1gP/5R+07Usf0+NQ&#10;em983sP1vPUtvfjYj/QHCwf15tak/i6/rLcMtfSPI2m9abSj355o6Pnr2rqmMKf+CjwP7VxX4yoG&#10;khrwfmNBm/A4R0vgHU/TXfKmveMpP+9vMk+3ytp/Cq8zleM9KG6vxcasWdX2wbbKDkv4bechy/M3&#10;3bBf0zP2iIx72g8lnKOjorXrRuNLiFZKXvtreodhMO17fN3F72oIvP4PKcYI4JOIJHBooq325OCX&#10;RLk5j4ROPV6CSc/iIwy+8eP9MeEB6hHxA7QMw0XUns3UVOqc0ROv2aDNA6fVl75LV1xcgq+rNNdL&#10;Rx134ETBU36ll4yFGLDlfgyEAS7P1jXmIJsHqVQKo5FGrrx6rFpd0sCgd9Gh/lZ6MdeKh/2hFe/6&#10;QkujwRbS3lKVmNLBbxceSIWY9sbaS7PaWJzSU+5fUrF5I41zON2vPOFaJrtVzb6H6vv7dulrN+9Q&#10;c/QyVfp4J+s1oWUeHSPcqOiirYMaKoIkwjmHYhGCoRg8hyi2vSEk8RY4ZqLY3hyseVQstuS3OHYt&#10;Qihs/ix4SS3PVYZUzI+dk3rK0IIajEO7eDquOZ1VWtHqc9LZp3p5rwIeL5ZKKgFJVWh3KGgzA2XA&#10;OAsLC3HN+OYkOpYLhKze9sjPxyx4K/oinl2xH7x5bh908B9C0+aev83AU4RYDZUJD+wB2ttyCq/P&#10;Fs51979Qwt2f8YjxAnMEvcmXEOfs1li20la0xqXbA85XvRsATTwQ1nCIv/p64IC3rJRs7SMUzmLs&#10;bBhhZIS3Tn09dcMibONLDag7z/PnGf5Gi8H5wVQ8A4CbJsIztN5rgBeDb9357Wdi4Ien3BYbxDIG&#10;uB/Pq5XaqO9NrdEnJ/uV27EdXdPRAHzsHqBBvJE1C/MaPXRYu7bt1C2zc/rTf/k3eRXvFT/+pnb8&#10;27t0wdvfpov+7s26+j1/r8d9+B/12E/+kx53w+f1DIT11y/dqfMGyxRrz68H4Iya5And9qwfpB5L&#10;RDs16mEqORrDmFj8CWNPVLLad2KB+mfha78HP4PLfkTwvImMilUE1DjJIQPNtO649SgNtQEkI/M8&#10;9yzk9vJ37NysgaECUVEl8BFU4xiUiOcNfv5cSDTQ/5wSmXJ3neUvmSHQRFH72KNVkleSp+sQtICv&#10;zsEN9XXVo3zjxO/wcqY2p/H8nB54CXqhdZuyjSldsKujwf4z3McLdLZWstDWRs+eZID1kssBcvBt&#10;APzmwSbj05jwB7aWPDkePFlBe1PnkeEhyg88dRkccKjlUTP33QTCSGcVgBHO0xRuz8x9O/lSWeV0&#10;Q0944B5dusn9dHfxCO5+YZ3SA5fq9ukd+r13T+t5b17Wi/+2pHf952a1cg9GAIaxbFhvf1KxvqzN&#10;Y7i8w6UIpZOZ6omiNfS8O4MFKUbdrLSpN+iIevRS3VMTIuSy5/DzJVu3HETad8c+wotjgUArjp+V&#10;jI+et9lF0z0SNeefCVTA8ty78kyFB+h9D00J5+Tv8nohCI4ZhZC/LRpGwI/MV6qaXVoM5R8jXm4/&#10;TGn33snj8v287FUgEDAYBaTxmEmM8ghPL2G4ZM86DE3XuMRoqBnERqcLSfsSxZZQwgxrJQRtDODM&#10;/T8x0ZlnPKKWhPi2/NQZWiT5JLxjnHo3Xnto8Q1cezB4Dt2cV8o4WxZHwGUmHjeC495HlGpxcEQz&#10;S4TTeIGxDtftIX9P1I52hFIoqIRzVVgiXMyNqQarzdbngha5Bnjy9mqNImFov2pb9mrygvvqfZNN&#10;fXoxr28tZzWwdTtRWUdrmxltWa5r4+yMBs+cVuPECQ2NDOv25Yb+6ebD2tcwP4IP46YLTt7V5/xt&#10;6+Xeb0w1NLATYUHl1EjFez06W9WUv/znPi4LK7gysUeHyto8DL9X8fwsn9kmxrKiW246IH/03DzL&#10;wygRDrTVafPmDfAbOIX3Q7EEHoN4cXb26P/vCT9vcn7WdCisIDsGCZ5NBr34bbkIHZKU66x92uML&#10;GzGHoTFwCVhRZZDlPG0vYxAv37NeO7fQnubh+Bri7m0lrduIk9DEy8bwWzd5Q9aIKAAfg/bmMZfR&#10;O6cOlAAe7Ak7DEa3wUPcjf5Hb9ZhWphU6Wzbs/I5A3Gx3RRhpfdUc2VjCoEtLO1zp2uz7YEGD8lb&#10;MAtqzLQ0AX897UGD6mvb+1uD83d/na7s0Rs/UdAL/mJKb/vKgA7lL9HdeINv+OCs3vrvZdWLD1en&#10;3Ke6XeFsWQP9Ne0ZR5O31uDJlGGaGSpN+VTe9jIARLZqyyjJGvVJhM3EL+QHusLeJrbvqOat4+1m&#10;r1DADGJqJdNRTJwegULIODcLbFi/PkaY3VgPqvijZx70MQN6+N5CelYpJO/38lqdp5OzNb7aTXtS&#10;/PZAhDvBwavnTTnU9Zy2ykI1trt3R36B6x1/Wa5Q1pDnizg7b74aZhxPuJpVYxkLRphZSxFaALFZ&#10;AvXxwEUNXKW8Jx0ETnmzOoecMITHSjxf0JvWUslQhDEwkYfxUM7FcjkW1dsIoJMCjI9ecrvc5uj3&#10;xDuR55ghpIb4IpwZLirLe7QpAedB2eANU0mboaVD6eoS3i24dMewV/JE5AEt7RUCZBYQ75KlIco3&#10;buFNF++PoKdLo5pZ4HnCQtfV24V5P8kIweAWe/NNcDdXdL28mcG0sNQqVtqx/x5RO4oEDwsptlc9&#10;N1LU3f113Z0fVLt/nSrgf6HqOW5FLWMQOyC4QkjvPeSyoxM6ueNC/e2pZX1luaN5WyvC+VYX2ii+&#10;DlAupbVxxINWHmR0m01flCVVCqUIY9xJHnP+sh7C6I0jOv64EkJ78URZ68nXyrSVqajYGdHkqVkd&#10;OnYnTU5GTDvwQcvEQn3koP2GrcPkgzdKnTMOGykoWMc0BxK6rqZskpxDgnHqzQvnhsjJNbg+ZD6W&#10;o5F/ut0PICf5lAo4QdGnhzGMuY9GB8q+rzWI3i7DO9YlLRXw4vylPfeHxse6Gv6kKhaKCNBG3R9U&#10;etIVZa3NHsJJskNQ0I5SU/c9rx8hnCbPRRXgtxz6yvtTmuZkQO0xhMg7HIqn15E/0eoPhWEGuU6d&#10;zaNmlUZwChFATss4E5MYs+CzAgyQIMofN19esdwxd8r8DVgRhnWDYTw6nE71Ec5AzOppPfyCqq5c&#10;exTrU9TxwqP09u+M61l/eZNe/+GGfjx3sepjF6lBCNdC4Z0Z2au/+FRFv/+eM5pJ71IeYW+0F5Xt&#10;O6Nt672bKx5cqggY+YnmtnoKsGCF1ubcAuF/tYYqFbwYo5hGVCr12DrbfRJNFIBXWERbIkxK3lsN&#10;Tj0lOOGNFAALuhnGiypCCP3Qqud/Irke3fs9CGUB3vJY64I/iONhPZgf2wfhcMwpMgcu69S9bqGC&#10;mf0xIVs508JhsCeaxj6DJoKVB0JYrdIufrfQzPaGrPxiwIX22kj0DQzGCgWHmc7H9bcltPr2es2w&#10;xCjI2Nac/ANH7l5wfUk9AfG7q5M9sJWuEOptCx7PWKkaSMZjr/2us5cZthrUq+4wHAGkeR2MF8ih&#10;PqjFNKEKgmL82mNPDAttTRAa7fIx8uTPLbbJLpQH4wPcSzU/y9u8635PD7ZEuYAVf4GfXgeK1gUq&#10;GiwOqYhS9NK/BoipZRKFlWovayg7p0LjuAqV04ReC1rLy6WFJQ2g5L1ULPZaJCvPYewvFbSQL2uq&#10;TBTjPk+H8Ry9pC3m8LlMqrVl3YjWehmb18siS/ZfjeFEllKEqh3dcWQazkCJm/SuKo9keP6ijcMx&#10;aTzmSmKJC+lB7d93SFMz1C+fQ6bddvLif1dscKBPu/duhZ5gCgVB7tDe5zzRRWlC2XtPzifBMn8h&#10;e8Z273fvzNctifbXPBfQugVPn7rYQLk/MOrjxiCjS6lleHsa2sxz30bb3wbu4x7ebq4PJT6kRnaI&#10;a/3wRUcb1mb0wIuJKmt3kyfP982i6I7qARv6lKssqYystPGEG2VizDzOV4p305uJJMbgySa81FQB&#10;uShA1zzHrEcTjT8ODo/zXW/QjtTi0rKOH4fe8ELaM7vhgnBlHRs3WygQN9Z9STBTMoJn7Q/DeLpM&#10;k/CTeCJN+LZmdEGPv3Yrha3V127cpVe+bUovf++svj55tZpDD1Knb4TGLvEuRG9jofBQFofuo7//&#10;+rB+7e+P6/DSbhh6HIs4r90owHz7CIKKBm+g9SktoV6Xgj5SHzOKO7x9hBJqmeHwZsxiTax2HYFL&#10;BkdgTkud34x22M65KgkDhuLr/rbCqofCcb8b6oJrQcxVyU+fMwDSS5z6p+Gsh2gG8jleBHWMkBwc&#10;mzEcwiEDEKKDx1pTswZOYWKvtrGiLNGe0T68gpjH53ypCQJrpqzwnJfzcJlizZT2kmkjj4Rw5hNB&#10;M9+7LWZMtz2UEhX0ozQgvEAeDLpGPSnbK348PcPnATEgYs8saU8sn/O16PNZ5a11Pa+oJ8/FddrX&#10;29LIXoFH/1wFi49Dn6hPN/ma8dID48YQeKWOCar9fMKj/cMjgYclONnW3B6x4zEbxxVRpR4N8GHj&#10;5xU3EFflFp7Y0gK4Iy97adTb7YA7VSluwCsYVn0JPFQ6yqfXqkA0YaPUwcuxwbFHZcvVKRb8IQfq&#10;aCpQM3e5wDvxuVEbW4yyFmaJaPIayqPEHLHQXvNMeKcc6+mS5gid757EA8JxCNS5wZ26SuklbV3r&#10;OWvGs42FiZbSLbfepjr8bX8qpn3xjvsHHc4Nj/drIyFw1Z4/2dgDM/KCTwN/SQrs8OJPB+q/Ajxv&#10;8HvdY7QBHDjLnlFMcjXNk2PwU7umtRvSugaFdmF5n7ZnbkTN3ars4u3S5C1qnLlNjen9as3erc7C&#10;SaXnD+pBVwxry8YKynAqDHsrNUXWx3XlhmFtQum20gPIdVulzjzR5qL6W8saqCwoD94b2ZKamTwy&#10;ZBJYX9mJg1+RP+sRRxjm04SXO9q6dYt279qV8GeM2tl6BfMTNpmuPOzkfrdCIZmO0hN+/uNZeAov&#10;4tKLL9D88H318rcv6kV/dlqfvX4c9+U+MMs2LDLIwuVN16eUqc6oVF/UYP00niNsMHq1PnTHZj3v&#10;nUv64ckrVMju1aWEoHv6UAAwU7YDA1iRIMkJukmch1DDFOGxcB7Tdrz215UmrKotN1Sr0tjoxLfA&#10;W+AAE87C5T/eM1jpGUIxct/Q+x2Kg6MVqI+8tvJML49gBnDBYSVFWV3wqg4zhbfEsvLLEIPEO2bM&#10;bqv8RbIq7rjr534xM70nzdr6u/2RPzSIflfa6g0zOw77eDYGO8jFImLF44/U+F1vUmml6G6Be7Yz&#10;DJmZgD//c/IhaQtgxUjFTO9kqZjp7nsYE671GD8eCoAs5GtFk0QNVpTgzooHxeDfzpuTOCbvJ/n1&#10;Uu/36mt+MLl+FpysmEfWrFU9U1AFelsw2/BhDPSYTrwY5bhIcBiKEV4AwSr7W9d4EgS9YBnPxeEq&#10;z2SzFaUXj2tPfUkvv3Bcr9o7oIfZu56aRdFAkSxtQ2EaNVW8M+80OeOF9ygufy/Z+I5OeHgwxAaF&#10;6/Bsz1hG/Z0l/AaEMNrnzgA7FchOpqxjhPCHpx3CYejcYNcbGq4ZTGnrmHswvPLJBsaymda+2w9Q&#10;d/Lh/ejS4B0rQCvYrVvXa2xsgJoZ5zbitpy8TkrwYb51Sv7/acl1OwsJnxt6KWQD2jpzX67VMOBE&#10;FPGjl1wef+MYkF97zIP0pbf8kj79hvP1uTfk9Z+/v1bveuVGveXFQ/qjp6f18odO66kX7dPD996l&#10;R166pGJjH2966V9exWXwi0Lfsimr7dswUo2biPCg89KQ2jXzJefZBYxgBeMHjT3RudCnVsmzTfqt&#10;/01+qmPlbOPpHem5SFXPnDmj+YX54NG0RynDivOwLWzEzZEs/FYECW/5sndgURqi5Si4XNaB4yn9&#10;5t98U+/9dkYn+u6j5ugIWrqmYoa43guY0capFg1JFzyAjZDgbTaWCIvOqFVYq2/u36xffvMxfe6G&#10;Ya3dcalGR9NqVE/CQ2YaKhSEtGCYmqDVAyAwdOz6C8ACuNI5mNEz/vEAa00tLsI40VATKSQhAZ42&#10;MYOIISxJujdC+2kLpDv2Q4B/ZkqYIYFumb4K0j1i1t9fjnNUEUrLiot7gPsV/RGX6mIFwlB/X4QO&#10;OTztftqz0ndJuzxy5u3Fpxbqqrt/FsXivkS3GX+XZxz21TRQzKpEiObuCgukLbQ/oGNwh/PZUTcO&#10;PWjaSwEnDp9MY6sIzr1rTezkwTH6W41r2pqMtiY0saeR9VI08ja4QzsZQUZQqUPgBFwbt/6WRBWB&#10;ibDMBfcSP3s4OQtBAe65nLNg4zc6MUY4Bb5y8JKVsm9FQX6PfK2IKTM8AbIJI0mDSymYHYHybjGe&#10;KkG8E0dpUanFExo5vE+PXLxdT5+/SeXP/IfSMwsY5izeGt4k9GsjQI6BWuQ3s9hQw1+pskGxjHQ9&#10;Yws+SNbAQL/OW9evbH0ulKH5OAahKM8t9xbtdx2b0kyVX9FvR+Wt6PBc1gxmNNFvA+JpZIkRnpmZ&#10;0b59+6Fh3txGEZTDO7YL3tJpx45NKkB7GzjzVfAh9Qqe7kJyTg1/bjA+AeqbHM3bbS0tLxnVkWJO&#10;n2URPohvQ8Nf8W4qr4MnlvW/3/xv+uS3fqS9e/r0gF0n9PiLbtMLHnlKr37ijF73rGX9wyuK+tAf&#10;jujf/nyjHrLrjDrzR6mjcyY/rwEu4DiN7NOvPXlQT7lyWg/Yc0znbTymdYNHCHWPQY3Tqi8eVfvM&#10;nWqfvkvtKTzKuVPguQY9vMEH+DXerUpohP+iQfy3YcMGfCcixf5+BAPCWJl4za87GN1/0PP6zioG&#10;3oSxopO9QzgB4915aFmTkzS4TDxfhBHSiyivZdUyVMAyjCZuZ4n9c4No5bKWOG/CVBktKEcl8+UJ&#10;3by4VS99xy36+K0dlbbsJsImnPA2OOaUsOyJ0ggiIpA9MKO7PlnvA1ZE4/NIrbGgBcIPz6tyvSMs&#10;c8NRKqGA/GcLtUqp+bkerCRzVlje5JqfNiQDCoDz4VbcdxHdPJ1tL2v/jtf5be+Iu9Z6IZSWZ4eG&#10;nhy9vJR8z4QgGAWE0uSBwbJH4T3/iXY6Q5syCFlFiTj8t7fbhskczuUxFvYtPDew5G3BaGu7HcFW&#10;CJu/a2uxc1mmZyyNc37dNjrfAO5ZpRpcR9PfnduxVRbPRSjt/BAyC0LSLkLGCDVQDEBMR0KJx87V&#10;Zjz3sXF0uOgvqGUJjTxy7L0jeT1wxAMcKd+Cy+9kNQGkdT2ixCSZJ+355IfW6bQ3QTUhnAuKMIwi&#10;ZVJZwOduE+11HyTvlbk3TjmtCsab8mvGUdCto3kNSBc8WofPe5g+19yiH2d3qrTz6nivZs+P59wn&#10;3aCdsfnEQFEeWKYC3ABnlh3PaGgWqC2GGxquLaS1xRsgEA77mzuxbZh5mTZ6y7M6Dbzl2BxejdtO&#10;u4Ie1B9Knb9lQqMFfEUrcP48LenYsVM6dvQ0AltyqcH3VvLmQU+A37lzG0bOXQuJHIcSCpSCnwBH&#10;BJQRWP/5kp9M+JIELnz0VlOVxQVKwFEiz0KpP/YKCL6Cbr1pczZMy2MTOlgc12/+8w1643+e0UJ6&#10;O+/P4EbfDF5uVLtyPQL7bWVqX9VI64cqN/ZThkNW44T8caTc56fGnXrSfeb00dfs1edfW9SX/7Ct&#10;//6jAX3x98f0qd9drw+8akJvf96I/vDJ/SjWjXrcfddpsD0XxsBoj80qwL37TcNImb+Qo75SmeiM&#10;ug8PFWgZQmShii8p8YL7NGxJycAphBnC8SoOexkh6wt3PpdHSaa8dwl3Yf5UvaxOvQCtzRze2sYV&#10;IBSMzm8aFbvk2qvg7TRxPQ1tl8d0tHOR/vS9+3T73d7Wfhwk9sUnFPMQ3/0doIRyUNAcDTH4hWfi&#10;jS/rFQ+L58gLfLZmNDl1kpvdqSeAFV8yCIEPSrV6xLq35Ou9e34r+spIvuLQI4v3k4MJwvd0HQLD&#10;Pjk3xS3rCPIql/oS/HHRIusBd1odxxoEqeK1WvWkVVOmSfngDlVHdWdBm0e9EWIreyqxiAfjTxKG&#10;l2YacM3z3TIpd0r3abDQRj4pKOsvmuFxIyHGSwDlxbdCusITFfJvQ/ePikbdfTSyelOekhAcJQbD&#10;xIx6LH/Mx/I991UCZvrYx41yPJE9FrerwpH6o3zSFUKb2jz5+xlPkga/Lg/BD88UiGk95Nv0kXpF&#10;fQELupVPkUiiM7RFx2GnWCLVsGqH5xDuZNAMw2dvmrpiHwip3P62hxk0BBJa4LpOPg3X3YMFPF+E&#10;d9rFnP6tMqu3npH+9Ghd+yZGtIzym8+hcM3D5G9SZ6lvaqykyTw8bX5H8Xl01F+HS7fcsW8F2NKu&#10;4bS29dEG+Lyd6Y+13d6Xz5+VKFCfGiH0TSfwKNMleIpoiTJstHLtqvaOD6lkL5t/ljhvgb9v3yEM&#10;OzKKgk8iBdPI+GlpcGhAe3bvpCzzBeoDPHgk+ezGp+AYfEafpenaTT1e/2ngvJJiEvxbqTYa4BAP&#10;MI8sNcFdy+oc/uylnkOQTNMhEoMXq4XL9ab3pvT7b1/SbP6+6vRvxG44Z97vIKftfpRgOWQ8GNqG&#10;E55OdSrKVkeUa+Lpt+5AWL6pvvp1GtF12tL3fV26/jt62J7v6pkPvEkvfdIJvf5VW/SMR25QGq+7&#10;XqP+niTfVfpW/l5JY3717/pyRbOTU9EHnx5bszZa6gma/rZuroBWjAfdMFoDOPTw1j8eIY5tgPAC&#10;k34l1EQoAQoMC+b3eqhLknHRQ6qFClbg6AXsEBDCp1sQDBb1ipdTZxCYBkhFEXt2u5VqdMhbQbjz&#10;NfLiHRhqBQjvvOFhC+ZqwPAnT07yAJ4LQmCcxvMQP5mfxY+fkXrh8eoQ+V4ThLZC6JURIV8IfIKv&#10;Xmerr5fLWG0TfKVoGIo/33eI6d0prBTIxW9ybCXvQLBe/pE4LqEgayjgeBqujKetLLhnAxWrMWwd&#10;CIdpRALnpKR+Aa6v8ccvf9O5B54u4ykOxnt4dvbwupDMEMCQUZZLT2rg9pAVjBteI3X2wESO8CI2&#10;guCuFWZfn7sCrGDJP2iR1CRJq+ploG09+pp+vhZeZxGr3T+EJ2zGMa8l93rgcDHm2mE8c5liTPXB&#10;RQGX5JeBZ2F4GzACjBgpTpOPJ1bXyngs5vdSQWOjhK54rubvoFs3uW0dK3rvKmItj/ATinRxTIYp&#10;GNhVb/gLcBinmMphj4z7UT03hCso/6nljk7PQyPySmY20JZOXSOltDaPDZDHUvC7ZSpDO2648Wai&#10;GxTcKh7zufl0YLCs9evHkScPTHVxYo31U1Py/v8MwWWmHmUldG2Ar7lF6ka9bLItv97azt6qOcJg&#10;pWwDm6tS/zo4w2hVCnv17k8O6SV/dUi3VbYr570V4aMMyi3d8oBnEPkeafU1t8ueJXVy319rEeM3&#10;r1RtMba52tcY0x+963t69mver89897Sq+eFogXc6dyUdWSUDeLSMG/mY6odOrYLTifXJlt7t5rKK&#10;WD3vYOJwwswUAyRdpnKneM4hkTU0yM/hcgdB/LItjkuk0p58mCibJIWHQcnhdZhX3DCHKrZI0UgQ&#10;GZ37A7i8g1QcBYhydCe2hbBrfkIZJorFmbgw5wmjgpyOF4eDIH9H9diR09wC+dTBiiYp49y0opDv&#10;kXrXos6r4JzEI3Glez2EuvtcL1/jpSc8DgnOVajJM75uopw4cQqjh+cSzQoWiv4ckJKU4To5L5hw&#10;GWPhabVuu/sAnZcVYOwMzZ/RWoCGuMY8Tzl+z3msQA93gAXGkLgf5Ef9u8eoeRfv/pFspuA68CbX&#10;zOq9+73lcjFKbAWJcXTIYeZreiCEPONjOdTVUUUP62fx26Wr83Qde/W7B9jYZoeGVcmiQBDC5DLv&#10;OFTs5hEj1FbQcc/hu3cTSqsvjydeX4gPM+U8qIcwuxXmjyaKqt5X0BzeoYWsDI+n/fU26p3Uj2YG&#10;XdNaoowKtFr2Fu0YWSs3z+fLEG4rW4mumSHk4+Idg5BvCVwhgFaCwQvIEjRMFfp191xbR+Yoj7ya&#10;8Hrsj1lb0FihpY1D1LuxEGR3/efn6rr5ptuDpwJHrjf3DDZI6zeMaXS8FF0RsRNyyJMHNC0z50Iy&#10;uuvjWQBr8efzIHwPgtjIqOUoIBt76Z2ZmqbaRHmU5Clcrnvg3o5KlGsatBOvrlkmm2XV+hfUWLdJ&#10;n7lxp37jjTP60d07peGLyN7fSJmlbIr6OcArv7y3eyNFvuWdRI+X6yPf7Nezfu+Y/ur9HU2m7q/M&#10;CN5wEVzDrzZalh2zg/uxkylI6DK8w+PHTvIbXdY3OhbM5U/2tZtLocE9nOw5RV4Z4rl07hA3rzkD&#10;e1Pu6DaiY2lLKDIYCqUTCAttHRg8m3oUo0AX6k59WxZDMtWipTrXGl7eFQS2EHLfz5Ov3W//dnm9&#10;Mg2ui0OebAk3Ok84Qeh37AgNq2K9YUSaTN73Dmbqe6aeAnPqPXfP8176yWt+LwHX1smWs1gogl8L&#10;/k8qSjPl4gKhAsJ6NisCiwJCYG8jkvEG8lEiC8iT8RQ8yjWLcG8HDjNxFm+m5D0BY/oNOLI3tgq8&#10;hZkHBUw/D1gYl2GIMHgOWwPI2/RPRnOpr/WjeQEe6NEkDIzpwbvBC918YpCqd05eAQiuPbJKpRIz&#10;B3qj02fBuAQ35p+kZfcKVhR9E2th+nJ4gA7tEko5Jc84n6i3p0ZgA5a9i9D8PMqvrvFKFQ+wqhph&#10;VgNoxhFlkacl/WXV8K49WFeiQpnackQ5QStyjtFDsN2AJg0885kle9jm+TqotqeM4k8toJGaGsbr&#10;3DxGu/ApbcysYpJGYqwwDE0PEExVNOcBQc+Jc972sDBa2yYGYvPUdH2evOGDbFEnj0/rzjsO4rXA&#10;D4Ev85HzIney3rlrK14gcsPzgXtqbG4InkmQexZClhL58/lq6F3vgT/K73Jcb59bVmfmFjQNeOaB&#10;v8ORwcsPk+Z3enmhhD0HtJ5aQndkMDo16npMjfYJtTJr9bUbJvTc1x3SJ67bptbAHl6l3lQtAdfD&#10;0Pu9Gmh725PA1yg1crV+ePoiveivpvTSNy3q+uOXqjN8XzXznldIfuCiCQNEdOpEtWz0rMitfzxn&#10;2bNFzCvp/oGBxHqAsGYdN54m+TX4K1CZnNAoA9fdmR5fhwcSz4b7AWaS3rkhSSuC4HxsAUM4zgKX&#10;bEyVciduTFdH4kIMzyZrbzOP5+r1wL/NZu7bcFjkDzFZuKfOzGh5uRYN7lnx1XVYqcvPmdzGHri8&#10;nzu5KVCu7FFg/hxO+mKv/MgPWFhcDN4Mr5l/8U4xCX9jyZkz8gMolwpCXWugiPycmTzuQlTOEgVI&#10;FBfeY7JcKDyvbjkGCo13KCSUUqFECOJvg/QVlSNEjW+ElIt4KTmspEd4rSyhkQukkBVvgnya5B3L&#10;6AB7fDEfzudmPM6j2hQXDE158f0VLv6PmOe95Bm36mwyHUuDhL/OE+VtxonpTfZOqJ8NnstJPgaf&#10;pw1FjERL5eqyHjA2pqHjp5XxpG8qZdzxOMcmvOeOewRiyf2uKB0r+wW8N57zOmbPNWxRlg2tP7NC&#10;mIQR4kiZBbwdf10sFJ15F+HaSAg73ge9vZM3HldQhmcM7utdhg2uv+uoGl3vygJpg+Hup/O2rNEg&#10;4bq/uua2eNuru+8+prnZhdgBJjEYDjl9H8UNXHTR+dAyoYkVdfAZPNTjs3PBmExSkte5OO7xefBm&#10;9z6nCR0pax5jXYmFBuAaLyrqvkIvo8R0QA5zvFeaCpxk24PgFKj3K9fiWrlfd8xfol974536xvVl&#10;pcvbedOZuBAY3DtHBd6c6+oKo8QKY6pktusfP3pAL/iDr+hfv7NRs30PVXoAucicRsGe4tUqHnQB&#10;WUgGZxIcOxyGvu7iwZMdGBjUhk2byBL+2TxEyJsraVH9MY9Oy4vUwQoIJFC+92+LfdtiBrc1cHL0&#10;fv3uzGx7NMCdKknHShcSAkS9VyOaUMEfMPI0F2+RFdtkmQ+wxmnu+aPX1A9hxzPEczD43NwafSV5&#10;mNDz6lCW0dlu1qt5Vv+QKniB3oByYWpWZ+ZobNqKAoGAIK7KWTjLEBZuh6KJdejVN3nOuDP0tt4P&#10;fNi9R5BDmYA8D4cknsu5yUsJvQRI6Yr8bWB3+JpZk3sJsybleFt8GIq6Ugz4JE8s6FCNnBFGLz3s&#10;NKuEZHgXPL+06J0sYggFQ5TUJYvC8XxLTJLKtHW41AfOKMuNMO5dZg+45rLDmGCZq3hl3qXFnpm/&#10;EhcjutyLynVTj3ahaJwntLBi8Ifyc6Vi9O95GV1Mt3HXCfyCaoINqDseQLsB/vCM0vVljg3l8Cag&#10;SAxkrcZcYAfPzvsjZvE24wPogHuAPSiCOtHQunUoDnvLfch4mTZZldkbpJ3ULfiV5+Lrd81F3Wfv&#10;kP7yYbv1i6cPaObL34HHSlqI1UN4g4TDnhZTW64qhWBf3o/ATB3QrmJGQ3PLwiekzQ2wCp7xclsd&#10;DAWaoI7gz/nj/pSRiwGrbOw510mNUd+8dqyvaT34aDdNdxsPC6INGcaJkPh0PasfTzZ4FDzhwnVa&#10;HrjhHLnYPoIRa0yr6v5FoiGj+6abrsegJ/1uafL3h5FAIoouoz6M13aUpiMIb5LQps4pf6IWGvd4&#10;vMfXTiblOfLYTX5m9bXwuGg3WOQFt418CHvn5+GP5boKtK+Ft4W1BCeWAx6zO4qCiUGTNjLV8q7w&#10;XAKHzsmDfm5QoMVLPc1nGqAEwPl51De/QFMq4AMZAQdJZ4wr7XcLum5/Ss/6g9v0/7wzrzv9Sd7B&#10;QeiwjN6Eb1ymB7bg4Qx4sBrJkYcHaT1Fx7rGfdtpRzUI9MwyXjb8lfZn7gq4hC2EoGOrhVBF356L&#10;7iLLjGaUeFRupT+hC0ntuinBXAJOcZ+fRiBKppf8O+knM+ITgXR/WG/1iUvsJZcRfSgmkn/7Yjc/&#10;j9Ia/Wlb+74BGpnR4vyiZqbmUAKEGIFAi4RTr1Kr2tWt38+fVmrwP6Qe/tqxOYFDxXvDm130ZZQQ&#10;j0U7jBeHMn0oefNIr52xNT5CYu+vBgEx+bQqySPBCo+Sp8PiPhQTmcS1SC6rC2GhuxArNYy/oMG5&#10;uOAXde15Lt1z/uxdhKcHvewBejldvNfLm7p6H8cCijGPJ5nv71N2ACEp5uL7xsnoYNLubrXPSYmw&#10;Jkp6ZR4bKeEJFMjImOYIXaL/LXk0KRuvzYwdMwZ4MOc+KOp6emZet80t6tbBtZp73LM18+KX6Ogz&#10;n6PDT3q6Djz6Sbr5wY/VyfMv1KFjd+ixF2/SG57yYP3ChoKWbvoebU7HQFx1YU7txSkV6wt4uIMq&#10;N0e0I13EGlW10LcBWBe45wUEv4ECHFKuiSx1aRqy1MVR231PczVN4wZmC3g/4fWgCAihR0sZbV8z&#10;HDLoDz357Qah/C03346R9vy/pLmWsUAfMDLSp40bJpAdfsRdjpZB/iVzeKGaccnDPw3uPdEW47z7&#10;jHnA+Z8+eQb1gHK1Z4zMxYh7lOE20JZV+bVbNnP8IYLue/Q2WA2Ut99Rra5rLtigy/f08dwRPMVl&#10;XkCG64S33iGq5ZF9cBg7S1kJkyEG4NY7FvW9m9oqjNwfb3ArCg3ZotwkbDd/mS/gH5wDz2l2H2lM&#10;lHd3RoySW5ek1NdfIgTGCLpbp4FKHhhAm/vDRI1FCEaBMfjhtZ9Ydyx7THeAKNEg6hKE6KXgRB8Q&#10;JDMtwmEwMhLGMDODpO61HgRy40WDGcHAFUMorS64EyoUY3LsXU8mbHPEe2qYWF4Og4VcXFjUiSPH&#10;UYCeGc8rtmKRZ5gggP+paw96afV5klbVgfcdmq5OZxnop4FTJxRCL2//n7yTJGOg5rli7jfBkiY4&#10;aWGQRHiFF2tBQnlCjKCJ+/8qyH8s7yK35H/nk/zvkG8ADya8J6dem1wmEHv9GTByCeBfGXfgfjW4&#10;vRHdGGVY416HeeCRax6hNF6SPJLdNaq1ZVXreFQ+4llVakuqtvAwvQQtplkh9PCQR6y96iWm6FDn&#10;WAHTKzfK6tbDuOjiygqwkC9qOV3W8dlF6sH9lidVe5QPhNAmf3GuDVPjzsboLtyrQ5NLeu9NR/SW&#10;uZRe3x7QazP9+rOJTXrr1gv0vgvvp4/c91H6+rXP0PcvfKC+uZTSbGZAd9VzWrjioZp69kt05AnP&#10;0onHPVmHH/Iw3X7F5ZrZOqypg1/TL2+t6vVXjWhL9SCeDh4XSEk1ljWcb2kXCtDXQnAdHQXejFOU&#10;QG5QB04t6/QsBgSBdd+hpwppeUabBgva2I/n528A847nMk4T+u6787CyRGj2bpH24KUwqCj5tetG&#10;NDYxFCsy7CSs8LBxyqEHwQeGLj1Xwwq+zwHu8fxqmYBSyNWxpD+Y8jvwdd308TOh7a1w7ciYnxNn&#10;Jkk2ApmIDtJljCT6pB8d84grxzRcPoah8pw9e4SeTmfPGocgMwUOoCf1C1bnfRu9vefvUd9gCRlY&#10;xjN3f7J3PfcEdfNSxAIBjgztRQbeuQK2cJo5hw8dbfnrdoUiBsjTsTq4lqNDo2hCvL86rrZDUyrv&#10;xkTfkQXEL3M0QgKM7C70+mDsUXjaQfKdWQAFGtslGeytrXrPKcmTirqOpm5C4e7xLMQUgQi/uAcY&#10;54lcdJ8h34w3O+wbpKl5ZKGl27GaahWom8MIP2xIyr1n6gnZamInqVu+y+4eeylydN0Nq8/50QM/&#10;5aNny5uhkvY7n7Mel0PvJTwJTzCNOUvBeB7ISMWUCPdTgbzAkS2yp8BYAXrir4uIKjs/H/x/i/DE&#10;gue5ly7cuPZDPsZ5F7ptS4BkGkQZ1C9oEf9WYOXZLo1C4Tof15nf0Z/L0XPQ4pyXqDXPmHeS0KMz&#10;v6C6p1D43Z4L4+Pqcn0ef66ny+US7xr6+vo0sH67msVBPMoSeE2hGPCOC4WYDO/5iBYutCzKhVCL&#10;kLCR7VOlb1RHisO6qdSvH6UH9Y16WZ9ayuhfp9t69+ma/vx0Xn88PaG/u21Zb/7uUb35aEp/kt6i&#10;3xnbrT/efJn+9oIH6T33faw+8ujn6AtPeaG+ddWjdX1nDO+iX/k6uPD+807IznixpU1DOA1exhZ4&#10;TKA3mFDL9mv/6aoaKYwzXqT3JvT0nFRzSbvXDGrc3UAoQBsHz4M9fWJSx49OgtdC0qmPaAefoNzd&#10;ZbFl21q8Gc4bNkQmYrculBX81oWV5NvdupwDvIokr9DBfyuJU8u4vaUTdx9H8SZdNRnokSl4zbIj&#10;CkcTHgBbxVtdHg8jS7TgMQN0Y3yXZcvQvO53MTzaPILn3ofBGopq1DIVNfrgnyG8wPQI7/dTuL1B&#10;FCPt27GxpfO324jjNWb9nfEF6mvvMeEl74yNVTH38G6ijEFcbGyS4Z5X5ZRK+fjsxNzsPO2i3nfd&#10;dUjjo6Oelhgf3/aSH091scDbO/BcNaceI/agl2L+Eb/jO7N2OY2hHiFIqwnRC79CcSL8VgAJJArT&#10;ne62bsnrCSITVz6BUJY94F4s47KihiCFfu8O4b4Q6YYf+mPChEE5wkGYyX+JO+M8f97UJeQ58NNS&#10;cr+n2PgvuUy5ngvnD4Yblz+ReK2yjAIEhdF3Bt5tfIqFtMqmmnEJHaxw7HTVCIkWl/FwHBKZ2cgz&#10;yusmr+hxcBzf3vV108nQq5Mf7UG3zj8JVj6ABc0ATdzn60GYiAIoN8kueT5RmAmYRuab+MYyQhl9&#10;yfBHnt+5CoLu+8lbtMcK3gY0udKDnhAmvHKWZ4zHuVpbc3UYm3a6Pza2SHefMAxtSBU58jtL6J0u&#10;E4paWcIDnhKR8i45+SEUJcKVHyeenlCjvFatvvVKcV52XxHYO9HJ6cbSiL7XGtRXlov6xFxe/3pS&#10;esfhuv74VEl/enJYb96X09uvP6Ujg4RwKCBPV8njOGxbO6yxMjzsaCroYp7g1P1O/JqvdXTLAU/U&#10;LwOEjwhkKtOkjintXE8d8GvS9qppr3d9ObD/sGanF+GfJIoAw7znDE2Djs47byfCnPDdPdO5WO3B&#10;vf/d25NRDuD7rr1HxY8euhsc4U+ZdjgddesCaNXj+6QafvdsCvqFjMM7DSLJSkX3u2xQO3fMwvcL&#10;8Oco0QHP5JoqDq/TibkLdP2tF0LD3cplhuGpImXAh5Q1Wq7o/hd4obQVHzhooxw7pZUae6elKM88&#10;BQt7oYaVHZhWq+oPKjWTxRvw1cGDB3iH8zPzUxoZW0sBIN3enxVeusRPXiOznjzEurpQbj4HLStg&#10;qw8TRuc0dj8GACzIRoyF176AgWsIgpVn710nIy68TY5xPZjeVi5JbtDZslwXjiiKpJEA+dXqGTUI&#10;Xxo56gCcODWrWTyO2H+vSX6u1z0I89NSUg4N7qYec/l6tAfo/U52mDgLZ1OimLwnoKe0pNOxfwhY&#10;MMrxXMjfspslr+WlJdWw7rGtO+95V+i8B4E8RcP4Ns6447DDfVKzuICeTBs7KztX6OJF8Z0OXgKK&#10;oa/sQQkUlglH/h6oibmZHG3JQ/EAoYwM7j/iH62JY1gZXycvdzlY6KgJR35bC3swyoD3lYG5MkU8&#10;sALeDArSYUqE7EE/cvRGheAgVv+ksdx4OMlWZxZk52mqnMVbglPT33VxiShd1wFLnh1ZT4g6iifB&#10;fQxtfGyrBk9hELymulFrqImBcB9VTNqvL0cfpb945Xpk8J5jup7BuKcs96168MEfncoUBhT7IuLV&#10;ZHMDAFGFJyoXELLyIJ7JkNpFAK9yFkMwj6dS66Do/PEuN6dNiDZUUH9rkaCW9rvT3W2NP8oDN5PV&#10;pk4szKGAkQGv9a1B13q/SijpneP2WhfJpqiScUMIeMP1dzii532UPXV0MbYpuDYqFdvavXe3GsZv&#10;/CX3QRvgEuMXfGGZ60Z05/DouWk1H7vPL9nBuugscCRamoVPj0/Ocony8Lqb6YFY0odrFbxs6PG3&#10;wfTv5ecUXS3QZjB9Ro+4z5Dy7fnwCOXugmJatfz99MFv7tXzX7+gp/3vk3rfFweloUuhC4+4LxD+&#10;lRZ06QUDGk4vKdvA8033q4W8ryRo6pRszGG1l0zLsr5wiGy8eK7zaRT55NRyDOimb7r9Zk2s3ZBU&#10;u4MFArk5LzlCa6O2aRlM5k5EI9QFuFEonbONs1JIGtwLhQwO3WJIHGFI5u9xj/d7Cs2phxwnK8em&#10;3WTK7xHrbBndZMVkIPmqG5Z4Tdju8ggMikuOp3D0+GkdPXaS+4RG7legfp4r10ur814N3burzs9N&#10;SdtCVQQqEjj7bAgwYEQ7DxsC75/nXbLDA+RfbHEO+DXLuUdg7a67zc7LAu8dZMoD5UC/8W8i+sv2&#10;Dvf8bdO2QwIzFDUx6q1EwvBA5kI+VF60ObljRvSRX24X78WACbfPBbfL95O3PKCS8bP28FEkXgPe&#10;xquLtdhmMNMJ8BpLD471MopioYnPzQ9oSugA7fFq7bl5GpV5KamRFa2PSerhj39RDyt4r46yV9zp&#10;n9AyhpkfSb2cb3SCG5fxUPdIztQxvkjoulH9Zh0VggdqXNdph7/Z648H+RsV7VZVyzw0A594knP0&#10;xzachz1Wf6nNCgAaAMHPKHor/4Z/e5Gd1wPDt1ao528cUalTRTGiuK28bWjcGLSDv0dx8PSiTk6j&#10;NMMAIGtmCOo21lfUtvECuKE+joZoS3WpqttuuTMGKJM+3UTJWc0Y/w59161f44FzIy4gwWgCSaRm&#10;ObKsrgbu3wv4+bOyAN6cn/Hr6mM1Tp2Z1ampGYwCOMIjbROa2lP1ZqShDwDTksfPSSt50iZ3TezY&#10;XtLVOzH4C8dj82MruR9PXqJfffMh/fIbD+nbk+frUP7++o1/aOgv34shKzyccHsHbUJRLi5o9/h6&#10;bRjGELnrIePZHniRq5KjitjRHjnx4FANmtfqnu3g7+80tGZsJJyNqbll+BJ6HjpyUsX+wQgxOu6A&#10;rcxBOmtc8jCACPfrhSKDG5LPHHr3j2RliC02LV8BC7/XR0a3pBmeQs1osRTFAuNjIBvkRCH8b3kh&#10;DFjRb1yzF+ApKCZ88qTB1E4UhSG2dzLi7eTmUBj9I0GcyblZ3XLrPsIiQhSLGtnwNO8m6aygnQtO&#10;PcY5W+ZZSNx5KyT7c0nye0mo5veT55KcOKORRTykAmBl7Rt2IAM4dz7Ly8vRie2uAJdtheJmOwSO&#10;rZSCacnXiMHzqyOgifrolkJGPjc+QGFsix+fBzbeEDR77gnYsmNg2nhKbe/7mECiBHxMdtAIhnZ4&#10;aYVCFv54N5QPQPRtThTT4ahPjmesoEyT3qCUIejOdXdN8H+Q2BsRhNdLO81LPfwFbSjoHIg7Njbk&#10;x0t143hwJDaDiGlQ4NJKNPIHEgGjXCvpABQ1dTM+jb/wKs2rzgcwrp1M8qC9SzQe/G7wa9KRn/Br&#10;Aj7vzasMjMd7CQ1RsZoYSGvXphG8S6/VseLvD4x5Sy1PEfPu57cfntdc1asjcDDaNa7bg5zW5uGs&#10;RorUjXJtrNK5kqZnKrpr/6EI3xPZCmtIuUnb166d0Pi4V06hqGlP8GTgMgGry95fGGTnYQKkjdN7&#10;g959A8VF6zjnfXdRHT50Qgtz89Qnq2xpgPgSZ4Pb5i0bXv8Pd3WNHLzg11el4NfqjB56Wb+2jk5i&#10;RPo037lCf/WRjJ7whuN6/7fxKPsvU6o0rkx5QAuD1+hvP97W//qbSZ1s3E+pwU3Rz7p9sKWdm4vw&#10;rrcaw3tvwLduL2B+8NFGFiajrv5OiHkXvml4pU5D19z/AXrAwx+Kw4TBQc7TJ6cX1Dc4rH53aiIA&#10;qswqGyNsNIkWBuGBEEJSoiBAave3lYKREohZBSv9ex5BphKhOKwEQEQvzwTIy5aKYzAY12zNe/lH&#10;4jxRUKuA31G288PTamX7pdIwwoJ1hgNuvAkFyHUjPkGQ25PU+5y8VyVfjzy7AvKzUnhMXXBdevmG&#10;0Pl+VzADN84vmIX6dJ/zNZfVpM3uxHYfoK/7GX9lzXMavTqgizKoCoPV25qroLi6OAgPglO30Vf8&#10;21+Vy/JEj6ktNxYif3I0X8yHQu5BfLYTCBqRAdWhfNfPQuN8sdrQpgeJUjD9MW+4Hj3auSsgiyZ0&#10;M2N3a899xEtK1rnai0urvoy1Nq5IztfJvxKc3QO45mdD1C1QWPTi2o2q+X3qGKrWlcVSWPgTPoPv&#10;bKi7ePX7pk14J+Yr57lSnuttXohLkVzPhMeSsnvvx3k3xXp0I8r3+O283L+nakXrh7Ja2+95fMlA&#10;j71XPwqSwGWWsLigfaeqqueGqTc4j7o7z4Yu2zKk0RyhZNPeITjM9+vI4TOa8p6E4NHXzBcBZOn+&#10;9i1bN2hklBDQO+xQH/NbUqv/f5K9J/eZ2UCaow7cdSL6q437dHFAyluRQ1+XTb1Wl+9jT45833/2&#10;yreXF/Xkq9YTDUzoUz9ap8e94aB++9+mdXxmB0rvQrVrmNcKHl3ttFr5k5ofGNK7vzarV73pZt00&#10;eT9pfDOR0X496HIctNw07N2vnD+uFnWgbNOjC0lEab2CUfM2aDY48O/k1BTKr6jCELgzlSbR6h08&#10;i8HBIR5AuJamo0PXHd6B+R7BgV7mBneK1mt4DhQSW597yVydLJtmCuqC/Bns7tiHMHhPOnuaeY/c&#10;YZGDcQ3RR8VzjtcDrAxcX/KKfGgQ+SehFwLoUS//5jrqniOiki2j/8YRFgShWNatt96ppie5Yr38&#10;rQBbJ548pw33hHOTiXlPuLcU5I5jKIaugojEIaYR0Z7YxpzfYcy7YMbxZOTlynI83gsHvb50wG4c&#10;9HBIHMQFTzRMyyhBz8In02C6YDwzWzBBRyWUT9FW3CMrvGth730yMNnEAtyZQDxrIfQ6b6+PzXtq&#10;QBd8LphEWMkA/wb8aUHlHQKlMTLkR7Xc7+hVD55p38Qaex+7JLxscq+rZIJ+qG2fn4NGfsT9e4Kv&#10;m2d8k7qj2OoI3ULVa0f5A902Zr3J2z36ua3GRZrnza9hjI1/K8ZVAulkRemz4CG0ffIBHTLuuefk&#10;lRh6V8j1uEflnQ//KC089p2bJzSYh16hALmVa1Mm3hl8l8qUtFjL69DkAm2x55QIrD+FmSf/3WsH&#10;lG8v4y+63xA5yJd0/Y9vV2WxFsYQzgJ3KHZ3btAO+1q79+yCbs4DBej6Uz3XLo4BvnYuJJ6AkfdT&#10;wLIa7TcY+xhQTj0f8Y7bD5G/vWgMXLlfNZ5PVgBZ2JO8z5ZDRahD0IojWIxKPeCaB6pW3KGX/vXt&#10;etFfzulbB3coPbJbxfxQ9NHaW/YUIO/mnV2aUrNK+Dpwnj7+w7ye90c360v7dsGHu3XVxrLKqUn4&#10;Dr3jb5SQvWGl7UnxCe0wQGkDTl0RXB4/dVJ33X1Q8zVCYPNKo2aXHsvlIXkLMCFZfcmjwQlT9Rrj&#10;XO3FmYli80v3r6Fckr49bvOfraPdyl74YPB5jBADKzvJdCGsMGU6ezKiiOQvRo1gXi/AD/cegDO6&#10;x+SaK+T3YzdocqgSYjXyo2rDYO7o3HfHfh26+xRRYxZGxooFgcz0vG8m87F37rq7Eeck/74n3Fsy&#10;eXsKxbhB6Fxn7jgsLBKSeq8213KFOrzhPxfpr+wveXoIBsGd/vHVt04dwTBzoQPNZFaEGAMrtXme&#10;tREoUq5Hz1CxyUx6pDDfWFY/HqD7QaP33IMF1UVpyZN5Z9RanFNjYVb1hXlV52a1PDWjytykqvNn&#10;VF1ewMJXVIUf/A0Lb6/kKSxGdS5P6AukC+CqgCCiHHNDQ7E5Qa6vH4NWit1fMpTrfhUPhlih5Mgn&#10;lLdtqT1SGDIRkh5G7buapFbmZ+nglQcNHoo1qC1C+vKg8pRn74MCeKbHH2fnWDr1IhavbjGOg9do&#10;gwUhNmuAN3kh6BTKEH72HFd7wM4mvEd37wAZFKeVp0fwz65BN7550AzbVRJtG28ItWctOFBNNbeN&#10;W9l0opiTb8DkdHJOOrEMzSCNVyr4M5idRlYDpaI2TxSVrS+SJaGxR2mqDf3wh7eo4fqGZIcvHEbM&#10;l3KUuWvbRupjhZ/w/08a8LOph9cEAgXngA1nbE/mPEJpcJ1adnCEUvDT0nJdhw7crRJy38wU1Sni&#10;xUb7fSCDKJoj4DLCA+di7zxoTp1/fLymF/7xF/XuL6Q1V7xK2b6JCGPjuyKU70+8+nOhneyQ8q0R&#10;+HuE/AeVGtqlW6bW6ZV/elSf/lq/LrjkYTpv7Tj8Pac6HjR6kDyQQhta6kJ2kTwgZ8ylbZTtnFE/&#10;b4efzRZUWapFfyExWE6jI30aGqJgcsp4PaQRS2PtjcUOFmTWU2YRDoV7DKPGyK/vJmk1omM7HwO4&#10;sGKMfhga6Hv8F2DV4Uq5wrGIvVd58jROIywxgv0+TBrvda8nk7MhSAGvBMH071rfRn6PKosCOTM5&#10;ox/feCceTIkXvGYTYUEBkpmplhzj/Gz9zyZfuze4t2SxRMEGM4Js19nth5EcHnrDSnemx2x0fjvE&#10;tAawcjTvVpfqmp3D4KDsG1izZljjRQ2hEAuE9V4VkPWHcVxnXphtECHQFo9oevZ8xrvncKvO+0Xc&#10;/GEtE04tazx9WjsLU7p8dFkPWt/Qo7Z09Ki9OT3y/JIevbesh+0o6IqJus7rn9emwqSGakdUWD6m&#10;1NxRtSePSXNTai/MqbW0rBaWuIVQNghPmjUApdqocr1eg24WzDChtMs8g4TDYOkcYQb84ZA41Wf6&#10;2AP0iLJxEyiIPsbVPNNL7q7Al4QXQFCjoFJxRHXwWvXmBt0owx6Hp0xF37T5AbBSWwmB4b1kY1R4&#10;iUPHR+dNHczD3uA0BnAMVpDcDQXpM6oSHmGYLSs/e/EoQxSuwX1i3p3ZR8/n8wa254/51Wp8Pc59&#10;fvY62rTfTG3FeevJRR2a75Ab3k3Lm2/Bt+S5dmhQa/rhz9qS/N2LTqGuOrx7cP9JZTA2NDOUJbWl&#10;KvANBmEYg7Bj6wT4cWeIe2Yti/euBIMXu/hZjeNeMlZMl9hNmzrHh/XBiZVDypshFnI6fnJBhw8e&#10;VgGcNAojqiJjaQxlLCuzojQdjbRAcHI0nqOLhHPj0kv5bj10Wsdmx5UbuZR88ebxkD2Vxf3FUJtn&#10;qYdpW++oQl39+YEOhiHjMDw/riOLF+ilf/cjve/bs7rkvEciA+C3SNvs5dsYAliuxEGyAwHePS0s&#10;W8MJsKPA703rN2jqxJyW5z0IBW4a1WpMY7jv/R8QXplntGt5LpRgGqudzpEJYU9sf21Laeaiwr1+&#10;PZ8nLT8LJoQVGToTRIQODvC1Hhhp1O0coiVW2SRxHg7faESCXe5aVbqvica5fCtUK0YrE2sDjwB4&#10;berExlir6fDoe9/9Ae9hwUGMGdx/SR176Z6///9JbpNHRo0af1PFHrPLt2dwtg6A685f7H0IskLZ&#10;+w5tz+QJ8TwoASPEuusYfejXPEpyMV1SNeWJtHiXqYb8wQHvEL3Uzmtjsa63PPsS/cdLr9b7f/UK&#10;ve+XLtM7n3+h/uHZe/T3z9iqtz19o/7mKes4btJ7X7Rb7/b9X7qf3vVLV+ltzzpff/zoMb34Eunq&#10;iba2pmaVnT2m1tRpvMeKuRSmJ1Qh7Cmg/Ip4jekqgou36DDYnyyNz5bG0SOu3j/S57QDPrM3eE9l&#10;l6SzOEn+rChhHniwAR7dKR6eB1ftZZJBeHeeHBwfzsfjs9e3Agix+SZ4h7fOwtmUGFeDf5jHzIxW&#10;Wla8qyEZIDJ4FNllOd/e4Ig97PFyWutG+sFPNXg08ucQ5yjpZrasmw6eUR2aeWf0BiExQhXl7Z0Y&#10;0GaiFK9l9Ya7BWTgwLHTOn7ihArI3eo2mK8ajUpsgbVly8bArXERzkVXLpMn4+n4O3v20/5MCyt6&#10;g5Hho+UWnkRQs9T1jtvv0hRKuWml3z+obAmlFXILcIyzbtkRAYYh4Tf4cb9+D1f2uFMZPHMPtkKj&#10;kG/+erIciYONppvjc7fNA1PeqKVaKOtUc6f+6K036b9/7G66NRQIlsGjWSphK9eim6ibpzrFlC7o&#10;50+hjoyO685Dd+M0WFliLP38wcPHNDq+Pqxh1lvxLJxSPsJGrD7a1wJq5k/azH+UFFYyGIgTVxaw&#10;HTX+3FAjNgmPrWfN9ByxBMk8Oh7ycYW2SaWTzmnYH2S5UWeB63CUGxjnRvIKAo1sKueR5xzewvpd&#10;qpTGYv3pddffpIXpZXitRHFREO/zhq1/CIm9TmpNuYafZSn/T1JY3W4enlsWH0d3uyjP9TWeYmSO&#10;P/dheSR4pd+QZG+yr4zqzhpvDo1poQeo8AxbFX9qsAoGayqnKty3Yk36hpr5fvWla7pyeFGXDS5r&#10;d25aG1vHNVG/WyO1Qxpd3q9xYE11vyYqd2l944h2t4/oyuwxPWx0Rk/ZXtMr7tunP3vydr39+Zfo&#10;nb98ld70jAv1gsuKurJ8VLmFY2pPn1Z7eQmGMvns9UFjcGhht8cfm0eYN6Ab1bIDlUxbqXoupNvj&#10;m6vwazx0wTxkhWS76g16yTo23Mj0D6vqb2fAT4lCMO96RoL7+JK+ZLffx2TQyfUizy7/BKOtHBOI&#10;gTfTw+cefQUSRWg6JM+SJWDu5RrPxWarlGF2DeBOjEyOFTSGEkwhpG5yNCKaCM05n65ldOsZvNcC&#10;Hh5KpJPF+4NX8/mUrtgyrKHOIqVhqOHBAoXecfikpmdmklkWXXS5Ho6SPIVn0+a1GiZqixqQv2WR&#10;VsR5zzHpRWAhm27TT4GoZleAzWvuXvBVD64kW9EVdPON+2ITjobrXu5XAzrY0XP5kYGdFh+NKztJ&#10;Lp929LqvzsoVz8R7Cb8EDTxIYVkOsEdoI5Z0kUWrTB8g5tzmqvHRo6X8FrxpIpFcBQXrbfzOGj3X&#10;KTlSF/ML+dUWZ/H0llXOZ+T9T5eblJ5zZOi6YVH33bVfO/bsJVosEXsvK1edU9EMTOhopjCxY78v&#10;H2mF+zXc+Rlf5SdsNm8Z3IHqScce1IjtaDi6/yODtvXRIahntediFAyXNUILrF8XSZFcWCRbIitK&#10;yjU/4hrHIMPKYAi/HfxTD0+MTcXuJngDuVE8QVx0CHHngbt1y237Y7/AUM6uN9mvBrcpEQQzUCKg&#10;IaT/H5PzcP72nJOdkc1iMEF0Zltp+JenvnS0sDAPPmi/6wLhYk1vmnb5k5nwgTuIk++24Ol5OJ8Q&#10;s3/NBmUHRtUa3qZ0/4SGiykV+/qVKo1QODTgaS9NA7lqg1/3lTbwMrxErJ0qYAHxRPAmPYLuOX4i&#10;BFNlRp2lM8pXjmpr+y7dZ+C4nn1xSn/y1B16z0uv0D++8FL90v0GdX4ZJTh7F6+cwSMC9/zBgUlI&#10;TF7ROU59/RcKH4ufqhFygJMwAgj6SoK+yWL2BB8OWvjFs7bqHkLgysCwFhzu8KyZ3UbLHsg5A06k&#10;UIoov1CE5jnwZD5zn08O7yGXL0a/XizVBJLRS8ChsvnDTIzAWGg8UBSDOoD73kJJu94UF++EknFZ&#10;bZ23aVQDWbz2Tp08zUfmXchgaiIHp+brOjAHjqz44FV3hwiBHOgsaceENxad0pKVi8mFUvjB9Xeo&#10;Bp87h5hbG/lZgZhfWtq2Y6Py0NtCn+CP24EH+8jgLiD581loq3sD3rWSi0FE84GfpRIOZ70ngPG4&#10;tNTQTSjAAp5rG/w1MeYVy5/lxAwORJcG5a9AVIUjB6eefIUEgLPoTwWCDhiCuEboar41uBVxNL0D&#10;5dTPPIJzZrwlH2Y7Q50XkP8EN4Zk3IJX4fXAV/zPBRSrpyeNDQ9ofGKNTs8uqurtpGhDOo87e+Dw&#10;Ua1dv5EHBiFATcuzk2pVkz3RnEv0W5HCiwlEe4QNBoIRgtm60EtmXPePhHXi8eic9rs+grwYno7q&#10;9SBJK8qnezQkk08TD8eWPeYkUnbE+X6WvBySOXxAulVvI9y5wXjeO8N87RvfBVmeD+h6+P/VKWnX&#10;/206W/N7S77rgRGITl08AOTk82hjN1mo5heWAl/BOYB3Ze63NUWpd5Y9Mo+VrCOYGJHjtZy+vH9e&#10;H71lTp/Yt6yvHU/p9umWzixUdWY5pZOpCc2VNqtTXKPc4Hr1jW3QwNg6lYfHNDCyHiU5Bv4GUBAo&#10;BZcJruq5EVXTA0A5NhyopIuqe9VGZ5myTyq/cEibdEpP3zylv3jiBr3zFQ/S7z/jMj1kR1r5ZbzC&#10;5bmot+mNiKLCPIkYJWVBR5nQSBg3uWYaJMJgHHTxsOq0l2B9AGWKIRuY2NANWaB9KB0ruISBkw0e&#10;vGlEB0WCtUdh1QHvquK+1+jbCr5z1GAetEhkqFsilL2BuBA+54+QZwzu+ilklSthzL3cLO3Odvcd&#10;Op/ES3GI7MGOLYSx2SY0pA3ILHklfBbqG4V7eHJBk1Xwg6LNcs/GOUWEta6c4d0cIbEn/FIOUUuj&#10;2tKtt+yL7cXuyZ5Gm/uUt23bCB9ZphIj0UtwTPfMKSqS/PHMvYKVxKrfvXfiH+i1rB08eFQ333wb&#10;URT1QVnl+gahBcopnnfqHV2/Hk4TOU8iugS/CXANGY2Iy90i1gO+73byn+tgI9nTK0mdXELyV8AI&#10;FlruC4KnVEFXYdDawzzQrT+QOEa+T3m8E9FibRknoqk142O6++6j+tH1N6uIJ+sy0/V8TvtOnjZm&#10;tWPNoDpYnqo7mttVMICgyKspWgiEG4AVbifM0+z2hVD9xBpTpOdmeQZ52H2PgvXWHXmPIh9txOGz&#10;ALu0ztOV5kYyOkiFYDB7JIEcg62NGZR/7t9JhMd15+hGUzv3gvkjLfacmvk+pdZciNIvhxf7zW9c&#10;r/m5RFnHRGCjxX2beBhprxYIZJ6bjOzwQ5KiQnnGxF6OvuYuRwP+BX+u/+rEr2iLLRll+Kv10Mzy&#10;Gne79Xdy7WmRKnXn4ekR4JxwyNv89BdGUFCe44UwU5cQKgT91HJBf/TZg3rhvx/Sc//jkJ7z3uv0&#10;5Hfdroe866ge9e6Desq7b9MvvneffvF9B/WiDx7Sb3/qsN7+3Rl96q62vjtd1iGt01LfOuVHxjQ8&#10;NqAhYu2yByxokJdCxrLBTh7Dmos5le1MUfERrAaGpQa9509qV/6EXnpFVu991ja949lbde3OqgrL&#10;R6j6nDIwdhk6ZVrgxvSxJwEfeJWRJyMZJ9FnRXTgjnEbsuADoMWz5ht7qx0ViUYI+YsF1Qe3qr5M&#10;+xEWU8N5GTy4lUnZs7SihLm8HhhllcYba0OwpvvsFqfVnD+h1txRpRdOqLR8WiO1k1rfPqmtnZPa&#10;Hscz2pSa0WhjUtnZE8rMn1J69jjvnFRjaS7yieHbGOCgbvYYc9CRuo6O92nP+qIGarMYjH5V8/20&#10;dxl2x4i1quCxTzecqmu5ukR78N7Bbxsj7RH+HeNlof+Ur+ZUantaRkqTZwo6fvAuFTyvEg6JbwCb&#10;58w2jZQG+nPatWujWQF6WTaNk3tLiWyshpCvAPK1x408JwODqxPy4fvgr43XfNMdBzR5ajoMUcoe&#10;tEbUqeOt4ihZ+i3MVjX+48UViAO3PfjvEgwxNbULjgK9PDD5zfNA72hINtcFSaEH4BvAI+z+RGl8&#10;nreVfGxMWbxuG0Qg5h8jbD7mvJAAI5+lHYXqPHlVtGnjJg3hENThzT7kP4shy/St2/362dl5PfHa&#10;h2jqyD7dcMtdapbHVN64U+2+CWTZYQmVsKtKhT3Fw/0sUDLQZQaOZWZmzlBIvpgcE2tgFWmggVgv&#10;E7mn2Z1H9yxesfa35Q902gT5d+9ZJ84jz27ZTpCKyyYw76NUPRTur0q2T92FAqxoZmZaD3/kw7Vl&#10;44iatUo8Z3XjXKOsyD8pw0rSKa5QhIfmneJ/Lsbd3uOA6+l5cNF/FXdX3STZI3DI/4lPf0nHTsyh&#10;CGH8bt1NMBOugpd30aUX6sEPvA/R0XwwqFcKHK2k9a3b7qY9VfV1ZpWrTyMoNWWqTVUXCMtw/dte&#10;D0lIW0Gg5htFTddLOlXJ6+hyWgeXm7p1qqbvnajoy3fO6HO3Teu/rr9bn7rukD5/60l9/cCcbl4q&#10;a6qFskPYinj/faWc+uDUPAaoiKUewNCV7PGgiJeKXrIHg1F390GikfB6GtqztqBHXLhGV+5Yp2q1&#10;ogO0c8lWOh+qHfnwWtuq2rd/V6mZUzB+YtmhWoIlcIe8Rerhxv+bRl7vXOtbq8IFD9KMDXGqjgCi&#10;AP08eE9bi6AEWp0+JAMTvESIhNIqNCsxLWfLeEFXbi3pMRcM6ln3W69n3XdCT796XM/g+Oz7r9cv&#10;XjmmJ18xpqdctUZPvnqdHn/5mB5/6YgecV5ZV23v1yXr+rWOaKNUxSOZbWp58STCPw1jIJwOs1Ag&#10;29eU9cL7jGq8dpqaeVQ4rVLHk27dxramMiP6wPeO6q4Z2uM5gDYq0FcI5aPPG9LDdpSVqc8F7xaI&#10;VG68/qDe/y//mRiHLu/3jp4ytWXzhF78gierDKHsI4fnGhgz3/h39zwUm89XpZUIyPnBrzbUvZ/d&#10;lNAAieWYLg/r/e/7mG74wR2xuYTW7VRzYreWPACnKvWyO3HWUTgnrbrW69vvya7PY3pX95mINF1e&#10;t51JH17S7vAILSvgNXGWkvcjhI8mdPOM95LzpJ3gm6ihsDQpnbhN7cq0HvrQB2mIaOIL37ouJnLH&#10;uvjiyPbXVwjB7nufSzRazuorX/86sb4XgONaDq1XJT57Z0VhhDpZCVlJuQj/dKXjrHu+KvE7GgGz&#10;hAeGG5qE1X4+qSQXYBaQ4f4Ml+NzX4+srKj8rJ+D3CZwt3ErYOVnxcWtpAMejU840V48o8zytJZm&#10;prRj13Zdc78rVa/OJfk5L96O7LolmBV6jJZknSDVD/aOvmth7YGnT6AeuO8n7l0Ber7kxz/xBR08&#10;fEZ5vJloO9dDvwPVWkMXXbBX1157DfghjCIfT6EZHszqPpfu1eMu36inXDKqR1+0Rteev0YP2T2o&#10;B+4Z0X23DejCdVntHs9o+2iKcKqh4VxdA9kaqsKdwwvIqUdkYeYG3ly7T/Mqa7JV1uGlvG4+09HX&#10;9i/oUzcf1eeBrx+c1S2nG5ptDSo1iNIZH8GQ9KFMrGgaWF6EOjwG6h3es9sMzlA2/Y0ZnQe7PPTS&#10;bdqzdb1mFud17PgJ5WHSFh5RHktev+lHwYze+SSUn3FgvHG8pwL0RQ+cOGytj2xVdteVmsXD94oK&#10;h8JtcOrNb2N6UWNRqeqkxjIzunRtS4+8aFTPvf9mvfr+fXr5NcN6zsVZPX57U9eMzWvXoLS13NKm&#10;3KLWpxe0LrOotelFrcFjW5Ne0uZiTbuR8/PHWrpyS0X325XXwy4a0CMvH9SjLi/rip2D2j4iDfNu&#10;e+mM5lHoD9pS1pPP97bvnmoRsYzybhBs6o057qoW9d7/vgtDM4ROwgBCdHNfsbWg5993vS4exbC0&#10;lrnujTrH9OUvfFef/ex/q1T2TE8PxASigr3cH3nJRTv1rGc+Dl7BmNtTNu93Wa83xSrhYzNYXFyB&#10;6J/0H3XwM/7z8wnez4Lf9i4Ep2cqetub3625mbbqhUHVN+4leljvuAYPcYlXkdnw4t1FRVbUNZyc&#10;cHSgD8cQMsBdUlZkvWv+nZTG/9GJCMoIV0O3RAUSOY9zXkmcDID7cQ8vPPSBgesxWMWpIZSir/FY&#10;6sxhpU/fgWmq6XG/8BgdOHpS37tlvzLlkXg/kx/a+vo61n7dmjFd+4D76OOf/GTMlykOjBFK7kKU&#10;sOYuPDxBhzXu13NFXC8rw2hCUvLqxPW44vtdoIW+EMjxSzFq1VWOMZrJXYdNrpgZwkSKvK3xI494&#10;vQu+xjEw7+d43xkAnhfn9X/tk4dVaib9Q0944qMRqmWECqKBRCtK0yKsClg2AlfqCbjJgXzAxSSN&#10;OTc1EdBkVYV/kVmcJP2eficUIIL78U9+SQcPnVKRkCJJLis5NmpN7d69TY9/3ENQWjAVSiOHwhnK&#10;zGsDSnBPeVl7ikvagpNz3khFF4/Xddm6jq7ektUDdxb1qF1lPfH8IT3+/BE94aIxPeniCT3xwnE9&#10;ZueIrt0+pAds6tPla4vagXAP9uGjEGKrNqfYuqzVgJmLmqv36eBMRt8/XNV/3TqrL952RtedntEp&#10;lGZ+dKOGh9eq5J03IJ+/sxv2BrxDIbBsZUQog3Ep4x1dtC6nh1+2TXkocPTmWzUzWycUpLF33KRy&#10;gxDZI9vmHJDrP/9LGN5oD6T4UkSYDd5rwoP5PVdpjugjDD916NRR7ISpg61ZXbamruc8eK1e8pi9&#10;eu6DN+qRFw/rkjUt7cjjM7bm5XXPi4R7M956vk65hI4Oj8ODRqG3He57RxXOOxybNvheY7+Ex7mM&#10;o4DSGUwtY2DA/fq87r9rGCW7UQ+/YC14zegBW/A0h8nPsybARi7kIxezslp4oT+akj70gxOqZibg&#10;S0+HMhKbWpuv6peuWattBWiBIo/R61RJ73v3R3TrTYfkj3YHH/IXgzVApbqoax9xjR6JsazXUPzg&#10;xArVOsC83/OkEryaH89NDoGN2wTDCRjn4aFxTPCfyEOhPKrrb9qv973z37k0pObgqDKbz9dSGisC&#10;IQqEwO4oakH/RFfxfsipz8m7e+48k8jOuirhmaRkt8tyZx2QtK9XJ/95/nHv+dV5xTO9tkW5QMiw&#10;z/1+kvxInp+ZyUPKTu/3JjZ6ySteqgYR2Ze/d4Ny/R4spJzS8NbXex89z7N5wdMfp//+2lc0PT2L&#10;9SLG3nCRKhl/1IeSzPUeiaGgWOnQrbynIVir96aRhGUx+Pl7pm4DLADRGP+My+Qf71Mh3nXF+BWt&#10;CMTEteR3cu4yXBa/qXtoMioWw+ruqCYvfx83fewuDRKuHD91Qldec7l27ZhA4XjqCGW6A9nKC0TH&#10;tImoR1IhbgcEPv3sqou+1gNPG4qBFd9bUYDxI1IuqpvTx/AAD6AASyV3vPqJBEdum9cBb9myXk99&#10;2mP4XcOwpZW3RcXCeTufUquGJ4UygPG8bVMOj8wf98nVqyrQljzKLFMjPG7Mqx8FP5SqaDw1rz2D&#10;VV24Jq1LN+d13939ejBh4BMvHAEm9Mjz1uoBO8d0MeHrTkLVQbyJZfJdtjKAoafxEO84lNZ/3XK3&#10;PnvrbbpjkhAtP0xIOaByMU3YT4WCfF7tAa7BY8vfq/A8sVYF5b2gq/eO6D47N+nU7Jymj96lzMEf&#10;JRuFQi/zUOCAv6BbF2Ur+OeQ4xy1oPSmC6Xtl4kaKFc5pWxlSpuG0nrylZv0qmt365cetE0P3VbW&#10;rvyChionlVsm5AEvNYQmFqJBA088cjdMTE7mqj/W3oY//E3gAJR6Ow3vcL2T8n08z2yG0N/skVHW&#10;FrXGvfai0s15vGI8yHJbV2wZ0lY8xjpecBV6ZUSIDj+1OiVlUJztvj599o4z+tK+ZTzhteRtmoM7&#10;DM/568p6wZXjGm6eopxszBRooHjf+Y8f1Mnjc/xO+tZ6fG6DUcfreuYzfkGXX7obvoGPQ6Ei/G6f&#10;aWLcgbxERJBR/z4Hksgn+dXjV+Pd//ee4n/etQL8wIc/oW9++YcqFMfVGhmTRjep2ikohSUsosTd&#10;b90kHHYXmWm5WqadaVyzcoUWhp6idUpKInV/x3tAjy8sH/GLYw8HoRS7DpNlJyZrc1zJsVc+R/9l&#10;rQ9O3qX87N0aGx3Sr7zsJbrxjn362g9vUbaUfDs4Uxja83ovZzkzdUIPf8gDtHRqSrfdcoeaxT71&#10;TazXcn4U5i4og4XzMq3Y5y88tG5ZVIByomxXJqk0ijHjPgxXFoY3MbjWm58U7nBUnkzweDIwhOvf&#10;QshjZAcnrbGIp1KBI/JYnGx/dCp3PC0ninAevBAunBudWJkALKm/Cp/H02gjMKmFE6otzGho3UY9&#10;4hEPUKd6OkI6b2XkffXQflE3cohjtIF8AoWuHsWZ/12/e4Lbn4ws++zsQ9gJ8oYBuJzJlPS5z35b&#10;d+0/gwdoq9Yk+8iVJ1HWeBzj42v0cOpmhewlO80mljXVD8PkaRqhUKqPOni52QARx4ByxWGVCZd8&#10;LPUPqtjfrwLKNe/vu+B1GK0OU91/2Ca8alWnYYYFDSA0w52aNvenCfMKeJBjevT5Y3rKZWv0iL1D&#10;ump7n8bLVQ34ewyeFUP4PFvJ6objS/rEnWd0/YEptSlz46YJDaM4s9V5FBX1hb7L2YLq0MQfEyqh&#10;6Fr1RW0czerhl2/V+tSivvv5T6tTQ3mbbtDLGDbeLBCBNX72IEKiTMNdbcrsuUanBjeovXBSV6/v&#10;6JcfeZ5e85jd+sULi3jHszFtq1FtYBQW4JsqfNLGiLr/sIHxWFYRZVWEdzPNJoYEgwFe3H/ogjz9&#10;JQ+9SxZ4lFAJKHBu5ytdXlQmV1cu0wLMF6hOd33Dv6i42Lgg1ViIqT8enfeEW0xA8KDLN5/PFtfp&#10;fd+b0k2noGOuSB3qvEnmzQU9eFtOj79gXGkMmAcE85kB3X1wSu9514fw7jzJl7yMK/Mi6DCf9eX7&#10;9bznPlFbtidfcrQCTPDIY4CnPXl1DG8C5q9EPZ6FaICfBHr8akWGW2ym4bdl0vJdaeb0lr98u04e&#10;m1Szb1C5jZeoUlqv+JqdlRlMbgNlOUG7mZTd97v5IldUBuA3R8tr/JG/Swq6+9zPu4EkT2FK3jdf&#10;OBxO+MO/e+8ldXa2idyGHoh8zh49pcbOw8DyjNqnblVz+Zgu3LZJL3nBs/UvH/+CbjqyDI1LoSBT&#10;A1sei+df1zKK4jde/ss6b6Bff/j7r1dtdIOGL3yQzmx8kJZSCF5nngKKgBUbOECbJwkkmJ+oSFTW&#10;9Y26uCFJshWIRnjoFGTZGgRCeMbhgheCe7SwjrAXlhe1GSG88orNlNHRR799lxoDG2BsT22wUiJz&#10;FxPWJEG8FaobniDLyMmpgBBnz3xf+uFnNbQ0o62XXKhP/sfbNFw+oxbhQ0ejjnRCIYH2pNpkHcn5&#10;eHqF2+niuhDCuSoZBzEbP9Rkl6lgDL9jzyJPPqXsiF75yj/WJz79PQ0Mem+3pM4JHT1o480Hiloz&#10;UQSPlfCAvYuxp0o4X0/7cFsdEvVBm9g5GiVfLpc1MjKigYGi+vuLGhwY1ODQkAZQhiPjIxocwVsr&#10;F7lfVqmMaEb9YXaIHnPbWt7+qYn30aA8qYyizuVHVEuN6gwK+Ma5Rd12d1Vfv/GMbj1d14nlhqpN&#10;vDC8y0df0K8XPmArQjyi8uJpFOws7xlXvp8H8ExQOk3oWi4N6OabT+npT3+12jzkj0T9rGS01OAN&#10;f7A8v1jR5kc9TWvud3/9wqXrdPkFWzRWaqp/8YiyKB9UHaFlGaWC0YMJPRjXwFg3MjYa4LG5pJyV&#10;nwefPHcS5Wdl5pUZdZ6rIczoZDw4cIJX4yV9nAaP5XDf7WGYV72yoQiNzNL2wkvQtgQdc9bQHfK3&#10;94gi9GqDNOXZ02ylC7o7tVEvevcP9d2ZYegowsaMKtlBparH9fpHbdDLr16n9OJR8q1reHCzPvHR&#10;r+pXXvzrKmFkUuiq6E8z4YyTWl3b1m/W+z/wZ1q3BY+1RZtpQzLRO0mJkvDzMFh8lP3cZFkLHl2V&#10;7Gd7+7PedXuQnjP5re8d1q88+zfw9vNaHt2o/vN/QWeyE9CZvGnfiiiAH4tLhKsh04ksIT38z5l/&#10;dOXSzyYv8p/PeX4lwiPZeFiGYwAGHPsIAeJeRJShvJNkB8rJ3Vu96W1+xv3GzjsLD4zPHdbcLZ9R&#10;c3G/XvyYR+ltf/0mPen/+VN97c5lDULPXBsjMrj1EZ0mrn8N7+A+e7fpVc98qv7iD/5Q8w0K2Hqp&#10;Fs9/rOY8uZjwLAUCk9ni2JauArQm9mlCKLduhQTZgbGcAAD/9ElEQVSRfDnWBPKXMqN03/P1wAsu&#10;dRamwcRrZKiol//CBXrshWu0l9ji+JlFPf1/v1u3LRBnFAeUrfMu2sV5hRJ1HmZSqtojQIJAE1oa&#10;bh1S5/uf0vDMIS03ZvW2v/8rPf2Z91dt+hj59MUcyt6E23OSieO+Qi63XEYXfj4FSB2oi71G7L7K&#10;uUG96pVv0Ec/+W2Vh8ai7pGi8eAKb9Uhe73m3UAQuo77dRBGd0AlT5xtryGuomBRXpGCgWwNOfCf&#10;8VAo5dWHsi33FTU6OqING9Zqzdpxbdu6Vnv2bMODWxMf1OlHeXrdqicz5wirU1XCWQTLswwqQ3XC&#10;7hEtttbo6HRKP77jmP7ztln98Nis5ucXNVBo67FX7NHLrz1Pl/bNKL1wJLyiSn5CLYS8D3w38UCL&#10;5WF959t36IXP/39QUp4AT31/RnL7bJjqKPnszLR+/y9fp2f9ypOw5ndrYbkKHvAiydf9XzW8Yns5&#10;eRtHcNdA6SxjrOsIynC2iuIv0b6iKvDMzFJdN06ldOhMRd4C7sTMkiYXqlpE4y00Ue72vFHcftc+&#10;Xj+KPDbbRUF4FU7/YL/6MEZ9uZyGijmNlnIaw7isH05pvK+qkf6SRvsKGuvPa4DwdTCX15duP65f&#10;fcfXdXLgItruENy9hCX1N47rH55/mX5hC7y6eAqDltYQXu6fvuFt+qu//EeNDq6FlaAHyHAI7rSw&#10;sKgHXH2l/vlf/xjlOEXdyihePB083d56/HP42J7uPZMFZYWDkuQJ0CGShP5+x4rHNPvD171Hf/+W&#10;D6owukbavEepTQ/RJP69uwuSF7op2NmRXRKa9lJskuCj5XH1804J659NPBPZWCYMvXb0fjut5M09&#10;/llZxi8OK+E/Zbosy0qZSGj45D4t3Pxf2IIj+rPX/qae+rRn6ZG//Ns6WhvAMYG/KDU1sv2hnQa5&#10;uO83gxJ84+++Rp/4l3/WrTffrua63Upd80ydLG6gEMLGUCzdyvWSBd519GXXl4Mrt5oYSTsgiImC&#10;FgkVyX1X3HPOciibNhZ958ayPvTHv6DLy3gn88tKlYb0mn/8st7y+YPKjGyJ0MHrTp2htX2ssQUv&#10;ttBWxEm2/i+PNccFzkypdMe3lN73bTVwgx967UP0gQ/8FdJ9mlDTSgonHq/UIfo5qasAg6+sYDm6&#10;92i1Aux5m948M7HCzoMH7QFydBYOt/oKg/rN3/xzve8Dn9PAMIxN8miXCWUP2N6inzVuUzQG/uO6&#10;+6i80N3nXcLzw6LpOiQer/Gcpp3cR3BDWCNPaGnPjlrEagzq1yA0dJkZVGx/X0l9/Tlt2DwRe8pd&#10;sHOHLjjvfO26YI/GN46rPJBTEUOlxVkMVwVPFsbAG0vlC5puDOvHJ1L61M2z+sINR7T/8FHt2rpG&#10;/+sZD9aTduNhTd6MKBA+5/pwoF23uop9w/ryl27Qr/zSawk7+hEUt+pnJe7jlTcIox3y/eu/v0vb&#10;8P7m5mbUj1+RRhnZ82vQ5iZKwFNjSq0FAoi6Cnh5acpWcUjHKildf2ha152s647pju48Ma+7F1Ek&#10;YUTBmfuOTXfjz0QIQ2LgOrgibqIuINv1jT35/Ay/fc1eRiSHu4TaRFDeamkYBThYLmjD2LDus3lA&#10;k5W23vXfB1Qf3MVrKLSaVy60dD7h9dtfcKkuKpykPRVl8314/2W9+IW/rv/+8o+g0QjFYVjNY5Rr&#10;mi4uLunZz3y83vQ3r1GldgoPZyBq4PA1vqpGSkZCu/jtMutqBRQho/FLcnQVbXFIbgZPey9CvFoi&#10;gVotq6c+6TW67qbjao2Oqe+CK7TQjzPU5lkiBr+2kid/iQIGuorIuVoZ9ZRWT1Y89StK5V2fO7m+&#10;iaeXyLSfNUQ7uuX0mhRRX3KapO57K4Lp5+K0rXK2rYEDN6q5/5twyxl9+H3vUv/YVj3hFX+oemmt&#10;yu7vhYyZvtH1rzdDeTSwXqnJX+bLgtSjdx8kVCgqPb5b1fyodfz/S9tfAFhWnOnj8HPdpb173N0Y&#10;YAZ3DzEiG3djQ4x4skkgskkIIbIREmJASEggQIDg7jaDjLtLT/vt6/o9z3vumWkmsPnv/var29XH&#10;6lS99fpbp04dQdts5VBSuClL5IzzOUCrjMYhtDUC6JxltsgDQ4gUpx4rEul6PK+PLA8NDNlUhWOm&#10;p+BlSMESVIJtuOfpreTXMGoMSzQJVUsWyfMT3zqeoAObVatjPXVUu6yb1aG4f7cpuh279+LEE5dg&#10;6rTxqBY1hiLvT76DqZYxP9Yh5Wzd5T/rFs/x0E3qq7Km3kj56EGKlLCFqDbJkxaRSjTI8OvxR5/F&#10;kyteQDTYoJBWufUgzP1ouIFY1MvsowcRRXs6grZkA+kUPYhYHHEKU5zehnKEfTdvVR4JDZW+eSGv&#10;UZ+izBVGkS+MoMjQvlTOUsbKNAoaC1G47EGI92sB1Jg+ms4aSux7775+rF+7lbCtwD/ueBh/u/0h&#10;3P/w01j70lpkB/NIpSaRYdrhT9HLotLJj+YQpJGaTdhOm92N05bMQEc6jJe278J9T76EZDiGubNm&#10;UqDz9GL1yp7CRypd4kIrm9x2630ULoXiwq+h9FWy/C96t1QMnV1T8N53notQYBA5sYoGK8hn+l6F&#10;xk+1CITeOtH7woEkw7PYZDyzx4NfPbgNlz+0H1c92YdHNlSwnkq7r8Swt16yoZQIhSMVrKI7DnSF&#10;axgXbWBquoEZqRpmJcuYlmToHc9jXLyKrrgHSSrZtL+GRCCHSD3LOqR0BCM99YoP5UoY+VIQg1k/&#10;9lHZbtyVxcMb+rFhdwZFP71+T5ThOBUM79PyT0u7o/i3I7oRL+9jPxRyJtB3YARX/vz3yLOjAS2D&#10;r/CMP/t8AnGmNyje9Kazsez4Oc4DED19JQ40dOR+D9cxlodj02qxaxYlNfnWLc8N5YBtmWIjX0a7&#10;8fiDL+E3V/4VnlAbqskUfD2TkfF0m+GxCegSDIqYatbW6tVxs14LZSkTPMXr9t+SKTe7kdeVeU7h&#10;q6k1M+rOObuDBk4GyWD3k29osHxBZk3IVllmMji3aq95bOXVb+mwHBo7NsE/sAtdnRFc+NEP4ua7&#10;HsHDL21HIJoi9ugcCLfpqSc0NIitWB/FPCZQCGeNa8WGl57HQINu9oLzUJqwHAWGGxZvyzpK+xNY&#10;JZvvw/sNaP4zzS+8qOPGqPxJi1OI5B3oY0s2l0vGgp3XbHRvqYR6Tt9GLeMzr5+Fi954JD1yTQpm&#10;6OJtx3v/8wbcvXYQdYYGmnsnRSN1pFBTr7gI+bbahCGQCq0JnsKXjloepRfvgbd3JUqFAj7y0Tfg&#10;h1d8FYW+fRTUHIEQ+uXZWg+cJEJRWRux2B/rN/f1JM5NastJ7n3qqcuATYvMPss4bN68D7v3DqNV&#10;HwlXyEkmikfphjM8blBB6TOIPk0upcLSx3CEGg8SpsxthR4ea6pEid5cvpCjAqPS05p+hTxyxRIG&#10;h0eQ4bHCpP7+PgwOZjAwwPODw8hlqSTzJSpLehRV5/VGHwUsQIWld2PpRjOs8dr0j0apyFB4lDBS&#10;CU+dhiVL5+O0U4/BqaeegPHjx6PE/tQyvQhpuk44jlKkHWtGPPjz/c/hkaeex9knnoQPn3cE0qWd&#10;8OSzhLlCgUrh3rtX4mMf+QqVcJI8Kxw5/OHwiIOxg0l4Je4L7Oexxy7Hb3/5RUSCfRglf5Z9FEZe&#10;05NmDcHL4/HG4xgOtePRLVX85bFdeGTVLmSyBUTSMXSmE5iUjmN80o/JrQn0tMnIRO2zATGSPBai&#10;SiXug0EvDZOePFep3OTR18mpDKk1XUZqtuqMFerpp0YeCjUvhvNlhuR1DPLC7uFRjBDHfZkCBnJF&#10;jNDz08R00SjXiJBnGYpLqRPXWj3mI6dPw7fO7kJkdIO9YRGKtuHpx9fhnW+7kH0Xj2gSkSIQ3iPl&#10;xvZ0fNXV38aJp82zen36PopFVIo3WO//Ogn7bEvf46WHF4lOx6c++g1cc92t8LVORmDaHNQnz0N/&#10;vUeiQpksET9SAU60oWSrYouO5COXmDK+FuHphG6wk1RQus5/rgep5A5d2b7RXzvyzrnVeekUJQm6&#10;MuuUcZXCs2hTu05LTkRFnKQrg6iseBCJwfVYvHgSvnfZf+JrV1yHRzcwKkykESSdte6lJz7lVGu6&#10;wVp8tE4RwnXa0Udg9XOPYjetkX/6sQge8VrsbWidPQojmdrR5E5SJ9UhaWB1Sm6qyngo6ForTcpF&#10;X+n3V/VNCIZjdLEbdPn1mTrkM2A0hkXj4jhnSRfefOI0TO9MWzjjKCAvgrEwrrlvDT7yqydQS4+j&#10;JdRYBXvJzuuJtB5WmCVU0nnbapdwkWH1uk3L8HqUn7ga4QoFuzuNW277LaZPjqM8sJ0t+IiwlytA&#10;Bx/NPdVjKkn5FRjtFcZVDk/6JkggFCbsIdZSQf9gL72/FD3BDt5JxvPkyIIUMoZmGofSGxDRWtYh&#10;qHBKHItJShr05lnZ1oCYoskM5BDylpiLAktDoG+M5Etl5LMlRrIlZAZz2L1jHwb2Mmzdtg079h3A&#10;9t0HsLdviB4jlTvRp+lMev80HA6bR1suFKk0aWzIhxMmpXHaWcfgdW98HZYdNR/+UAE1hshasTfg&#10;jWE4ksaDvRX8+ZancezEJD72mgWMIAdRqhSRiLXixr88gM988ltIJttNaSmpX44QsQeOTjS+Uh9E&#10;k/zIKN753nPw3cs+j0yGxo+cXSQwAVBJ13M2Wd/bPgGre4v4r789ibueH0Qg3o0jZ6SxfEYLZk0a&#10;jxntIXpyZfIYFQn5SW+IUNOTLUTLhj34sLBK/CywiE4Lx5j0AORgaMZj4d9DJewKuZk7nSO05DJ7&#10;dVBrweiLcBqrLDDUHqKC3NlXxM5B0jxbw94icGDvDnzm/Pl43SzeUxylLIRoGJP41c9vwRc++5/0&#10;/lvZttoiqD55ehHU8x5MGx/H1Td8D+MmtdsKzYcMMGEZs++msedc5eJuldzrHo0583zNM2ozCTat&#10;z+ONb7gQA5kscrEutCw5A9nkVGRs+oumQAt3jsISz2n7MmXWrFffkuEFlqHq1hCX7TvlLUpr8oF5&#10;gk36v1o/3LFF0UMeo3TNQQXLm7Umpsbb9aZXhaLsY4SV3rcNmTUPIZ7bio+8+y34t/e8D++5+Ifo&#10;HdUYp94eIi7I554EFaCxg5deiDpCxj95yTwUejdh1Y4DKLTPQ3j5W9EfnEQISBAykgFwECjeQyB1&#10;TsCKuXy1IgEqUtnF7KkcW6M35Li6jVLOltzqDldwzPwJOOe4bpxx1DRMiNHbrNASFaXdVVautlbn&#10;9WFHxos3fO1GvJANwBuhAqUZdudTGeoNGY7wOIntUYnogU2VhEtW+lFecRPaDmxGIdeHr1zycXz2&#10;Kx+mF7iJbYkxHAUodnbuZrZd7v1LBaiCTQq+QhJMAsuEHfrGa4w4jPM2jWNR0TNr7p9NMRJjCQpy&#10;v8Jd7Vd5n40U8BeUpeW+bSiIVfMQJdwOUyiJrhbaU+gD9DgCPB+U4tACEnWGwHV5M3Xs7x/G5q3b&#10;sWPrfmzfuBMbN27Bls07sW9vP1mAksrqIvTYgsGIPXCpkqb+eAnHnbAE733/W3D66SdQYbJHfSOo&#10;MzwsRoIYyEbw5ONPYyIVz7K5MxiS5xhKt+Pq396GL3/+B2hp7SJsDn3NY5cQ2J9wK9gdGmoqR4EK&#10;8FOfew8u/sJ7MTzcT/xptplCavJXKIJ8IIV/PLMWNz64GbH0dJx+5Hwsm9XOKEKTyIuI6V3SRh6F&#10;6iiyDX2Lg36Sxgk1ZOMLkw4RbvV6HYWhSt6X9y14hD/CcJCfjHbEM+Gt6zOY8pZYRnjXmpOMasnv&#10;5D+WY2WkiyogjAwpPRqT9NMDpFHTWyw1eot5euxasiyBEeT8WucwihQNz8Wf+k9c/6c7TQFqmEMV&#10;1rx6HESaFes4Yfl0/Orqb8IbkNEYy2/iFzX+8jT2nPqiNLZY8xR3XAVYQDzdjZ/88M/48ldIK9Kt&#10;1j4DodmnotfXYQ+cKLysQ5GWI+vi6YN40rapA5SEBmuXxzoztrwpw4ORALOQ/mpJBZpJ9bvtuW3x&#10;iD8vDaMMOenBesWX/g3PorD5ScSLe/DLn/+IaEzjU5f8Ep5oByMfKmXCYAowPeUsqgq69uoYtw1a&#10;9fnj2zE51cAzz6/CUGgcIke+FdmORaSDY0kNKDZuXgcrkWYWU+scT8IrBUVmqDGss2kr9AhBaxei&#10;sM/qjuL85ZNx/tGTsWhSCnHhgeGOFpOki+SEx1TG+mo+DYfNM/NEW/GVqx7Ad/9Bj41EIj+Sx+gz&#10;MbzVMtq2UoihwrBkYFhoTGYve5OIsq7I7mfhe+JvCFQHMXFSHLfc/nt0dPgZHsrTcoghwrjJqc0a&#10;4tbNhxSgS2gbAP5v6HfQUBCeoH+YXfUhS0UR7hiHckKrPnsQ9RHzVWf9RSluLb9YoZKUYpOrLwbx&#10;cBv0OsrO0YMiPvvK8/qamwRUSQxiONfwg2DXjH163n7iVAsd2BppvOaj52HzBiX0uq/QQF/vCDZt&#10;2onVqzfi+Zc244UXVmPn9v30KL0IBxLwxuiFav6br4qTTzkGH7/oYzj5xKMI7HaUCnsYKsaR86ax&#10;cftmdMejNvk0FIrjVz+7Ad/55i+Qaulk+45ycRnZkKcYZmyit1dheP+d738W73j3ORgaPkA8alxV&#10;SsWP0VoAdz+9DpvpWR23/GQsndSJlkY/vKUDNkzA3tIAE2aG+QonySAo07hmywWGx3lk6BUPD+Ux&#10;0D+KPOlfrdFjzudRouJ3BUtedDKZpCKjh0HvLpVKoLU1bR5yhEY4FosjxethxtJa5UqhtB7IaCqM&#10;DNMwXREt2ipv3hnPYxQkJU5F4qdCjtUGUOGNVa2wPAq8460XYe3qnYgTb5rCrWGcGpW9VkwujY7i&#10;/e8+Fd/83mfo2edolA69Uz42mUJo4tblu1dLTlkpJMqPZIY8mMv78JYLPo6XXtwBbzSJxJxj6QAt&#10;wQCShFsqRgrZoZUo5xpdTT0xXcDstj826Zqy61Effv1lx69wncA2dw4l45yx5aRUSQNJRZgwetc9&#10;CO+B9egIFnDlb36Dq264Hfc8vYl6sIf8T92ivpMXPa1TzqN41KgoZJF5slRBS8iHN556JO65/WYc&#10;yNNizjoT/lmnod/GHZxOWG52WpbPYnHCoSey0pE2iEmL6y0Poy2Yx/K54/HGE+fghEUTMTXlg19r&#10;3ZFB6tWgTeCErT7D+xjyKjTJUhFr4nCoog9J+7FiRxEX/OfdOFCJo+SjB8Xm/bUcu0tvUU/umPQe&#10;sYMZZnosRuRQOxmwjtbiTtSe/huCuQNUuL345iUX4aMXvx+F/t2EXcqNLOoqEWXDOff+pQcoJvhn&#10;ArnJfVwvpZULdSBb8eGRFzbhlpU7keuch/EtYUyJltCeTmBcawLpRIj48mI8vaqIX/PN9HYIFR/D&#10;ySy9HmKNBkbjecwULE2v0CtOwpmSmEJjG1r3T9dlfORRKGzWKimin34ioxgrQKHVPDZneSyF6qQx&#10;vSPFEnt27cbGzdvxwopNeOi+p7FuwyaMZArEhD7PWUWyNYl3vv21+NSn34yeqQlke0cpuvJ2ylTy&#10;BVpiLxVFGj/78Z/xg+/+Bul0xyugSjgWMIeSHo55qEiu/O13ceIp8ymYw/RgNQe1TKPqwc69g3qF&#10;CT1TZttKH4HsXvIAW47F4KVCqTBs7BvJYwu9243rdmL3hu3Ys3kLdu3dh6EMlV6OIWq+TCWnyeLE&#10;o+plmzacQ1AOCiz5Rt8HcYDSWGGEcATpQWisLIJUIoVkWxTpzggmThyHrq52y+O7OzC5oxUtSc3B&#10;9NsKNaizPaQwUIvRyRhCqrKf9CAlQp3YsmkAb3vLx5DPav6hyEKFSTg0NlyrRVHMDOJbl74bH7rw&#10;bRZe27emJQCHJcegsCnC7e4rjd13k86pnHmsVPCxeAtuuOFefPiDX2Uo3IVCSzdSc0/EACO/Up1K&#10;XkaWfGILnyix/YNeGPfdp7qq02BTOf1x65Sxm5rbMYknzHlicuE86EwdlgSqe9alj+rUIqz2KU55&#10;+OT0aJm6ZNVt8A5uxtJ50/C9n/4cn/7Wj7Fq6wCiyVaTbbkVGi/0tE6mAqSQuwpQA70StreeewpW&#10;P3E/du6mVe04AokjXofecBc9Rd6lhjVwpKSJrU1ECAkKgT10YWLlPKZ3BXHW0ePx+mMm2qf/ovqm&#10;q8IrTQcw905fdqcnFxaTJRkeePH8ul7cc/9KekoVfPHi11EZsC1/nbbHj7dfdg9uX7ELtWQ3wac3&#10;QwVqr+FIB7FXJtpsX2gxr4fHVYYZnmodydI+hPY8i9FNL5L5Mpg2Loqbbr0G7e30DorDBr+jAFUP&#10;swmlMK7alHXsEFlJ4xhKTjjiWMJXSiKUAxf3qxTiYAOZcAh/WTmAK27djJ3ecUBUy45V6A2XkaB3&#10;FY8EEKfgdKcjmNoeQQ/d5K5EEB0RP1qiAbTFuA1p8rJWWqG1U+WE0fkmbpmhmSb2sl3i2B5AkaZ6&#10;eKVXu8RFgtZIyHM6pcnXZCd4qXj1Ar8e9gTpuUgY/XpQ0oghP1rH9q0b8dQTK/Hww6vw7MrV2LN/&#10;H7JUIEcsXohvXfY1nH3GmSgMbqfT2UtFr1GZGtLJdvz4h9fi8u//FukWTQNy8HYoCccvP6eFdttS&#10;UVz3l59i2ix6SPR6rIs+PbljWf7pAz1aXFRzCwOMEOqRGHp7h7DqmRV46r5H8PyLm/Dilj0YKChw&#10;riOg+W1EQIgKzFZLNs+XXETPRvST0LrCa8JsAtiwoQN75dGuEb8UNI1rhUNhDI+M0BCRj8uMXNgH&#10;CaItx0Q+b2mPo70liY6uVsyaPR2Tp4zHnElJ9EybiWR7J1pjpIIQHOjE3Tfdgfe86yLSvL3JbzRz&#10;ohthrdUi0MIDv/7VxTj5jOUolcnvhM1VFmOTzrn9EN8p6dgU0mHJVSAa+vKSxg1GHO96x0V48P4X&#10;EExOQHnmEkSmLUNfNWX0iBEGmVI9HLI0pk5XEbrtW25GFpaasNr/MXBbH1jWuqzEfXlm6rsTIh+q&#10;T4mgHmSVsQpQ86O11J0cAa1TE8oMwL/mVniGt+Gdb30D3vHRT+Ptn/46BosBM/B6A8gelvBuT3zm&#10;mTR8aoQI51YN1PKjWDxrEiJUiOtfWoGR2GTElr0dpeQUZNmEZtfr7Y2iN4YKmYUBi6qyDqiuud1J&#10;fOXMcThzsayiBv8L9LqGiTyGJPRG/FpOyUdlGE8JC9jZl8PdK/tx29P78MK2ftA42/SVn33lDJw3&#10;P4kNm/Zi655B3LV+BL+6Zz1K7VoEMQtvtoWhLhnUn2fbDmINP/aPRGEXpcjECx56TK3lPuRW3YrW&#10;A/tQGSni89+/CBd//l0o7d9KghXNijTIcORK3iBf679LauQQMccmXWmCMybpBAWEuNN7vuXEBDyz&#10;NYvv3LEWj4zoPcvJFKY8AhWGZCyn92zFCHabERpI0CtKM5xPhGtojwLtDKG701EqxxDGt0YwIeFF&#10;R7SBVDiICEO/MEOoKLkm1CjREaQHSW/SVyYj52vI18MIU+HqbY1AxYs4aZSN5pnbCWMbUg0ZBfKC&#10;2maHNOdSn9z00EssZYHt2/rw5BMrcM+DT+C+B59EgR79N7/1ZXzy029FobAPoxkn/EtROV166c/w&#10;81/+De0d49kdMbUzBqikNsyGMLmMXipUMX/WNPz5b5fRNtCIaZKqjYfJ31c4WafSDiESIP3p8T3z&#10;4lr8/ZY7cP99j2LHlt0Mn6sIBZMmhGV6BZrIrIdq/gp5odmGM3atKpsANM9b4qmD0zRkPPgT3GJZ&#10;Z6qT80KA9u1TrxpfNYHkfQxzyXUoay4jFbTCYMEtHkwGy2ihl9/Z1Y3pM6Yxz8DsOQvx4N0P4Nrr&#10;rkc8kbZ2NeaoOaHyyqvlEjo7fLjuT1dg4tQO4s2RNRdXpkSYpBBcBfSqyXhavCSZZWcYKSisjSQ6&#10;8MDDO/H+t7yfbfqRjffAt+hcFMmjIzV9zkEPSHNsRMMnvM8ww0PijRIvIISyMTTlEflEuHN4mMcK&#10;N6npRGq7m3DKCMmPksPRPOX8ky4ybeect35xq2cU9v5+87ySXsmTA6BXH/UGkN5m9+19Ed719yBa&#10;6sNPLv8eeuYtwwX//nUg3Gbes0WrIgiTJzbrDHKVo7i0IKEQqCXmW2JBLJ49BWueuA/Dnjgw9zyU&#10;p59CIUrYPKhINYOSVg726g1IIdUBtE5mPXpmG277yjJ0NYpo5Ch8DXo4QoafFlPfmQ2GkCt7sXLj&#10;ftz67Bbc+dwubN5fQ8nfSiAjsM8/1Ppw1NQkZjE8zG3fgk++761IdnbibV/8E9ZXUmjEacVLAYNZ&#10;4Q9bH0N8IchFNS00laD4Pc6yoX0PoPzivWipedA9tRO33/47hp8e5BkW21hUnY3TpNj7kf/LpFZf&#10;SQFq8q5WetFT8RKJ5Ul0Y2MmjMtuW4N/bGCon2xDLZKyJ+UBTfUgM+q5m0TeMVlUzJoIrrBNQwYa&#10;N7V+0uoRByl6hMmwF8kQPa9QHp1peiGJMNroPWqeYU/Ch2nEW3uYyo94jhX3IFs8QCYM0mP3Muol&#10;YzB0DlepoCNZezKs5HoU9gCMHZPwBAJRkjFOj2SYBmojbvjz/bjpxrtwzjln4CuXfBaeQI4gZpGM&#10;tOLrX/8Jfv3bWyn8PUYZJVdYdEIPfWzXGLuB3GgRp560HL+79lJyVtaCBUcB8jqLap5cJNSGF1/c&#10;iquuvA633X4f9g/30mxRGXkjhCsgp5rhdxQdNJaJZIzeZ5oeWRu9rCjPxxCNxszT00M2fbtZTTtP&#10;Jx2+Gc3nnYcc5ClNLxoepgEv0EiMZOxNmGy2iKGhEYzwOJ/LsxxxpqezVC5akFPvDOsLcgF/hEpF&#10;Y9QaE6/RWaQ8sO/6zo56rZE1PdHXeKyHoShF2ZSzUKJn3hUarKVHTMLv/vADhGOOfLrZTaKNe6x9&#10;pbHXHbzyHBWgI6t68MFypKUcLX+kAx/40Ddxx43/QCTVhkrPHNTmnIRhht+VBuWB9A9U2Efiqi7P&#10;u1m32lDVVj9P6ax2nWlqWmlHJ52yGvsVaBahNflJhlBj6DIm4genHvXNUYAWCo+tQ/+4L+/Q7Z/G&#10;sxXp+es0OFS6MU8R1Y0PI7DzKfTQy77mD7/DPc+sw2XX3I5AjMadbahtN2T3xGcfUoAKl7QvpaLl&#10;ko5fMhtDG57GgcEhjHYsRvXY9yMT6Cb3MiCtjFAmNadPIZLVRdeSoFBoo6V+/OrC5Xjn8eNRy9CT&#10;oKfoDRGR7MGWviweWr2fHt8uPLF+H/ZXwqiF5AnK66I2p2ALSCGj3L8Ns5N5/PILF+DU+V2mxD5/&#10;xX34yZ170Oiagpo3Q0aRonKIfijpWB0UMvVAhlsN/COFjtpmjDx9DZKje4HRCj598Ufxha99hEK3&#10;k+AViQMRWAR0mH9sco9dhnq1pFI04P+UNF1ChPITJs1hLDb8iIRb0c8w+Kf3rcW1j6zBgdQsNGh5&#10;/VUqRLO4ZFl5KBonNbhkvbQVujSFJ0d4tNIwz8icSltIYVTETDqmsqTSla2O+evo8RbQzRC7J+XD&#10;u06ZgRMns47+nfRUaAR8SYQJW7yWwai6yHYlzGI4TQtRl2yJeUqnjfWybMDHesPUNr5W7NtxALff&#10;ejs6x3Xg2FOPpqKvIBpI4CtfuQJ/+OOdVEJUgIY7J0xz9uUvqS7yHdvQuWwmh7e95Xz84MefRJF8&#10;ZopfwstrAX8Mw0MF/Pynf8A119yIRrmBBXPmYdq0SRg3oQtTpk5ET0872rvjSKeTDMHjiNDoKjy1&#10;Zd3lxlm7h5KNHTeThYXkf2kGtee8teMIurfKcJpKTh5pidtRKsJhKsGhoQwGB4ZtDcR9ew/gQO8B&#10;7Nmzl7kX2dEyinlyE+uoUnnoGzxhhmH2vWFleqh6tU8rTtvnRZnJraSyxm0DKORGcMEFJ+OHP/oS&#10;qrUsrzgwugIsvDlwOvh0FaD23XSQbyUH2lcb2lAJxmNpPPnMFrz+rR8hXwZRCrcjvOBUDLZMRrFK&#10;XNEgajH3EPVBmTtV4aVZp1uvKlN7Mh5O/WrLmZytZNeYRWmNIcoDUzkXVsFjypLp0D0Oj0gJmiJk&#10;svKkgVv2YCKN5AVqwd54+QDKq+5EV70XZ558PN77gQ/hs9/8ETYO1hGMtzq6hcpYyeBKzDnThrtk&#10;2fX1fjUm71MEXjxrCtJFemfrV2E4Mgne496LTHoOwwoKBEMnWSu5upRDiaVVyG7x5izetKQVv/7s&#10;CVowB4NkmJc2bsNtTw3gwRf2YMOBEip+hrGaGKtxE7rGVSkyzdSv5eGjUmxkQljYXsBPP3sajp3H&#10;sDS3gxhow8rtFbzrW//A5mIXKhEyDoVfC3W+PAmxykIUmZuCKhccFJ4EQwj/zkdQ3nA32thfeQfX&#10;3/wrzJ7ThuLofiooIUeKxyHA2CTL5CSnr6+WxMAq6RLYZRSFX2IDl8UVEIQpALVgCkPx6bjjhd24&#10;7B9rsLHSjWCa4RCFRm+8VEkbNkhGlDJT3UK4M7XCS8Vlc65EBCMEPQ0yth4WCAXmtelhCY+rDL3B&#10;EFtMpHHYaelR/PLty3BaSy/Dzp3III2Ct4pgrR++UpJtOX10laCfXo2gVg/lLds6dnV6LlV5UGSw&#10;sDyZBvr6+1BmiB3hPfGQ8yrgH/9Mr7t1nHOvJWdrXoBwQvjUmpT6aCaDz138AXzuy2/DSKaP9A2z&#10;fTE+/UEarX/ceh/6+oZx5FFHY9b0KejpTCOWoIFlyE+Nok6bEVD4qLdipGDtS2PEl/hT2DehYpuO&#10;wOoMD5klXHaOsCtp36Wfj/SQ+FOEeavfPDuFccry9vRWlKotlypUenkMDWYMzv17B7B5y1as37YN&#10;W7ftQm9vH/r7Ruj1sEUKrz6F6adXbgqR9ag94VkeYD47gos/+x585rPvRqGgb684cOnptJLKOq+1&#10;uakJa1NBKrnXxY7OvviXYTD5JBhsxQc+/DX89dZ70NLWgUrbbFRmnIIRygqRYXrBz+yt1lHx0nsT&#10;bpXEX24SfgiXyYRO89BRky9PxjnCV7MPKu6QwXmPWPJ2UCmSgI4CVGWqjbi3+9TO2AhC9KABrWpR&#10;Ex+ifRvgX/8PBBjZfPwTn0S+5sMf/n4/KlE6btRVwoqjp7RgAu8Itc+4RFUIXMvqC7f68Em5XMG0&#10;cW20aL3Ia3gx1IJQehxKDJmkCxpaHUaJQmaEMDeWxwwpRjIjmNyVwoqN/bj0qhX4w5278eDWAeyv&#10;RRhlMtQNUKA8eXjLZd5HxDJ8k7LSQgbVwigm9pTw44tOw8lzGX7Ti6z7UhS0CFonJPDc1p1YtY3W&#10;0L62JkQIMQd7MCaLWM2sWfUBCX8bUoF2lIY2I8AwfnA4w77Wce7ZJ0ELkto3E/gTglzGd5OI486B&#10;+ldJdx5eTkMHgkuTnasUFi2N5POVKJgFglfEwgltWDRzBjbtGcLOERJI37iw9sis3GqOk96kISXZ&#10;AGnGbKJCuBTROKelTKT0K1R8VJis10MloJVgvPQq9SZFnUyPeCeGigUKZS+OWDQVU5NFGocoIh59&#10;i4RVNS242wXHGEiRsgfkDb1/qvmTwlNdS1exTZpP5IvCtcZR9ZiKStEfxm23PYAnVq9Go+i1qSaF&#10;QpFbzSkT0I4AG3PzVqFcY04XXHAWFi+dxHIMvcjEzjd6qcQoiIsXL8E5552C6TNbEU9rtesKjXLR&#10;XgvMF7IMG7W4ATO9lgrr0tiu5n3pQ+sNKh3xrtp0vojmCKGcZYVuUgrCrZmp5r7DX8wSUtJCWa/j&#10;6Wl7hXgu0RkoVNg+lWyeSrdSp1cXrCORjqJnQitmL5iE405agtecdxIueN1pOP/cU3HKSctw5JK5&#10;6OxotSkoWowkkxlCZnTEJpCbTLLtQMCDd77zjZg7d7Ip87EPHMRLSi/nU+e8o0icffe67jH8qn/E&#10;QywRx5OPv4jvXvY7eKWAKbeJ6UdiODadtAywfdGFN/JflTCqOoPrYNtuZjIkcus0wGMiVNkUhZPF&#10;qw4+m+Vsq8w+NfddnlO7Bjf/3HE7jaJJOu0FCLuDfG832iARgvSi6/s2INa3CrFAA5/4zGfx/JpN&#10;eH7jLjC2t3vc6FL8pjqpAKdfImDM22AniCJWSuKy0VI+gynju+zVm8JIhlFVBIGJU1ANpBBpUJFR&#10;ULSQpO5xkMt72VF9cKVEt//B53bh70/uwEZ9FCYQRyNMT0JPjW1Qh94DhbXhowL00YvTeX+Cnl4O&#10;01rKuPKTp+LMeVR6GYa7GnQOpen0+HDNvWvwh0e20luh5xGiUhbSDNGGPWHDPNgmyza9LnVYXp0E&#10;gIFo0G8fSc7tXosovaLVG3bgmCOXYsbUHuqLLEp6r9cE/uXJIfy/TlaO2cWJm/RhGwmYeW4UNsFU&#10;pjKseIL0uni9UkJnMoBjF/VgZHgIm/ZRwGxayijvo8LU64q6T8pJSkhVM6xFgIpVHpKnxKzJ1cKt&#10;hECNEjXc2sMgKgqBRiqRcBXW5cXegTzpk4GXCnGYZCiXfaj4EhiJtpBerfRMEqaIAxEavSAVXiBM&#10;r4GKkswWEd3Zfp3MJpNRJUMUPXGU9NYAlZEUd4Xn2ro6bdn/o5bOwszp4zF1QicmtLcgyXslV3qy&#10;WskNoZ4bRjXXD29lFB/6939Dz/geelMyrlQ6UjZsxxclDmgD8vYeNBUpQ+CKFCQZ2j7Ixa0zQVxP&#10;wqX8HKFRDgo/lKyiL4YygqSHeFW0cuhhKwsRT84TTM0kdARTPCZUOsM09PIIi8ZmnWfo8uObdLU9&#10;nuMNVGmmCPVd7VKtRAVZQE7GnnyXak1g+qzJWLpsHs49/zS87g3n4LzXno4TTzgK06d02jvWpUIF&#10;A30DiIQD+Pi/vw9tHRRutkiqGl+ZdzSGtw5PY6MPt5w+tmWySi9fPKQ5hl+95BfYuG4HUvRlyp1z&#10;kZ9wJLIsZ2P28rLkgYlnhEe2awqYuNI5weFkwaTzjuI1XApn1CH2MEn3OhjUTaZ4LLS1C8KVOJLt&#10;mZGjGaV+sFdudZ3tqLzVra2qYGm9LSMy+e0E5cEfQbIygPq2p+kw9dI4zsCCpUfjptvvQUGTvXnd&#10;lJ7gEvy8WcGeJz77TLbNs8rstMioUKGiDuWHsHjGRLQEalj99LPIh6aiesK5KHUfwWsKbum9UPDk&#10;LWiNOrmlrIUASnmIGYlVfQCGgq3X7NyVo9XBhmb7srOgR6jFKikCugVTevz42UUn4jULqbEpDA0y&#10;jyfahlwliB9f/wx+dOsqDNQVdrNdxvSyxHrFzpnHpdbZJDdSNkpCmaFXQkHFpzBSli3VoPCsvBmh&#10;faspLA2cduoy/Onq71Ig+zFa0Qv9VLpOFQeTKbZm+u+YTzf+s/qUrnKwo/E/UtQ8Ca19J6MRocCK&#10;iQoaJyI37g9Owsf/NICHNh5gGEm6VDqQZ4inFWzcPlnixoXl5TCJ0U00BY4xkAuV6GMeHYt72F6N&#10;Xhaqwwj7i0iRlqkglRa95QQ97JZYAC1xLdrAeqj8UkRsD72bzmgIqWQr2nmtNaqFQ7UGo9ZAJH7J&#10;B/maxo/0tLdiQqx1AEvkh3KFsJfZfr6MHL3vXK7EsDaPYYa9/UPMDBv1AOrNbzrW1jjUgwXjdKaw&#10;nkyzfilEr4YANNBqIS4Vm3BCxaO5cxprrXgT1nNhRHRzhIiw8YzGiuQByUc1L4B4dZqQQpQfS8PU&#10;0EroFFspSVN3QpZTlz6vaZ4H/2lMS1jV03LzIHmsNrXoDA9MATiFaadqWULmRAEEghtCTXxr9SKt&#10;ARmiYfFT9qS8DzBMXrt6CwYGBnHGWccimqRX6Ymyz4p6mvT7b5IJOZMNMTT5QstxSflJQCKxbvzj&#10;tmfwgQ9+AYlw1KYR5Ra8AQPpmfTUh4kByq2Uuu63u9kq62l2hT04uHOQPkqOQnSOFYar7bGwjr1u&#10;X3lsnlNS2YM87G6VxtzDC8wHWyc/0PDXyV/RBFJ9L6D8wm2oj+zHW97yBiI8glvufRTxrimUM9KT&#10;dLexbMKlBYutJo0B2qospgTFAM5ujYU0ny9OK33swplY9fgjtM4xDM5dhtqys2jR4vDptTUxnHBN&#10;gB2BE4jU3gwr9eFIPc6P0KvSFF6t4hKRUEW9SER8zPQiSPT2uBetaQ9CiQBOWNiOk2a2UEAo6BIm&#10;en879xXwy6vvwrXPDyKY6kBPnCxOhDy3v4oCvRR771gK0Lpk9D2oAA/ikeX11ojWHqz5QmY5kpmt&#10;KD9xPVrKDD2olL992Vdw4YfPQLlvPcpeKmD33mY6RATVe9jFMUk9d9nG7rE/ClpTAUqkJDgWJJoH&#10;TeYmIRu+CGqxDgwQb796bAt+91QZI2hDhIxbrydQChLXKs9qNCYnfB8yOtaY/vM6MSGmc+mhdnlJ&#10;3rCBrS1/Urj0P+Fl+GiKg8daXJQHlGCWM3iLLD/A4/2IeQYxL5nDrPAIEgE/RmoJDGa9yGvRjLZp&#10;9qZHZ7CK9kAR6ZjXVrFJRf22TJRonaCiSUUDNj1H3r8We42x3bCsviY6E14xqMZsNVm5rEVGTQER&#10;jibMmvBdsakmTgiqtyr8evIn2OWZyRizDltBnFl45yX2ld4p24jVRpCqDqLujyKXmIEhrxb5qDIS&#10;8CFCQfYTbwo9tS6g5JoUIg9LvbLFap44pMBRcMlwBps8yhqzPBatEGO4l2JsONGJyujBkQb1NYdW&#10;Iq/aFAVUSFe92xxu5FgdpYb31fT+POFNBksIMSLSAgWF4ihxVWaQpBkK9EJZx8ExsFdJYx+SuApI&#10;C22IQ3zBBIqFGN72lk9jxZNPIZqKYXj8cajOPQc5KomAlp2TATuoRG1DzqAh4b542+E0soqyTrqJ&#10;fXTlZKwXquQeCx6V+W9lqNk/lROfH+qDU7d7r+jDs7aSt3fTI/DveAIB4vOzF38adz/yJNbuGoJf&#10;i6gwYrHl5lTucAUoQhmx1IisG4krGZCAyjs4dj4ZZft6DO/oR7ZnNnD8+RgIj4OvHDNE1BiaSFjU&#10;QVkJvXIVpLWv13I4YnoMF54/DRMDJXoRKVr1GIXAY6FnmEJc1qwY5GVv2JUEvFqHjZ5n1RakFKOE&#10;8MJLO7F/oICeKRPs/jZ6JUPlIN586Q1YeYDWOaa5hkSY3GYlgmP615L600Qcs8bhbEEGCkDMk4F/&#10;1b3wbX6cHkwZ6cmT8I+//hDTuyrIMgQxyTE0/Q8Si1eoTKVQXCJbWMC6DMfEmC2YqmvEr05qVWoJ&#10;US0xHntrLfjxX5/B9S9R57SMJ3IoSHUKiE1hYDiscSsKlPpiWZ0zZtCxTjmK0R0kFz142gRC4Z6s&#10;rilNQ4pK6Ok466Sn7WsUqEyyhJ908fTwHpbLb0NnaAfOOroNb1lQwPxUP9pxgPitIVOOY+NAOx7a&#10;HMQNK4awZrgTiE4VIelRDrBfev2rbMtPJSIhJMkTCRq1tmARMXqRkXgMyWQQbS30LNMt6EwEMT5C&#10;BRrx2pPlIKMKfUhca+1ZtOApoFpl1EE+VdisfkhhKVzTvhkZ40HpcHpKTfzrQ15Srnm2H6EXlvQW&#10;kI+Nw42rM/jL01uIY/JkOIiOVMqWxQ9SOGKalB6LIk64IyFmLSnG/sTCfnrk9HYZysqIhmiU9Aqc&#10;HmQEaXX1SpxUVJB4lpK3hUEU/ZhToPBccBNe9YFbW4lHw0GlUcJep5ccRIUaMCpZpGehsVbRVIum&#10;+vU4tsmPrgIUj7mKZWw6XEGqHGsnPnxItk7Dr39+Az7/ucvQnopjNBpDedFbMZqYzBs1bsxy5IEm&#10;gxza2HiCw09SItqqlZrYmPW/WhbvaVso6F1qdot9c68paftPCq55zBPO9rDklGMdNOD6BEEon4dn&#10;zb2IDK7C+End+I8vfwVX33w3Hl21AwF94I3y5RMuaSAFuxZ2FSY9cVOAjma3UUZyj75aL0+j4omj&#10;WqliWmsU4xLAqjXPUUF1IbDoLAzNXoZ8Rd/woIXROFRTAUppCDStUeYnwyzuruOaL52FmQkqlDIz&#10;27IkISb6qjWGsxV95b1qT4Z1VV9vY8TL+sTUZHDG71CowHDH5lyXifZYCj+9eSU+e+1TqKUn0Wko&#10;sU3erSymF7GYnKdezr42msBdpidQoxX01TMI5obQeO5vGJ9dj50FP9773rfiqsv/HcXiPnaJAsT7&#10;HVvxr5NLPI09idFdoiq5xkFJnpZBRWtUr5KIvOZtacPKgQC+d9NqrNwXRSU1GeUwBacWgD7uXA3l&#10;2H+NTRIPgoh1qQ5rU/tqq9m+rok1rMNMKmPlqDwtTBMsBhvv0xAFaEB42PCKPvp0qNbMY4g5uguL&#10;0rvw1ddFceqEnYgXtpE4hCNEZSS81kmXMrnf14btuUn4yb1l/O65ELLJRebNNjTOqIptqIPl81QN&#10;1QwmRnKYlGaoTzjy1SL2jWawd5S8E04yrA6jI1hhKF5AkoYtHQ3SYDJqkOGjZ5kMNdCWCtncxliE&#10;hjQSQIKKMkEw4mTqWMNpU1//kpJxFD3xRwNZI64bwQiykTb84oGN+PkjO5H1j6cB0Lu19M0MXir9&#10;qjxyZuKHmCJfaaFQ0sjPyIHbEBVVPOix5fFDVJDCdFIeLpVjIuwzJakltuT1prgfCdDTo4C1+Kpo&#10;DXttRekIveAgYdY4oj7Q3+nP0ROk58X6tYBIgLQmtITLCXeFKylCJ4316kTbwxSgSG0K0DjETilp&#10;bFNLku3ckcEFF3wEffvzaESiqM5ejrw8QEZ8GgIogtEdFbhkT7hz+VqiqxodeJrnmtmBj/s8EM51&#10;rKykklKCZQ17MZmxkkLidacf/6wA/78llaXhpr7yHziA8Pr7Ecltwmvf9mZ84sKL8NEvfhurGD0G&#10;4y2mi3w0LIooX6YAk7PPEpbNO1GWwOs1MiFecbOsVQst7zELJuO5F56AZ5Ce2fij0DjmXOz1tfO6&#10;wOA/1uEym81Zo7XyBGuI5gv4j9cuwZcumImKnuiRyWTVvRQwvYMooW6UMrwtR0+SLEfL66FJqUHL&#10;gtPCM8vbIHVIgCpDk4B5LJpHpe+Wnn3JbXhhSB8LEghieFZLxKqzbjK4hGRuNEYlq6tJk/J4fPSw&#10;EgdWovHEn2h1g/bNgz/8/ps4743HoDCwl/eyXfO6pHgcIr1acgmu1vRKT5VMpLYdhqDyqdN7IRx6&#10;6FHVWA/FSyGNN96N+zYP4gd/X4l1+VZ4UxNZSqF6lSiIUWnTQgeoUFmnFJvLJLaRwWHdOmfKWu3x&#10;9MHpCm4Sg0kmmuVZkOXoUxIH+raF3qKskG41PyFkOOjP9eGIju24/O0pHB99Ht7SVtK0G2uGAlif&#10;8TMsq2Jy3Ic54732rjeyFWR803HZAwH89BEydmyewaNvyeRLdURLRZy7oBPnLpuJpROT6GEUEJDv&#10;Q7ruGS3j6e0l/P2ZvXho2xBKiZTxD4r0Rszo0XOgYEKfZCSMweb3j9sY/raQZwKJKKLxEPRd60TU&#10;h04q1wmEKaz3dendpCMRWxQ2Te+y4k/hv25bjWuf3o9y6yzWGYenQn5kPbT8xIl4iFkPPIRJ7msr&#10;nNk5MRGNrT1EEkziC/KSHVc0XMBz4hPNNyR+pfwlTxR/CyH1vY1AgB6kFlYt9GFJYhQfOWkSjps/&#10;jvw3TLoprA6SVzQGrbaZBReb9TRkrMRjhytAhx/GJlujjzW4/obq8TMH4tPwqc9+D9f9/vdIp7ox&#10;lKLHvvgMjDTiNtlZxUveNIuzfvHb2PrlPRH/zsR11S250L6j0LTnOgzkMiuje6WMnTucbPeoXu3z&#10;pzKO7KqUk2Sk/zmpPud+Z1iBdROWMA1IY9MLiOx+EqHKXvz8V7/E0Ucvw9lv+zh2F/ViRYz4luzI&#10;WOuBl4Z6hFfW1zLjLMLsNO6OG/CAiq1BV1yeIcW0NIKj5kxGfWQEGzduRykyDullr0Vfx1yMamCx&#10;SQxH9Pi/HqYHQM8tQotWTOKEcWHc+LVj0BXVTHeV0TLtwGiOQjOQwbjWGMK07Jq6wQYNMHIsy0WZ&#10;XUToOoWBik2hY5FeEXkaX7puI35w4/Pw0xuggafC0PigbLfTF/XLDQeox5jGIl4f8WGIFcyh8NID&#10;6F6/Ep7qMNoXTcDf/3olJkyMIje6lwqZSpqeqtZMNDheJR0cd2F2PUCFOQ5exIISDh6x3bIEJxhF&#10;MTwe1z/Vi5/ctRX9wQl0Y6gQKSxeMqQgdV/ZkpduaLY+CEXcYd9cr1JJezpvD5sk0G5qMrPKW1J9&#10;+qdjMrUN1BtDkEmkk0tlTGxsx4/fWcEF4x6hl1fC+txCXPFYGXeuAXaXJrFsAKngII7s3o0LT2nF&#10;G6ZQoLPPoS92DC78oxd/Wzsfnlg3QqV1SCYSuPSso/ChBVrpRI+7yISMHzWJXR+mIba478VwLoGr&#10;ntuH7z6+GsP0IKP6bouwIc9Ug5IsmyyU0JnPoJuWf2KmgES2hAO+CvaRt7KRFuyLJTFIr8yWzmdY&#10;qyXE2kgDzU9M6VMLtTi29XpRCrWgSgfWJnbLMyQuHC9GgizB4j4NgTBj10RbXjf+tT+Vb9Kb+DXc&#10;637+1Ed5lJ4qveiyCquP9CipJGyMNTOAiKcPb1zSjg+fOgOL2whDZYBylLMoRm9R+MlvopI19j9N&#10;vEXhnuhKDqRC1X8ajUQS99y9G29778X0RvtRDHSgOPf1yHZORV1PqCUg5DOpL73Q4FYm3hMubEYF&#10;s35SJ1SnJqraE5SmbGVciTtvnXXIWKi2Jp4cBiZsOlZTrMvGTk0unGOrSEl1Mdk5N6kBx0szp0ih&#10;b90fRKiQQ/3FOxDMr8WUiS148LY78eDTT+PDn/8JGi0TbEpSmDJsy5JpLqtwrL5w60nPPJP0Y5dY&#10;6UEBZht1Mo5ePLdBRlqG7lQMS2f04NGHHkHR34HgzFPgm3MqeolooVfJhJI9cNbXo+IMlslbLYhX&#10;RvCZ88bhqJ4wNu7NY3/Oh969+4HcIN591lKctmw2w2CGsBpUYejC+AAvbd6H7b0ZDOdr5m1kM6PI&#10;VHwYLdUwSiEYHMnyfBm7shFs7NUCmSSDrBDDbMf7a2KQSf2RB6ZxTTeJ2aWg9AlOj6/IqG43yk/d&#10;jY6RfSjRMr/jQ2/CD3/8dRr1PmZNthbR1M8xBDksHZycyizc2Y9bWUC9CZD3UtGTyUMa04u2oxdp&#10;/PLBvfjdw/tRiEyhwHYRh1XivMC+sBLC6zCAxEr1amxPFtgumFBKAb5MCXJftHSTw4RO/7XMmFMR&#10;twfvYUPG7FLuFFqGk41sLz66fBTfOWsQbbnHsb40Gxf9pYb798+hgp5mn3Cssd6alFJ5IybX1+Lb&#10;r2/HOxZs5fksHt41He/8VRAHGjPpifXiKx88F++eEkF8dB+q7Pe6wSrW7RvBCOnaEU1g5rg4JrYX&#10;EMkM02hOwLUv7MPnbnwGxUY7crEWiwoC5QxaR3bihL5dOKN/N6bkGTIypE7WKqgGh9Ab8WJ/bDxe&#10;TMzG8y1TsK21k8daQFYrCrFv9HTrJR7X6YFRSZb17ndw1Mykt0zB0NaRZtvXwwrDkIsrhwBCJPd5&#10;QN4xL0XlraAuSYGKcFTYHkY7GgeXh6/i8g4LNQQrQzhvdgDvP3ESjp+eQKA4gnpulDilUEuSWIci&#10;FA3hqEk14MiVUrOhf5XI/14aWEVMNQ8jHjoWQRqD4ZEQ3v7WL2Ltcy8i1R7BUMti1Geei4wmX1ep&#10;xKRgGlKcrIORl5LadvWCVw9rCKPmsTrvBLOvGlap8qzdw3+SAd6j9g2fTK63ag8b7DL/cdfx+lyZ&#10;csoqac99iKnkKkHdV69RPoR30b1SRiRIv3rPVng20FCPrscHPvQO/OTKK/Ghj3wVN9z9IvwtrYxE&#10;i4z8hA/2kzAejNRYryc160xux7SmLrI3glnWUXOlzMIxztYX/3dtWocdZN5y20K0L30DDkQ7UFCn&#10;WcZFlKxDiFpeFi/nj7Ceiq3G4mFIU6xofAOYmyzhG+8/CeecNJ38kqUgFQkoLX4ogj/evxmXXfsC&#10;DuSqVAVRVs3QTFNnvFqKiYwpBLJ+KQR9BzZA5VcLKqBixSSkvMCxrzcpiZC2BpiwO5aoFTIYqwuE&#10;ivDuX4P60/eih0I82hjBFT++FO94z2sx0r+LxCRCFM4cotM/JZdRhU09BFGydgmLslktedSpLrxY&#10;6MK3/r4G92/NohbrZMin8M5Pj4X+EdspGqDO/S59NO1De2IsMZW1p+tNmLSR1VfTGpbVdVOOIjSJ&#10;XtMUGtLKvAyd5w0a59RS/EQY79X8Ky8i9T343b8N423jVlJwS/jifV24/Nk5DBfmIlTLIlorshxp&#10;w/vKwQ467lUcEXwcV7+/iIWR55CvduG9143HPzZ04zvvPAHvO2YyWvK7kfOlcdWDm3HtI+uweVSf&#10;tAwiUvFiYqsXbz17Aj68fCo6sjl4kp347t0b8P2/rcBo90wEaTBm9O/EuTs349z923DE4Hb2sYgD&#10;oQ72OI6YfUFv0IZO9nnbsbJlEm6aMR/rJk/EnngblbKMBvlHCKopjKWR1QHP6QmvHpiNxbNw1Qg0&#10;vUHhbsw1Nx307Meed+9X1eQ1ffFP02iq2SF4CxkcOy2C958+C2dOD6KV8OZoWCVfMXqrmnalidcV&#10;ykyV/KhwVeAqHd72v068U4qMhkPzbPV0WSvxfPHrv8N/fffXmESlMBRNw7vwDRiJTKNCIwLYRJWK&#10;zDH07Flz8QmDgR0SDnzk4Trr1ZNqw4nG7ptOgb2fqywlKIGiaTl8bFKOknwTnddUOLVpnjXrMiWp&#10;fqotbrWCk2RYtJDCcsa45bTYwBHx6szzTGnIbMMzCO16kdHcAVz71z9i0fxjcOIbP4r9ozQ+USrq&#10;QI741UOFEGniYtVJvkjL9EvUGepFExwB4a5OLCLIKmm8qlD1IckOTp/YhW3b1pnT6o8kUE/1oKh3&#10;NeVFOrggb/E+tuMnc1f1lgAVVBUp5MMphAjAyVPTuOzfz8DJS8jApUE26UyRqYcS+O19G/HV39+J&#10;7YzVC/E4KlofMEpPJ0r4eL83kmQ/GB4GGb8EqEzVH8Jfo4vuxPd01aUYpYCbx0K4+qhpF7ZvDOIw&#10;sVYzlmtYL7IPsTiqhSwaw8OmJFasfBHHHXs0Jk1mH0ujrFUMYQ2+SnaS0KhjwyrbEwxSt0HirxIf&#10;j/v2hPG5Pz2Pp/ZF0IjR6xNRZHG19p/CfNbAoA1ae86muzTr0Np0YgZ9GEaMowmp1i9rxxVS1mUb&#10;emhkFhYwWddTU2MiXRN9SS/xLq+yfdKK3jeb4k4ALaERvH9pH6b4d+NAoR2XP5HArtp8diCFKj3E&#10;EsuUiHu92wq9c1yLYXB0CFNbRnDURI3JFLGqN0xj145L33Q8mbSESiCJb966Bj+4ZzN2RWag2DoN&#10;tWgLKtEUeqtBPLRhLzz0xI6eO41efD9mTBiPZzbtwa7BDGaM9OI1u9fhbX17MD2TRS8BfaitHfe1&#10;9eDx5Dg8GW3D9mDcFnGYXMxiQqmPUUceOYY+Q9GYKVrKLXEmgSWvkRvlDJuXoqEI4kBvmGjcTBQ2&#10;fEkJEF/CqZOJLHll4nHhTiUlqMK/6MOtPUzk1kd50aTjWoEe5sgOHN9ewxfOXYwvnDMBS9vo7eX3&#10;0+PKOxGLI3SsU29eyPtSSELFTCjdZGT9HyapZy0Som0qPREP3P8S/uNrlyPtiyLfiKMwZTkq7bO0&#10;khe7ozdsNDrtwK8kGRZ3OLIjWDyUNYW89GrFzfRoI0XKrpb1D0XJl6pHTofwKO1BhSN2k14QXk0/&#10;0DOW4qPiUlZLFtGof4ZTHqs94ZX7Sq63ptcxNZWJ/4wWUqCazO0tDqC+cwUi+V7MmTMRn/3qV3DX&#10;vY/g2jvuQzCWYv1icn02NcQt5UczS5p0U/JF2g69CuckCZ/TYT2KkFAodq55g6hns5g/cxIyQ/uR&#10;KRTtcX1s4gLkPJqf5BDSACacdYYdHoardZ8ap2dRIAJre/HaRa343vtOxKKJMZQZ1qiwTytOUPn9&#10;7raXcMnVz9jiACBStbqXV9NhiC9bZZqYksXR2FHDVpDWYDS9K/ZRyBexbU6jCEB4HBdbcKl3zATN&#10;USZOfy2EDFRtzn+MQlylgkm2JVAc6EeonMfI8AB27abncf5ZCIbITAyvzVgcRFaz3ldKzdOGbGa1&#10;lYlMxp9eHMaXr38O23NU5CSQvsPrrQWNCcQ/tbomlCvEkBESn4ge3KdwOUyk+pzKtZS+8K0BaG0D&#10;geZET17WwhRam87evJGCFQzcCH4HJuFG9dII0MtTmG5LipNuEe8Q3rJoAFMCw9hR6sI1KwPIlFoQ&#10;FYBsXyGQmDFIGsRqo2alq/QIZ3WM4sTpIYb4FazcWUdL2xK8aYGWwKrizg0j+PZNLyKTmkJvXcuZ&#10;1dl3GhVPjsYtxuNWbFm9DbN7wpg3MYQUjeY+KsRVPHdirh/nbFmJ7uwerI0E8bcuenjTFuCJSQvw&#10;/PhxeGFyNzamx2NHgX2lPuup5TF3JIcBelXbvSkM+dMMA8lHxTh85TD5jYyg8WaQf0Qo6w/pSoNi&#10;BpT9IaaJH2GeRakIRR/jGvETcXDQAxd7SVHynF2zcjymEh8fH8HHzpuLL71+Hs4dR8VX3GurwegB&#10;oPg43iDuPDX74BhNttHVQwWtb/Q6D93+HxLrr9H7C9FJGc0EcOGF38D+nbuQ0Mes0rNRmnYscnV9&#10;k1uvYpKu4gl2ktzBmwm/ddzps6sstFhIg1FErZLD5HYPvv/p16E1HsDz6/cYnwZC+tYa71UkJo9L&#10;eOZdTi1MGguVUZbyY3t6f7dODWxrEFABW5ZTYltm4ZN32jg491WzagzRkdEqPsEwjfDQbvj2rYYv&#10;14f3f+idOPGcc3HJ936E9fv2IxKlo6SVomzsPsp90VZ05almn6gAp19ie27SVekwG4+j/ycrZSKo&#10;2f1FpCIhdCfS2Ldzjz02T7QxBEqOR8mbJB/J45LYOl6YPmGpsM3L0ERztdrrBXzmg6fgpOkEbIQx&#10;vCdjQusJJPCzvz+Pr17zMA54WlCnl2fvYbIqzT2yzGO5v0KcgcmsNuq8XwpXz1T1fWG/WRaSQJgy&#10;d5nIJwwK7eqa3qM3B3Se123iqp6cMFXlpRC+ChnEl+5ErXcjWjxDWLf5gK1AffYZ8+Cj1RNRtFKM&#10;Gm009KBGDCIEO/Uoac/NwqdeS9PbMi9uG8QfHn0O/eyvvggXzDN0q2RQKw9THlm3rKMESQykOVti&#10;FnVOM8s0fqFDXjcUqBxxKsVTJWNpiMCsq3xzNqzXtRxLSnstesp4NMjsfoYvPA7ptbAAvWibFC5h&#10;FqZIaeLaz/D/NYtHMTu5m0348MCaIDYNMkT30kNmGeMHth0q1xCip1XgeYX450/ZjVN7dvNqGc9v&#10;ocJML8GyqS3wl/348zObcOd2MnWqhW0SJvJOXU96KWmBIuHnbo5eWJTh7muWzKJyLSFLD+rFRzfj&#10;5J2bcPTwdvSTH/7YOQ33LDwTve3z0JfsQj7CKIJKrhxow8YJ4/BStIApoxnmEbTmi8jQsG7pHI9c&#10;IGZeDdnA2rKVV2hsxNl6uGUej3iCZzQPVkpN/GX8w/JOprdCesg709NQe1+aGJfisIF9leFP3tTp&#10;R07AH945E+dPrtv4ZSizhV6ox5bBd2hM2aCC1oeWtFS+QmUpLVM80uJW879OBNkg0k+1Svp0r2Ar&#10;BGqIRnrw7a/8HDfffhfaU1HioQVVKr9CqJv8ZZLCNskbFAhTgMKBKRzHB7VXKnnSek1l2Wgw6sqX&#10;8JnXHolPXbAIJx85FTM7W20dxr0H8vDo/XVGfb6qPC6NubEvqpderbxL89oUiem8YZf/eV76yHpg&#10;PCt5l8HmSTE75UAKsU4ZDZNXvAXqIn8F3soQ6pteRGR4F7pbQvjOt7+JjbsG8N1f/pEOC70/tuGM&#10;VUp+nDaUzElrJl+4ddo/KUCBIG9Td6h908TMdWqVai6POdMmY1/vPuRpCcreMCJd022xBGl4KUqT&#10;WxJZ409mGZlk9cRAndEGzprXA09+lCE0CRJO4ofXr8C3//IUw5XxNr9PdbD3+jOlYN/FIFGUZQ3c&#10;195Uv1Yh0TI/Noue8GmqQoMIrvnEyqxA9fC6vFnxqIME9Uv3ckv4FCraktq8wz6yzvDaxzCuNrAJ&#10;CV8Azz69EjNnTMC8pQtRKWggWGpAdQmpDsu9WnKQrY7QAKQaOGnZfJy/ZB7eMG8cTl/YhhMXduDY&#10;aWkcOTGMRd1BzE5XMZFC3B4ooKUxhBRzsjZIwu9HqTpAOEeIE+bqKGWUsMgTpuKQwJqSZ0+VDVc8&#10;Z+/Eso/2BTTmukfz80j4asHoZGOGigfZI1Pu1JY1hjXLuws4anwfWSeLocAi3LuWRfReMnlJTG3j&#10;sGxJ68VVykH0BHbg4lNGMTW2mUYsjqsfiaGjcy6OnxqCp+DFHWt344ltQzLfVJ5lBEtFemOjqoyZ&#10;0YVpaR+6Q1WcvWgKkjQyhUIe6x5egSUMfycWClRubXhs+hFY1zWb1NTHpUhzGtkqBazGULxIiz+c&#10;8iAy2I/ZGeKPArs/2MCaVo15tRr9RQ6LAswb0JCCaOjwgrGGy7PEnZJz1uFho+OYpHLiR/fhl5IM&#10;uhZeaPEO498WJNDqZSRR1VfjiDsxtJQNq3NqMiEbc6ykvZe3898mI5143VSZE7qLwKw7mpyKW657&#10;DFd88xcMqOLI+ZPwjV+MWvtMZOlhyjMXM0jpumPFrqyxQuoA4skUowNPLaBFTim/C8bhWx84iREB&#10;Q+DKII6e340TT1yEPA3WurXbyD8h+GIaK2T9lukwePWFOzkhlDl5dwJblbJNt7fOeJ/k1cGB2nWP&#10;lWXERY+idGqwinDfHvh3bUSD4e/555yGd37kQvzkl7/HIyvXIZGgoTVrQvhJeGe4SNU69brJWQzB&#10;aY8AOT/t27weIUQIonLQTT66zKVSAd3drVrwBX39u1GVF5AcB2+i3ZCnDmklGVVpws96dG+V50u0&#10;uKP7d+OcRRPQ2h6mRxnBt695Clfc8AQy3lYgqOWxPOaRaJKw1cH/9rFxIUdTJ4yBBaDglHelNkkv&#10;LcyqMF20Zwim5f2FACFZHklDa65R2IRCp18O06uzsnBWpepmaX0AJphuRaNwAIGRQSoLLx59bhWO&#10;PeYoTJo0EQWGx3rLwbwta0H1vHJyiCk0NBAMlBAnLJPoSU+lYuluzWJWex3LOvw4blIYJ0+P4YyZ&#10;CZw5rx2nLRyPcxZ24dxFnThvcTdOn5vCqfNacMrMFJZ0eTG3w4vp6RrGRSroidSR8mZtIm2wTsNC&#10;j6NRGkFdyydpmKGcs2xjObSM2gY1BYWw2XCHGMvApHBqjKROI1Kq4OTFPrRX1mFGWxvYaTy3aQAV&#10;PUTwRnkPhaFMXI32YQK24GtnA6+dtpa068eqXDcuv68Ni2bMx8lTKWik85q+Udyzfj8NHBmTSthT&#10;0fQpPR2nwhVcMkA0irNbPHjNEVMQofLacaAPz912L44Z2IbWSgDP9MzEYxNn4wAjDrn4WldRQ5C0&#10;VvRG6VlQGVcTEYTpXS7u7cM44mIkVMMLyTb08h5jT4VbVFwSJNHNwlsxjZSeWEpo4D/xhvjXGYN1&#10;eNjGcnnsZgdnvI0yIg9YPCWvpUGjuXcggz3b1+GYhbMQC5CHtSq6RQ7iFwffjofebPN/m3izZFZP&#10;YQ8qQbYTifuxeXMRF3/s6yjlaDBjAeQ7FsA/8Uh6hjQvxLmX4aGXuJPDIICk8HiS53Ts1Gt1E3Fa&#10;+qyuRXzJ81953yk4jrzYyPcxUiQvFItoTVZwxknzMXtyV/P7K310ZDUEQ09QnrNl1t9MJjVq0xAh&#10;yPkjHm1IRgpYx2IL/tS+zunrplqPsB6uI9LII7p1PaIje3l/Fl/+4heRosx+/Xv/5YT2crhUP2km&#10;GZTBdscQxyZfpHX6JTqlrHaNMQwoKQoiVVxjV3mFEJHU0Bf2J08ahwM7tyNAZiuywXDHZOMhhRd1&#10;H9163uKOp4SCQbOM3nAAI6M1dHXEsXRBJy678l78/No7MW1yNy58x0n2ucBtO3YC4RhbIbBNRaWt&#10;vX9JZLiwOMymUJuEURmNFfJSsJqFN9ePgBZW9UfIGPJWZA+lyHmfalH55tYEgNdN0ZPIQrhksUZi&#10;hxNxFPsOIELPqXd4FGvXrsc555yHeCKKEoVVz6FNazYt+atn9UPqMqiZEDbm4WXIW0YBXnpBkcIw&#10;vKVh+AuDFORhCnDGQsFWbw4dwSI6Q0VMSdaxNFXDUa1enDAhjtOmt+Cc2W04e24Xzlncg9cu6sTr&#10;FnXhNQtace6Cdpw4txvHToli+ZQYPcsAZqTryNFYDZcJLz0tn16tI+Pp7VD1/6CllUfri2J7Xx3p&#10;9hqOm+JDIrcep06pIdHeg8JoP5DdD392H9KNPhzfsxdfP7eBty3shb+6GaPR+fjpXUXcu3kaWmNJ&#10;nELYwtUgEqkgHn1xJw7kiIhIGzGSsLFErQKk4YtgPYtgsR8fOHkW29L8Pw8VZi+effB5HD+6FynW&#10;8WK8E8+m25GJtlOBkh8aeoNI3n0DYeLVX/KgRMPUOjKAo/u2oqc0isFoAivaGLGkxptRlSHVt6LF&#10;51QBIjz3DikiZSXxhglnc9/J2nd4zx4a8Lpw5uBPSlFeBo/J//VUNzb05ZHJjNrsiVR5P2VJaxKS&#10;Z8U2ZtoP/Q61/j/LBj1hkOKS2pAiDIb8Wn8EH/nwN7B29Ys05kAu0Q3vxOMYArei1DR65pkZ3/Mm&#10;dY7J+iHlSBzJ8TDnQDijUg+wf362M9y/D1PawpgydSp1W4I8rDUhizRIozhiZjfOOmUhqkUvNr60&#10;zr7tE/DHSSfNo5V0kbLEkYtfy8KtjJLaav7UN31uQO0r2ZgzKV3Rwzo6X4nBfWhse5HKdw9mz5qM&#10;L37lK7jh1ntw/W0PIJzsIvyqTzc6Sk944klr7+D4LRMVYPMhiE4IKJ21G50CSromyyZvq8ZYfrSY&#10;xcTuLgpsCcWBPmRrBK19Gt3JGJUjwxIpHSpO4ViWUa8haRqN1zeKUnACto3k8NzqFXjkyS1447mn&#10;4nv/fhretKwDC7tjuO+5TThQYbhgIXMTMaTsQbeZ55xH5gKTHZNlMtpRxRUyCOYP4LxjZsJbLKN3&#10;MM/oKqEeWB8Ej4pqX8zqWHiFi/J8tG9FyRd6UhhAid5SzB9E9cBOhINebN62Dzu278T5550J8pit&#10;mi1GsZteJaktVm/hp7fkR470LAbkdykUEtOyfnqumiArZS0BIQTsDUNxm0BbYv+Vi/aNiQoVZ62S&#10;p/eVoRIYRYxeTophSLsngx4/Q9BIAbMSJSxorWD5OD+WTQzhhGlJnL1kAjYNl/HCrn54onqHuyLT&#10;QVwKh8IL8VrjGY2LEqFayUfrLralozhqUpD93I5jxg9QyfpwxpwAzppdxduX+/Cuk6iYO9bT4GzB&#10;cNts/PThNK56OIxyYjEy/YNYMieFqa1pjI+WMaWjE4+tXIWRrB4m6UEP+0elUC9lUR3Zhbedtgif&#10;OG0m2rJbMRqM44cPbsXOnSWcNLoTyXwF+yIJ7Ojsxr5EG7FGwaXBpCxAS3IVNW2DcGviVM/AThw3&#10;uAntpTo2M7J4rnsm9sZb2D92lGXUXxFF4ZxEg53WCTvXZCbDh/ZMLprJHhrxuk2B4T3OunQyrMos&#10;zUPb1PJU6EOoRnrw0g5GELUcls+bat642pPhVtLdbv5/SQLDQJEBC9FgxVrxrS9fjRtufIZGLEY+&#10;pjKZ/FogPROlqlbOIZA2z4/4530ed0FhddjpBvvn9NU6xMq1SWnIi+H8xgMF3PfoE9jfN4gZs8ah&#10;tTWMRpXyVAqgTrlriXpw3onzcdTiadi+cwe27dplb9p4Q3oRQnXrP9uRTGrHvCY17Mqps1VyaMYd&#10;AkCpRVWvERLu8Jb1qAxvRMU3hC9+8pNYdMRR+Nq3r8DeYSrcSAtR4SjalylAJSl4Zjf5Ap3TLjHP&#10;1K43AdABG5TyUWHnySJDFQmL7C0VWpBaacqEDuzes43uvWoK08JMQr6hJ0tUgD49fWGnhG4LU6l9&#10;qzFusugfHMDePaO44nNvxsffMBudYbrJwwPomhA1b/KRp3Y4A/RkLFl4wwUVVINKyEurFW6wkxSg&#10;uieGepAdDdJfzJcwJVTGf7zvZHz9g8sxqzWBBx5+AnkvLY9eVWJdEnCjJJMY1qyQUCMGbipsl5v0&#10;EKbGe8PxBN3pOjK0OC2hIFatXUUXu4Szzj3DHlzYAxoqr4OLZwpY7QqLsspsw8YYzeqoL1RsxIk7&#10;7qNyWhjBDJ1O6H7+OfOpdEIbu8A/hfkaQJYlc26wb6GyTnsKLmXCXKX51xytGkP1Gr2gIAVQK23f&#10;snYYa/axYRoFvSlir+17omTOML1lqRIJgnKAxiyCYiOJ517s5zaAHnqcbaF+RLEb4xP7MattEJOT&#10;I0j7+0n6ENaVZuEH93jwmweqKIbmsc4O5En2YYbOJyzsQUs1j5mdIRy9YCqFcBTZzB74K7tsXuH8&#10;ZAifPGUGPnXyDIyrDtpUp7+sGcRv731eZgATsiM4amSUZQsYId33UcAHYwnSNWihb0GLykbKxHEY&#10;MzMlHDO4C0t3bgO5AyuirXhm0mwMasVo9yGGg1biqsroWe+lKHyVwaFyonDZkljyilSQwmcThOUR&#10;EdeiHU+QD+XDyZBxK/ng1uEfYlD1U9FUNbeP8L7IyCGQ6sCi2dMRLQxQ91TIl/ScRIFGiUJM/hG9&#10;D9KcmW24yVUGAkOXxmZtFPmocb3slk5NxJW/vhE/uOwPGBckDRphFCcvhm/cIuTI/vYOrPE9b1IT&#10;6ichUR/cpLFzsXNUE59plKuU7RDp8oV3nICzl8/A+jUvMcQv4IktRTosa9HREsSsyZPZuhPiF+kQ&#10;1St9mDmlB687bTna/A1sWLsZg7kC2S3F5vTxSi25qhki6oOcDw0vOB60QNPWjIquEy/a12o/fvJ1&#10;oG8HqrtX0+MfwNSeVlzy9a/i7idX4so/34JospP4kNIj87EOGRunTkdmJDtjcevzt0+/xD00OvPA&#10;yhu2RfAmcfnTk0Uhi5rEFktdtGAmFVYOo/t67cPatfZxKEVaWT/LatyN/2UdHcHXmE+SemwADb0L&#10;Sct8zAyGaPROGtmstYlIAG3jJuLep/ehX7HiGECVglWqGo0ZEYYqQ6eaJquWy/BlMjh9Xjt++Jmz&#10;8LrlLQjl+jBnCkMeCvWDz61BI9xCWCjUJL4I7TKUtjb+IxjVlPqufvO8jA53yDAeRFIJ+4hNcWgf&#10;w3kfVjz5JFqTCRxz8skMNfK8R9aUpUkoIdnGHPiT92vfzuA1ZT2BlO3X1CQR2VDM3uihj/E+Symr&#10;tPN6mpK2Dv4DZFYfcaJZ8k1Rtjq0EKitMEMXVh6kVo2WV6mt87QNqNCSPretF30HsojQOjYYkvlH&#10;++Ar5m3uoxYjbRQ1Vqjx0jL7zxiKBidXa8XTa/NYubmIUbSh7O8m0yRQrgUwkg9hY6YHV6+M4dv/&#10;KOG2jaR/bAlqPjK5J49ysIHNtP6l3BCOogcUISzdLWmctHAyzlg8iV7pJHzg2Fn4xIkzcM68BFLe&#10;QZTjEdy3O4tL//wi+ms0qtEAgqNZzM1l0VUoIEK+KFbrGIhSQVO5aF1KX4U4pyLtosd5yoHtOG14&#10;A2YND2I/jeZ97RPx/PiZhIUeCP1FrQkn/IpWEri6P2QLY2galoxuzR8l34SomOjdk3bOIyXSSB+j&#10;El2a/GKhL8+ITDykVy7jI1rKsNK/tkm3morEdtnOqk07MbFnHOZ0ROHJ9rFWP+un8aYCLpEnHYPs&#10;1Gf8OYb3XX5Vg4fOOsk4VVEQeaOldSLuvvs5fPrTl0pKEST/1ybMRGXGUjNiehimh03mAaktK9Ws&#10;e2wSDF696EaFSVrX81m8Zmk7vvXBs3Dygk6ccuQsjDKK27zzAPaOALc/vw8DewexbG47or68raDm&#10;aURRpk5INfI44cipOPKIWdi5ew+2bt1LFeJDWHPbiFl35WmTxWY/XcWn5J7XKSnjMOlQ37cenpGt&#10;8JF/3/vWC3Dy2Wfhmz++Eht29yMea6NzJHmQ46WONBWgwjury8G125Yv2D7TQmCFY2N/0oQSLhPS&#10;5lYWS/vKlVKBYaAf06ZPwNZ16xCpyL0lw46bQotMJhNXWOFDSRZX6ktfxy/UvNiwZQtOWzwRXZ1x&#10;UiuGh1/ai8uuX4lVB2pkWNYhi+snc1PRSXHpu651b9SWDGpkB4HsdkxiaPjpNxyDr31kGWa356kM&#10;hxCggGgJ+Jlz52DD5t1Yt2EPfNF2dlzzqxxl5SZT0OQDjz1gcbL4Q9+/0OCw+QQUmmhbD0oltjma&#10;R3vViyfufwhdU6bjiGOPQKlIpc5+2TQLVq+n1Hr9SAO3xtjqBxmPrb0Mp4ZXAcGt2nXPiVBSha+U&#10;bBzlsOwmZzqBsmjl0MuZ70dx44kjZo6j0pmF1x41AWfNieCcGQmcOK0FR0+MYGEH6DU3MDVRQXew&#10;jJQ/T0VJvNWp4Ovt2L4niNtW5PG3FRXctLKK61f68bungN8/7sOda1uwpzoLiM+xD30Lb55AwSbI&#10;esJRrN68C5v6qMQmT0APw7FktR8TvKOYFQtjUjKIeISuCWncF0jhT2v68aWr78fWXCu9ujYUNURB&#10;77VUzGIGlcwsGrtZZPyppHs7Pbq2fAFzSiNYPLwXp+/fgrN712HR4BY0ol48lOjGPdOWYl/XBHoO&#10;pLMZT+JMP+JIW/NEGgVyrhaFoKdc18ILLKXpKj49JabCIC+IfBIoxzMncol34dnBPvd5XvUZ4nVs&#10;9OeelCNvyLL9F9dvplc0AVNoH4KFfl7URyn1gFB801SsvNsZi3Vpqcaarag9a1ssIiHXWdbOm+LJ&#10;Lrzw4g687/2fRWaohHg4idHWTtTmLkYmmKbB02t5cknk7bI+1a12iF/tG+xu3U2lr6ltdRq6nmgB&#10;P/zoGZjbTlhHhtCdiuKsE4/A9I4g1ugbJztGib8K3nTaEYj76JAUJOcaWmJf6O178r2YPKkT556y&#10;HDHK9ZYN65CngaoH22hw4izLsFx8ynYF48t+4vHmNS3oGipnUd27BpHcHvSkA/jmd76FbfuGcMWV&#10;f4A+lm/zhtVPyqKP9LPIWgJtQi58csvrDl55Kj73PNbPE7Rs8vVEADnBzkxwJ8nqCWkaA6yS6fQe&#10;KNU7YnRFXnv60Vj77OPYu3EPStFp8J5wAfo7Z6JaZgMK+1yG4T9tQlQmWo+vSobX0tUXnjMX7zl3&#10;Nm68/Wlcf/d67Km1A62t1L8F3i6mELBN4On11UczaGdE+64TZyPOsPTEZVNwOkMnH/pRzZKBi7yf&#10;1q7mZ6gRTGH1/jre9bVrsHYkBi+9trLCVgPH/huxzUPVnsFLD5GhssIdDdLbwxhe89EgpGp7UVz5&#10;KNL0MnwMCdAWwa9+exnOPetoMt0eC4lRltqhWHk0yVbNuP1nItpEaGdg2T35SklQOZQYaw0FyeHJ&#10;hLK57xLVEts5mHheQhXy0gAgRQPEoI8KSJ/AtFWGed3WK2F/ta1QWMA86tObICWGsUlkGcoOjtSQ&#10;oRfWl8tgf9GDvTkfSgw5GyyTrTaQr9aQ14vpFKosjRw8MTau0JqwFDOYmK7jfGra8+e2YnpnK/wM&#10;dUfJT4OFPHbsyeD+F/bh/tUZDNCDrMU175HC6isiWdyPnq3r8eYtL+BNmUHMymYwQi9tS2QC9sWJ&#10;q1ARLTk/2osFtGbz9Op8uLUzgnsnHIvH5y5DJhxGRN8qodcltjQPQGghrdV3DRX4qVCFdT3prGnK&#10;ivwfl++IO9kZjcWKKu4TX6uEG63VZzzKA9FAFNHQhHApL/yg4ho9gMWtZVz14eMw37MdZXpWBXkm&#10;tuKRU52f9ehhg9o7PCladZSelKTjyUg2k/FW7N1XwlvedhFeXLUTyQQVX5iKZdFRGIiPQ7Uah08L&#10;emiCNZ0QB3anIv23Y/G97aufFVuqqxToBPr34X0njsPvvvY2eLK9qBFmi2r0aYR0J1bvHsJVv78Z&#10;5yw/EuedvZiRxAgqVXq/pIk/1oI6DZafUUYt0GZDWLV4HC9s7sVPrroRNzzdi2pqEo3lmKEpIdTA&#10;a3bUks56ECuV4aH3593zDAL08t/5b6/Dj37+W3zqPy7D72+6HZG28VR+PgRZV82ewqrPxKVwxX31&#10;0enxoeSJzzmf/Wf1En4pQGuc+zYA7xR2PBlqVG/Z3v7QtynsOxxkuOOnTULPxCjuvPcW+Mtk3InH&#10;o37UuehvJHkj63Dk2El0e0NFjQOSESMVEt2LKJVVPDpKPO+lxp6FWrIF1eAIlZCIRWAkx0KGAV/G&#10;otYqvn7BUrzpmEnOrAIyT4XhD7UPj/UdLYYzYXZWj8GyA0A0jb+v7MNHr7gZ/SSowhK5acZIrF4T&#10;UO1hCw9dBagJxeYrsIxsoTExhUdL6iRHt2H0pTsYilHhMVRMpltwzdU/w8mnzMZw72ZN4ie4moco&#10;/DltuEn1K4t5lV8tGSwmUNxvMoaSwrGXk4/XWc49e4hpKICijxLPqS27pIHhWpR90zShEaIhRBLp&#10;4Yt8FEfpysPxUjGG2fmGb5hGh+F/g8YjVEZMCKFVLTOXfAnkyxGM6EEYBaZYrSJTZi6WMVysoD9T&#10;w2imjuFsnUqzgpFyCXupNHNDQwiWhpFgCKvvhQyUqGCLRYxQkVZ8rfAkJqJO4YW/Ro+MpIiw/356&#10;NBSiKTs349Sd23BW/05MyO2HVo8sVUeIAy0y0YW+0Ag2+Bt4KdqDh6cuwPauo9GbpBfqpYKrqbQm&#10;PitcbBp00lXTuVoS9GwyfbTpeZvPqqXBvIVhCjpxJk9Q61Hq0aPCZ+HANepEqsZfFVkoucrP2Zfg&#10;qax4SPRkFeS1Gvt69swAfv6mSejEELJlyoG3RMj0ZJ6GlvS0qsX7zeTygJp2z6olFrL1/fL5AN77&#10;/otx9z3PoqWlwwx3cO4JGOqcwqglgXDZh0KIXha1qmROtx7kK/G+HCCNsXPf6QMh5n695Me8liq+&#10;dsF8nivihOVLMb4njerQAeK9iAqNUDwWMdgV9jYCRfJ9gGjqxjW33k1+aOCDbzoLSR95JEcceSmn&#10;1PThUAIFwvTLezbhG9c8TuNJgMbIhAuHk7QljDQUrXSYimsfRjyn+bkZXP2XvyDdNRNveseF6JOH&#10;H0kooKaTxQiSuNc9er/+v1OAPn/HXJsIrdMaU5L7aETUCTc3k7mjEhKdZBErmS1g0sQu5EsDyA0M&#10;0DoCka6JKKU6iEYpDX2tnZ6UHAEC5dd7w7xS90sYxcD0FqisPIEIASXjMxSx11catFpsw0cF19AO&#10;O+DvL+DCs2bjY+fMYLFeCmKFQkQvpqLxFLbGkCpHYt754Ap442m0JmmJGB5NZZh+YGgET720C95I&#10;jIxNZOnJE7thQq8sxtAJdU2Mwh39nLM6r8Ih+EJhRFsTGBnpo5gUUMgU8cgjT+Ooo5ZgxqypZPAs&#10;mVhd1ZijMErCiqnYd1fxaezpldLLGN2IRXwTFmOGJgh2jdkRQuLfst1mZaycNlaV9liH6uWf86RZ&#10;ng0PjNeCVIVam1DDF4TJwiHRuIKqFhjg7Y0KWYoMWq/kyeNeFGgcqqU8Anq4kutHot6PtG8QbcEc&#10;xsdrmNQSwJzOAI7sruK4KWGcPCuJU+encOaCFN48vx0XLO7GOYsn4bhZHThyXBBHTOnE4plTsXRW&#10;D6aNj2J8e411jSLlLSKhbyOTflqlWDQbDMWxJxDCOir31ZUCtlGp9hL+TaUkng+04omedtw9YSKe&#10;mLYI2yYuxFCYXofRUgMU9EbZP02PUL8Uxeh1zcWdNfzXO+fiLXODeP28GM6Zm8CZM4M4eWYaR06K&#10;YGa7F5NbgO5oBfFABVEq47CniLrmVWqyvNYGpBLX2CkbIa4V+rFFhu1668g+8tM0Rg0adb2euGnX&#10;fmSzozhz4TjEakMWZQQorGaoRCiRR/siuJuM+KKP9h2+CJOXtbzXJz7+ddx+291o6ZiAUjCO6KQ5&#10;yHfMQYaemL9KPqyQZv4y4aLiJ99r69St1tQYeZMwS/lqKTmfl/JKnkiG6vjhx9+Afzt9PnIMWW+8&#10;8xEah7ANLdkiGtUCqjV9jkB91nvrlMVIAM+v3owvXfEI7nh+D57bvgNTp7VjykTBqs+U1lHK5xCL&#10;JTBa9+P2R56n0YlCX36zvvGfbQiPFjwwmNlWmMo+0LcZ3v5NqGf34vzzz8J7L/w4fviL3+ORp15C&#10;OKmHK8Qhb1amZuMheZewyUGwOYBNaaYwGo6trciCC4hLqgFqLr1GpizLUtMYWNMKCVna0yw5Z14g&#10;76dQiYm0iOJxM3uwZFon/nbzLeivUpFNOgq+o1+LQU8bQrkkWbSGbILiQ6fIebjiEFjzjDQVQ0tH&#10;qQ29j+rQnFaEitKn1UsadHtpNap0f08en8I3P7wUJ8ygVaZXoZVzq6xDE189JNbGkQp+9PtHcd8D&#10;q/HWNx2Lb37wZPhG+sk3IazaW8Dbv34bNhHpFT89HFtyg3aN/ZEi9lWpAvQ0VWGigNCqGC9LYhX2&#10;nx5rhLcGh9chs+42tJRyqNEITJzcht//7gocuWwmCoN7CbeesgpvQjixR5xqXGJschWey+gKrZQs&#10;LGPzrqcyNulYWfhz08sEhUnNaTWYw5N7n8v86pOEiuRnv4hri8OcG7UUu5N0jxhIozrsT7N91WEr&#10;9LCEvBtBo7pFQ71/XOEJPTgSBg7Cyu5Z+M97lY0HZCQobKJlmaFnhSGolk731QrIlqoYytdRIC+M&#10;lqkAi34Mkw8UZhf39KKxvRf53BB2ljPYR0U9FO7BgD8NRuoEW7DJsNHye+TF0QJTIDTJ1ygpXJMf&#10;z5wdwq/fNg3x/HYbb67yelh8x3tLxE3ZE0HJG0K+wj6XCgzvahim1zxI72iwWLc1LfP5KgZz8mTp&#10;8RaUK+gbzSNH+HVflrCXaWBLNJn64H3VS2Vc9uMTp8bw/fO66D3pMwQO3l3cKB+eGuRZqfIaHYRQ&#10;NAk/vfNPf/xbuPYPNyGdTCAT5LlZx6HWsxCjJfZX8itZPli36CCai2pOG+RouyYrKuWnMuIHTyWL&#10;i15/FC55z8nwZHYhnghj64gH191yn4XH733L+ehmN4qMsvQmTpCOiN9LPEcDeGHTDnzy8kfw9P48&#10;qrEQpqUauPg1y/H+1yxCNMhoodjAfiru91/yWzy2kUYu0sE2pewEl5IMiIdaIOdMdKcX10IHq7Lh&#10;UfiGtiPuy+Haa67ChJkzcP47Por9wz5EGFGI3nKUpAhtKEuRG/toxp3npFTZa+Nni/aE58SCN5Mb&#10;qABNEdAdNyHUWAiRw0IOogxtRL0U4CFC2RQPWuKOcA3vOPMEbFmzFg8/vQrl8Hi0HHkuMlMWYbiS&#10;IDIpyLToalyIdtAvgyzt7JDAJbiFoGRA+06wGCVfQmt1FO86YzE+/taZmBajFSWzeWoJutp6oDJK&#10;wqXx1AvD+MzV92LFgSKCZKhPnjUT3/73c+DN0e1mA3kQ4Zffib++sBFItjNkClJwNalb0x48CNKb&#10;0OKoChMqhMGmiBBKC//NEAhhhEvhPxGd9udRG9qAwqonkC6SqasZWrkUrrn2N5i/ZDpyI9tEDqvD&#10;LDfb0GcGTDs1EXBQMejYNs6OtcZLmoclC+gmMcihc0182cbZl/JpVm3es5IRuXndFCBDHcP1weti&#10;ejGEBtNZr6ukBXMzGWPqXtUjGJjduVyyZw40/ElRuufYtyrD4kPeBpN52U5y+YiEbLapoRWWI6Mq&#10;ColIIHRdDE0YtbJPQhNbeDxC0uRYxkfNW6bhknLMMmgYrQQZdnkwlC1SedYwNJrFwGgBQ4UiMuSj&#10;wbwHhRKVESOORDyBwdEcTpqexldfNxuR/B7SXgbZS2Gmh6vQlvs21498KliEU1MQhEGvS9oke4b/&#10;4mLBKE9DC+GWyFv762028TzPnMkTnmIFgxXWP9KLYcK4rZhk2L0PF5/QhmPH+xgJkfeoqIxexKOa&#10;PTzJexP9/cEYgvRuL/7M13HtVX9FW6IHo4SpNm4GPDOXYdiTtHl5AZ0jPK5hVbL6mcV7xg9Ge/I4&#10;27NoQh5ysYyjJtCh+e67MSkyjAqVXCbcinCAfSQM1/zldjz2xIt473veg7NOWABvYZRe3T7WpXmx&#10;Sb1fiz1U1r/5y6O47rY12J+jJ0Zv9dyFZXzhHcdi6RGL8asbH8NFVz2KanwSAra82iFjL7wLlmBD&#10;ClDryvDM7tXA9mfhH92P1559Aq6+9ve4/Je/wXd+8lvE0hNsaEtvfWjM79UUoM2/ZBPiSTPWxKUn&#10;Ne8CtsuzEgCRXwJvBFVBByAl7QtJBxm3mRS+N/JDWD6tB8vmzMI/bruLVpGKMT0D8RNfh22RceZO&#10;+2m5VZsAOigQTPIeWLlds11tzUtguJYfQXe6gm+/73i8/ZjxdL5pmancPJUQOxRGIzJIN2OQ903G&#10;Ey808O7Lb8J+TwkXnDQd33rHckyMMbhgCNUgkNVAOz71i8fwy4efB1rGUeGpM3kbKwCZkzGJIdHH&#10;0LkmZNlcMMcqyYuTrvJqWR16Kg29yqWBYoZDsf0bkVv9BJ34LGr5XkyZPAG/+cN/4cjjJmF0YC9R&#10;TxjoTWkKRtW8y0OEHouHw5PG4qyc8thyTVy5dbhbJWfSuTP2SBaw7eFtuMfuVoxgQm1MIbo79HU9&#10;QFdJq24bl2J7L2NWVuNyhMoeLE8oVcbNTuI1q8I9p75oXE3jX3UaMmKaBklTeUqBpH0VTmPRgkQP&#10;odI0YxqfLpGxi2I8wihlacMfvCfopRfCfutNpEwkQTrq+xoavWKUyjJaV1JegAyFlhTTB9oV/bT7&#10;CwzlM/bZTtE6SIEssw57OMb7REOxySgVi4Z1ND5s6k7KhRfq5Bt1WyGbpkT5mSPkD5tkL6Ejfn2B&#10;sC2EEG9kEWDoXPAmaHzJvrkRKioJq6OQlIw2NmvASS6+CCpCwRSCwTZ84fP/iSt/dR3aUl2UijA8&#10;VH6BmUdiLzmxSq/X+SaOQyurz63DqVKCbBt3iThnMQjKP8GtkR7RRhIfPLEH337nkUhEKCd6hZAA&#10;+OlJ+6hw7nlkNX545Q1YynD4cx98I9o65Q2S36vEW43ynqCVCrXhsef24ZJrbsP9W3bQC0+jK+7H&#10;a5fNwDPPr8eqQXptkTaG0qOE5JBeEA30F2jkxVSIaghk9f0IDmxALFDDH393JbomTsZbPvxJbO/N&#10;IhZvUUd4n/AtQlDeiHsZdxtKYkhv58msbgtqQLjxxdrmXuJgRf/I2Cxn+CeZNV9It8hpMQQagE4V&#10;zlaWilpWK8IW6Qm2pIwx9vftIhGK7IDWC+xGUTCwDgaavEd1alzM2VodzXPWcdJB43P+4X6cMT+N&#10;n150Bl63sBX+cj98Bb3BQGvGUKUeiuBAoYZEtBWFfAB/u+s57OjbjU+/fTm+8vZj0RZVyE3vj7XW&#10;/RFkqgFcc8fz2MKQqkHh0JJNMWTQESlgdocfpy2eiskdrdi0Yz8xH7HldthlAuPAKOLUKUrGN/Rk&#10;hOwKGcUfSdPihZEd7kOMsjw8OIw773kIc+cswNxF81EujDR75oReSobTf/Fzy+kW4V+5SQ22TGwR&#10;Lstj9k3pueV0zyv8DITmNW0d75Y4pdAq28eBJGnqvG2lOPTggMLhMIJdFysom7Hkf1GRhzynyp17&#10;1W+FG3p9ypaDZ51adMK9X+XUA6oxiwbEoPa6Gi/FG8OIeTQ6VEDUU0TUV0EpxPCYYayYVEuYeSmU&#10;RZ7PMgIp+crkswIplEeRgtPQu7cMjX2VDELlEYSZE7UhtHqzaKP3nmyMIM0cYmCqhS+CDa1OREWi&#10;uomDCtuxHhAeKWTlcI3wUFHqy3LR2ihiNdbN+/XsPNJggFsvOe9Ysy6bG0oe0zdN9N1qH6/l2LMR&#10;RhB0TuElbF6G+baijIROaGv+hGU5Bg62nSy3JBJKI+BvxZe/9AP86lfXI51upyINodIxDYGpSzGA&#10;FhtKMI4ljl3F6SY96BAf2zluHS/JURKSW327u5IZNhtYDrXg6TXr8dwLq7Fk3nyMo2x4Ss23bejR&#10;zpo9DcuPXoLb730Uv/3rnYh3TMb0ObMRDJA+NCCeInM5j0lTW3DOWUsR9g5jxeYMvfMwVm7cj95K&#10;GKFw1KJORRPGMoJLAiaetGjU+Y5KtZchuBY8pZd51tkn4xP//lFc/ee/4eZ7n0Qo2UHjqc415ZT9&#10;sX6pfzynbNbJkoNfbd3si3XMcxZDaKJaFt0BhKytrU47V3jNCr4s2ceGWUGZbrC+hrXsqMXY0bsd&#10;o4UcTWYAsa4pyOnLUyQyaeJ0jvW6Vatep33+k9Xi9USoiI+/bhp+8OGTML+FIGc1JUYz5+ndMASu&#10;UaHdeN8W/PzqFRiox3Hldbdj7a59+Nzn3oS3Hzcd0fwAy8tWB9n5FBBN4NfXPYbf3PY4ypr0SoVd&#10;yQxh6fwp+PVX34zPnLcEbz9pAc46ZhaGhkawYtU6BGJp8Ygh0gGQwsoYyJQ3udNBJD0LvS2SSCJJ&#10;pzRHjy/ib1AJjuKOux7F9GkTsOjIhaiVKJDqG6l8CIVuvQdPvCwdvNJEj5PdVtktEZi/JtntJ9xZ&#10;aCrENpNrVQ3hhxo/eF7KSHMj9SaJCKR90d8NtbVv/MAkL0jJOXay0e9gcs6pmFWvcsxuqxYi84Ip&#10;RSo8GVi/n96Ul4aFCkSzBGoa76VCsdV9GDnoLYQycVyiYPtKDYQq8vYoML46akEqGnY3Ug0xbKUx&#10;qskjpBUi5Ut6qsmG9YRfX20Ncl+L5tZ4Xt6pxtxKzAoRQ/IyWVHNlAc9QBlvzQvkefGcreLNWm01&#10;ZMKkVz21YIYmO8sBkBK3cWudl6fvCRrMmoxe5VYLdegpshSwcFxWX8zoOOGZK54HE2GVqDjJwX80&#10;GkOtGsPnLv4mrvr1n5BMd9MA0wx3TYaHym/Ep3d8o1S0dcKvieyCt1mLeIJJ5sbhD6p20sGUgwhF&#10;DRIgHvxUcMcvnGML2PZShuGNYOuABw+s2Iy2jnFYMG86eZ84r+XQKOXQ0ZHGqWedjJf25vGjX9yE&#10;rbsyWLhwBr3BEKM00lCULMu7DuP0BUtw+hHTsX7LBuwckhx3Wsgv3AoGl8fUd5kAPxWgvu3sKZVQ&#10;2rYGHZldiAQL+I9LvooIcXHp935EB4ggBmP0oHmvKTtqIlPy6ldTCZpnKFMsR0Gm9VBStOILts+5&#10;xGFjp7DebTXvpnnO/mSplckAshUiuMbNtKV/QIaQTmkgX8xh2qROTO4Zj41rt6KqBS/9VUQ6JiLr&#10;SRN5ZERaSBFISROi9b1bMZlsumMFavjIvx2H779pNhL+PniyQoxm6dOax6LYOejHpdeuxI//vhov&#10;HACeev55LF/Ujf+8+K1YOp5hRoHKTwJWD8ATZGao/Ldbn8Id963AGWcci3eetcSW85mWjmDz2s3o&#10;DFexfOF09O8ZQoyMf9xJc7C1rw9r1vfCE5C/STyQaYRjYpu4oIWTRRHXst/6Lq3Eo05rHEynkOvb&#10;Qe8gjwrN/B3334dkWxuOPuY454FBlV6pVSQmFGEYShuCFbZy+wrJiNjMr5SEsyYopJHE1/lJuVjW&#10;OTUpZlJZMQeVm6NAnWMTYLvm3i2YyEwqa8lpQfzg8ITDUDKI4hXn+qGsp3ZNiJp1OMcylJqepY/a&#10;K5w2VDC7dVq7ElBek/mylcmFKsJumcJXlYJWeEg+1VM+P+mhftm9Vk9zS4G2j/ioAZ7TXD0pcINW&#10;8NEg6cmn1KU8MD29tfJswwy9CYsgdn5OBMMfrxme5LkZjljOylpL1rx6rJVunPrk3ciXVKgs+SIO&#10;dMzCal/n3eTSWLjRFCCpU92biLQiO+LBpz/xHfzlur+jlV5PTnNpu2fAO2M5RoNdxJdgozIRx6oa&#10;8aja59aUgh2HdYH7VNPChxwEed7k+9rwCE6bNx6/veQdePdp47FkcpetvjIyXMW2PX249alnbVhg&#10;8ZLZCAfouVayVE5BGnwvzjl1PnoYkl5384O4+b6nkeyYgHnTp5D/2F6VjlBdc05jaOtO4e8Pr8Km&#10;3VkaQPVcX0QmbdhX67kMGxHjzAJh44EkAvvWIb33SeTpMZ/x2tNx0ac/gSuvvx3X3HI3kq3tbEP8&#10;w2zEVV9JUeoxDXdoeTh52La4g+GHZUS7ZlbyRTrnOUviMztjOCKmnvASGJ23YgSKrZBlVI2dOZgc&#10;6SLgPlSLeZvcOX/WDBSzwxgZ6kUmn0cw0WMfAZKq0xeqzOMgofTAwTrNGqRYNS6jNzK0LNLJC7uR&#10;jkoY8taq1x/EfS/uxZd/+zBuWTlg7zXO6g7jq+85AZ96y7H2zdVGftDqqwfjCIQTyIwCf7z2VmSy&#10;I7jo4/+Gt542DctmxHDMrDRec+RknDGvA/c8sAE/v3ENHl1BV3/2JEztTKIz1YO/PLGFsFIwmjix&#10;9wvFTES0iy/DGWHXK2hFWv9IMo1kogWDQ4KDoVW5igdvuc2mOJxw+mksWUVZ3z5hHzWNgYVYh4O/&#10;/20S7lyKiH6CSeHk4dm9Js9LWyXrg2ine3idO845q9Qpr+RaZ/dYya3POeduDyVXaTmpeU1PI8lX&#10;Nu9M9/KUiriRhvM2hNVm1ww2E20pkKaU0FvRenviT9HE56dBMoXIi7xmws6sCcVaRl1ZSkcKQEZc&#10;47ruC/YsacrMKj4Iv9oRLkTZ5jXL+i8JEDxU+zzVNAOHZQde571z7rNvhhvua8aCE+ITnmY/xyYX&#10;hw7u5Il7kEh2Yf/+At7//k/hvrsfQmtLBwqeCPzj58A/9QiMeBOgU2z12zAGYXAkSqd0wa1XsAkP&#10;rJsK0HibCk3Lmul7PBNbKrj8y+/E3M4A4ihi0dwEzjtjIc6kQzB9fBtqI0Xc9ffHsHHVHhy9YCnS&#10;7Z30oum114epDEewaN4UHLdsMR5cuRE//8td2L5vLyZNn45xEzro8WYZUQVx5U3P4ed/XwEkx5M+&#10;xKXgED6ksUU/0wXsg2ALxOHLDcK3+RGk89sRam3D9394GdZuWI8vf+tyelIJBIJaMV73icaiGTFL&#10;hefQkopPytBNxKmhSaxm+HXo4gt1zr1EjfO8MaLcZjEXazHhFtIcQrMMmYLsa1kwG9wsr3IqIYYq&#10;lcqIhHyY0BFF356dqFIJ5ItAR9cEjNryVCzM9lSHrdcva8+TVisRoJr27NiH4kgOJy6bg6B3hBai&#10;inoliV/f+ADuem4D6qE4zqUC+9mFJ+DMxd3w5zQvK0NgiUAiLkAFuHJrH37765sxnZbp7f92NlLJ&#10;MgoFhVYBMifDICKrrasLC2ctwt0PrkQuWMU733sqwlUPbrrjady1ej+8IYY4ZFpKFpHFXhrzGOcS&#10;0eq80xd7ZY7MpPEXT6QTsfZu5Eb3k4B1tDaCeOjBh7G9rxennXY6YvE4yhW9biWvl/0lzGax/5fZ&#10;3VVyHlCJsM6xkima5gnHwClLSdLkMLtLlvlpfPSEWK992ZNieQjaqtsqx+xIrdN/d9+8PdXPfFDp&#10;ad9aFDRjtibUyuxzM+tnxqCZhVe19bJ6rQb1wymjcF1wsTWW4zmW1dbpi9MfDYLbQLgEo5nEY+Jv&#10;ocnqtM6pDdXr1Oe0qWv/fTb6H3ZubDalrv1mObVnb5DIM2yeFiupmy79nfadY3nA6c7JWLNmD977&#10;/s/g2Wc3IpFqQYGhN7pmwj9pMYb8HQ7P2ZN0B0/KorfVZfWxMstyMeQdsixpbQ8G2FiDwhkpDePb&#10;F78eZy/rRmNkAH69yTFapmIbxoR2H45fMhMXnLocy46Zi/6+vXjusZWIReLontSBhoYVNI2sMIye&#10;HirN047FUK6AP/z9Sdz/xFYgksB8htXbdw/g4h/eiP5Gl3l2eqtGE8ilAEkwgkpYmWVYpA+83hD8&#10;O55F++BLaBT78a4PfRQnn3E6PnnxF7B97xAS6U72T7R2HuI4T3xZjzLPS27tY19NfBpO1QaT0CGn&#10;QPjxxbrmXaK1zdzwxwbFrRwrV8UqrWOdV2oC6pRmKTGjTjMU0RhIqURPjBZ2zrSJ0ItkvXt3U+DJ&#10;5CS7v62HZ8SsDqAC1Z4Csg0tZKTw0CttHoph7da9iDPWP3bOZBaiF9iIYMGcaehM+HHWUZPxhbcf&#10;gykpataREauFcQW80TQFN4ob71iJ62+4G68753ice/ZSoJSz19T0lE6P8v1hWlA9bcxn0BIu4OjF&#10;U/D4SyvQMXEcfB1pXHLVfdg7TEahAtQbGe5KLya8Ln7cbCIsxSMUeWkVg/DROrV2diGXq6GoJ40h&#10;P55a8SxWrFyLo48+Bj3je1ApZtlXeQi6U6ajief/YXboIArwv2goetmxk9xjMUmT/kxumTH3OIAw&#10;ibZKPM+fKRTRSrygX3P/YB6jdNxaWYjXuMcGtTXeYtabDrp+EAwmt05thVtTorIL/LnpIIzGe1Ie&#10;Tts6lDenqRkqLo9HRsAxBLzmHlPxiMdr+ri+0c+tTzR1+qv2Xu13OK71U/tjjw//OfWqZgdeeauq&#10;xnDBHc2IsuEJHltJnddP1yhLqc4ZuOuOJ035bd02gGSyHSO+OPwT58M3cQFG/G0o1+m9WX8UMrLy&#10;poxaq9pVH63uJgzCL2klY21mnYY4Xc/gM+84Be8+Z6mNUfo1PNUIwVuhY+Ghh1ijsWYO+mqYOjWM&#10;006ah9mzJqB3/377dke8dRwqDHX9XsZ3tVHEw1Wcd+xCKu/peOiRDbj30VXY3F/CvU/txLNbh1BN&#10;UAFS+Qb1bJ7RoF7LNAVFogtDmp8p2LzDuxDc9jii+X2YMH0mLr30P7Br33787k83UZ406TlMx9/h&#10;TXmA8v40HGMTtHlMCplUuXpNP2cGisOzTQQxBO6Yd4lZTyuo87Id2qMGZRk7p8IiqHNgySFYUwHy&#10;sgaFZbVodin4BfjJmPNnTUdmqA9D2QwyxQIi+kixP4xyTRo6SASyBlOG/PNScVIpNXitRu1coSLb&#10;tv4AjpjTgWndeim7ilQkjGWLp+Ho2d2IecooaR6Buklz6okn0T9aw49/djeefWY7PvnR1+OYoyYy&#10;gt5nY49etNDd9WGUXuBLqzciEo4hHmRb1VGkxo9Db28Ff/3jPdhfjOPeF7czjE7SUunNCVkRIlpj&#10;RKagmxghPhwBIvPRmokJNS3CV9XcSD8tcxJReph5hsKl3ABS4QA2rNuNe+55ALNnTsHsBbPtdT0L&#10;x6xKp97/aRIVXulO5yGGs2+gNvdfNY1RgPZfjPUKNRvdmd2wemzW+bH7FnaOyaYALTevG/OyDWW2&#10;5eDUaceBWX04dMKKGUyHyjqXWRf/S9m591iWInQK2LHdYMlp3+oxPJGuhO9fJeceJ43df6UkiJw+&#10;OjgRbManElC2Ke/PaVGCaTuWQqEgItEkfvf723DRRV/D8EgdMRp2eW7B6UeiPnEJhv0p6FMUYSoL&#10;fQzWXl9stsOeWZdNnpV1jlvhQlObbI0X4t3H8DVazOGLHzgbn3vPscht34n6SAax1iSKvgL5v8D6&#10;CDPvkeLIV0ZRznkQpkeXbg1h2qQUYuEQgtU8Qo2MvX+tLwXWyP/BRgHHLByHWbNm4NkNe/DAS9uw&#10;vo/iRMdDw15iNS1tprHcqpa9IyIEo1RYgNFUiI6Bb/uTSA9vpq4ALvzSpTjn9KPxox//mI7KVjqV&#10;bVQzVP7sKHvIm9UnRwHKWbEnwazvIA6IV2Wb09k855yh/gp0zWYIrLrkBTpMZrfYH5nDyukmEpFW&#10;QPpK14yhmBW+qEGFFs79DZu/VaSHk04n0JJuwUDfAGolurx1L1onTEUmELMnaSEtOcT6tB6emNMG&#10;lFm5Qm5NnRjIF7Bx5w6cdPQctMfZOdaLahENPY6X18oO+yIkUjiFZ1dn8e3LbrF5iV/+4tswa0oA&#10;FS3xJMZDDJ5EGDt529evvB8/ufYp9A4WceIxM4k3CYUP0XgaV93+JO5YsQdFwacYRczKLOukUFUD&#10;0i5DG2Iti+XEeITdng7bbVSAYogIogyHZen1DmxUU3cGM7j9H/cgRgIuP3o5/CxTrOh9GA0HEwdk&#10;OOctElJe2GBdTjt2+E9JLb7SJUfg3aR94fdQSRd+nVdo6CT3HtXJ8s09Z6usvjbPOFUyH9p3LLJT&#10;VtNeHA9Hx8267MDBn5vtHO9VnXaPzhtOm0LMrfjMqcM5fuXswutk5x83kjY1YPtqT8LR9Ib1z/iX&#10;7TLkFyh23ITp8OTgy0kvx+8/J5V1y6uscoBA6cGH8RX7SZ+U9A4i7JESKCHekkKpGMV/fPln+Pr3&#10;f0VFQM4N0lfytyA0/XgUO+ZhuB7hXRR4PcQxxGnUTLC7fWMmHRpUCgonA5Jr42FGMwG2G3Lu8ZYL&#10;+OxbT8CX3nkMQpUBhKN1bNm5H/sGsxg3aTyLlOmMMHpR7XJu2O4TK7fjsRUbEU8k0drWToXGztGA&#10;F+nPGS0Jk58heYOeabmUwZwZLVh0xALc88hGZOQcBcVBSvTK+dM8TU1s99N5CNUyKPvCVIARePav&#10;hXf/M6hnyjjhuOW49Aefx7PPr8TXvnMlAtF2c6LYScLm0FL76pOy8CocOCs5sd92nphyr2vLpK2M&#10;ki/YTQUoYpoCYwFdZDby2j3ODRITTVFQMqXArUCwMRb1SsqBnZKy0CB0QQqP+4loVNEpipkRZIeG&#10;4U2k4e+YhIJZZ1ovhZUE2HFL1REKT3OcpBYNYXdfP/KZHI5bOB2xCFvUai56d1itR6LIVmO4+uY1&#10;+O7l12H+/Kn44ufOR1eqDM9ohZ4f+0RP05tMYdWu/bj4Zw/inpUHMFINYNbUdpx+zFQEyAgBEtET&#10;TeDOtQewZYhwkSgBWmItQOq8IywFSIXUZHox8yFvQ8zlZEM84bfJzlRoNo2j4Uc81WbWr9y/A1Ea&#10;ES3yetfdD2DLjkEsOepYdPZ02HQBPeUUZq1ew7DTniHlVZIo5l7VfW5yBXBsHpsOHpvAO4r9ZVmX&#10;mnW7+eDS6S5ozDrvJmvfPW/Gwk46+VWS2jqoDPkz5cdzB59i09N0t6pOPOrkpqLkvh40KDnta5+Z&#10;5w9PNtZsReTJs4jYjVs/lZ+1Q43hjI0KJg2i69yh7MJpsDbrNxwJhsOyyx9WpnnOryk67ni3jyqA&#10;UU9N8xv5S3Z0YPO2EXz4I5fir9c/gM5IivCFUEp2IjD3GGS6ZyOjF+rJYPYZANZHZ4tcdqjL8vrN&#10;85eYGsvyKsN++wKe1jj0xxCsVFAd2ocLzj0KP7noFASLAxRO8gDhaO+egU1bDmD9+h2YPnkuvaMg&#10;/QytRk6VS4PdM3kyXtiwDd//6XXc7kc40YN2Gvh4LMTIpwR/mR4G29VEan2gTOt7/vEfT+O+J3ah&#10;HtLUIcJHMdLnV035CTeEV5/mlANQ9cfhGx1Afd399G5HGHZH8Z1vfQpzlkzERZ/7PtZuGqSjknTo&#10;TgVn47ySOdYjD1BENYXIum0CujiGeLJs3OPQTEn0FE18oc75l5jiEWJpnfST5hSv2/2sVA3YU2Ex&#10;DH9NVrWflJ2QLgDMJgnZ9O5sLlSpjEQkiK62BMrZQXjo0Y1msmibMBn1aAoFMoTcVlfoD8Epu6Mx&#10;Rbq5/gjWbdmF9TsH0N3VjjZ6lfrGSA5hPLkjh8t+vRJ/u/kxvO3ty3Hxx89AOpBFfTRPC+cnvISZ&#10;yu+J9b345BW34IkNCmkbOOe0Kfjc+09Dp59hBYlhT7DrMfzljmcxPJzB5I4E+voHyWSa5yVFKEQT&#10;Uj295U/Wy7xC7h8cDCduHK5zuNGMBJEsQpR5KpBoRygaQzmfAQoDCAZ8ePKlLXjwgYcxdcI4zF20&#10;kExTZM6xOdWtcQ1V6uBf2eKmgzhyslPCSS5M1n7zpCN82urIarF06Lpb5vDs1nGoTpY8rAxhI93c&#10;LKFX0kMWecy6x4Hp1ZJ7r6Ms1J6rlHTNjsfsq97Ds2DQh5ycjxQ1zzE7D1Z4p+63TO5kGfc+o5Od&#10;57Hoy2t2ookiC1dVjNmpk1sJnNUhAWN9UobN48OzqrI6xmZ7L5l48tK70qwF9SsUQLK1Gzff8Dgu&#10;/NA38Nzz69DSklRsg3x6OmozTkS+dSrywqPhV3c5P9UluOS9mrtnbRJObgPsuDxqOZxqVg/v6NQh&#10;XBhFd6yBfP92LFs0HeO7O6CZ2Z56gQrTjynTpmPXnv24+4HHMGX6LMLWiioVm6+etdkMS5cuwPjJ&#10;03HNLQ/hN7c+jY3bD6A2mkGqtQfJ9nZGY/QWq1mEYzHc+OhWfPYX96IYZhSkCIfOjsMNTj+UfYwC&#10;JVHVRsw8ZN+Op9A6uBaFTAVvfssZ+OTXPoq//PUW/Oi/biYsPfKORBDiXzR2sj3s0DnpH50z/DMz&#10;iX7K/5zEU1KAXfMusSkQhMfmRxEI/TSuoAJuMs0qDEuwTTvSUvJn/MJDx/UUc8kFV0xO61WUp1ZH&#10;T0carYkgRnp3ocrwNV8sI901CRm6//K2RKiDbR2sUHWLYTSZNEAF2Id/PLUJj7y4E/c8uw2/vWsV&#10;fnHnRmzZvAWf/tCp+Ojbj7bl1X25APvB9iPDDHs7cC+tzyVXPoFNvWmkaWnfc+4MfPOjJ2NaZASB&#10;vCamEhHhBDZu7sU/7n8Gn/3IG/CZ95yEnVu3YMPajWxeSyEJPySU6/UZkIKRmcdWB/e1a9Ab8/Ee&#10;hSI8r7FRvWZVSk1GqH0irUkFxZF+tIa9GOjtw803/wOlXBVHL1uGZDJqU2VoItmC8OLQxmlPO04j&#10;Lr7sv9suz7nZTYfvH37dqeCVUrNSSyqkLB5wkluP8OEmt15XGY69dnhSUeeyFMmhunTOPf/PyYXj&#10;UHbhUD6kgLhvT7V9zoRr7rOE044UAbthCt62upe8LP5ljTxwsrXvZPcn3tfGkhVz2rUbD8tjlaGb&#10;ZdS0uK+moVRZVzI9HvViG777pd/isv/4GaOkCiKpALIBeoUzlgDTjkImNI4yE0Tcps4SCgm77RIQ&#10;tcV/B3lSpwiP9Z/7eoCnObEay6MZRjW7De963WJ8+3PvwPPPb8efbngaC+cvxKQpCRreXnqWJXtQ&#10;NGPeFGQYQf3+ur9hwtRp6KGBlieIhpZQy2HqtAk45uRjsXXvPtz25BrcvTaLu57dgdVUhn6G2d3d&#10;bdh+oITPXPEP7Cm3Aok4g2RCKDgNHuHCwbtWohRaNV832LcJ4R2PIZzvxYRxk/GTX36L8NfwwQsv&#10;xUiJ4TGdKcmAFJzGqPVA1SJQ9lkDRvb6qI6Z7ZvAao/ZpdPhWYkKcMElJI+5zU2Rswv6b3sieBPX&#10;tqt9llUFuo9NMvPHXuiMe1bWSsKfzerj5x50dbXSiywgMzyI3EgeWmcu0joB2TJDYAOUlTa9BcGm&#10;9hgtkpBqkK3QUhbrAWw5UMVLe6rYOUyrUa3jY68/Ep99x2K69iV4S1kSkcwepPcXSeI3d23EN65+&#10;EtsGvIiwwovfMhNfeu9ypBtsn5ZQlsijr9lT2f75r3fi2OOX4QOvn4/uwDBOXTYfu/f3YdW23fDF&#10;ImRc9pPhsJ5SO/0UjM5/e/rG7BBU5xz3Xk+0ZPUUDrKHREnZ3hDw6wNS4TSV4AjDoirrDOLhh5/B&#10;E489i1kzZ2H6nFmg70tFqAdDbI3wWTuGI1XMFpptOXhvwvEK2SH0q2UxonZV6Ssltk1msn4x63gs&#10;87jJPXfomiOU2r5aVn1WpLmvrXv8f5HFlU6IzEw3yBmflLJlryko7jQgmyjL7Ailk5waJF6q5VCm&#10;9mle1X9nq6T9/y8/RTu1egUhhoap5HjSews+/rFv4Na/34FEMoRq2I9MpA3B6cehMm4JSl59x0R0&#10;VqIxladLONUv0c4Z82PNOiZr6Lz6qXMVLdzBrZSCT8tyZYfxsQuW4fsfPRMzUw0ztg+v3IA/3nQ3&#10;+W0qZk0e77zqpvfmK3nMnKuPnCXx09/chAjDzjmzprOjDNlZV62QRxcjsbOOW4pgiJHY+p04kPVh&#10;9Y4sbnv0edz3/Fr89YFVWLWLEVQsST0wwn5obJD4s8na6hN7JV7hn5d1+Io5BNfdg3R+Bwos951L&#10;Po8TXncuvvud/8JNt69GvEsf5i/ToAXN49OIOQlo+1KgXj8VnmhImiqio+ZkOw5uDudN57yzpQJc&#10;fIkEWvRtXuJ/23H/NVNz35jU2YqR1LiT5ek4lyVPUlxUbaIfKtUSItEoetqTGO7rQ4VKb2CkiHTH&#10;OPtCmV7c8TTf8bTxHQq6ANQCknoZXks1CXFabqdOxYkwO876j+5J4tIPnIAOhqYee3G+Qs+PxPdF&#10;8cu/vIgf3PA8dlcTSMdr+Pz7jsaFb5yHIBVfQ5OR9UYHPb9KKM0Q+l60plN4yxtPhLeYZUgwgATb&#10;OGH5EvSNZLF++34ilm3zpyfB5j0cZEAHwfynnh/MFlYRRkcBUvDYl0g9Qzz5UPDG4U9100PtQpEG&#10;ArkhJBgS792+Fbf84wHk8nUsWjQdSXrO1bJeo6MFp1dLdBuTC0dqQy6/2+KrJYfQhydRqZn/u5t5&#10;0bndbcVlnENJh4dnJwlPBw/+KemaoyQPJZ1z8/9rUsgpjTr2SbA9EGkyrLWjn4651dNgZ8/JTnL3&#10;VN4RKPXLSS8v9fIsHmb0Ir5Wm9pjO/oIUKqtFflKBJf/6Fpc/NlLsWP3NiRa/Rj1B5BvmYzgtBNR&#10;Ts5HqRKGtyb+odKhB2ffw5VTwXxo/FlZEGm80uEFNihdiXpQMNNYK8oqFvCu85fjp586D4ncMDB0&#10;AG2pCJYeOwePr1yDG256AnNmTse06dNYVqFqCUU6E7Nnz0F75wT88Kd/wN7hKo5Ythhh1usvkfOK&#10;UYphBccfNQXTOhlBvfQSBkr0XkPd2HygjP2jVSoXfZxcclkQQIRTc4Y1Bk5dQXTqkYJNFNecoJ1r&#10;kD6wil7qfhx9+un4zx9+A6teeAaf/uJ/UfTG0wHRw5wy+8g+sY82x1OyJ1xLDn06LwPFinVehsN4&#10;SSgxzBzcKrn7vnD3EZeI9BIn4wUCaXdJc/GsMUuzMnkgtlU5ZVOAzn3KNV6Xr6P7nScxPPI3kKfF&#10;8HmDmJCIIUZPbn/vfqJBc+RGkezsQIEA60V0m9ujquuaIa6xRKKMJ9RZDVpquXJZEkSH4K948Oaj&#10;ZuGCEzvo+VGhaSpKOIlsLYZLfvcoLr9jHQYLDYyP1fHDT5yJd588Dv7cALvHslRKCDDUDCZx7Z8f&#10;YETqw7+97gxbOabO67YCcKWMRMKHjrbxuOH+NchVYlS+6h/vFdNpGKB+yM0+hBRl9aF5ToLTzM5H&#10;ikSiqvM2Q6INsc6prDOAcrYPMa24Xarh/geexQMPPYvx4ydh3uL58NGjLTE0cQyDNU+BEt4lIGrN&#10;/jm0+ZeJZW18TpnMbre80n065+ZDye2v25bT98Mz7+L1fwXPy+vQcZPnLDvn/teJtzs1uT+xKwXF&#10;jEZTQJTt2Lk+NstVdIybk43BRXsn/GkWat53sC038x5FIjTaWnJNXzMLhVsQa+nCo4+sw0c/+E38&#10;+bo7EI0wMgl7kG8k4e85FoGJx6MQbkeZ9yjE07JbygYnownnISV/lLtD+HWuazkzUobluW/n6wja&#10;k2LJTB0TE1WcduRMJMNURFRy+gBWK5XgscuPxksvbMNN/3gC4yZNodLrQVUf1Oe9jXwW0yf3YM6c&#10;+fjBVX/H02u34tij5yKeivOaFozIodQYxdIZM5i78fzGbdgxQMUnJ4U0reu7zcSZxhbNo6bCDNQI&#10;d40S4Nd3fkGeJ6yZ3fBufhaxQj/rDuNHP/s+OieOw4Wf/hbWbO5DhHrDPgYm3LK4dIs8dnvFTR4v&#10;jY3hRV4yyWNziZue8Ng8NrnHvkjPEc6K0DqWgBGJqsrobY3xyBAuoZPQ8JzccFoc8a20uv47F5rl&#10;xTBMNWMWGSQSOau1MDyYPHECmaOCof5eWyQgR1MQ75iIEpHSCETMUtoKuo5kN6tWxXpKzTBX36vg&#10;YZhK46zlPTh5dpSu+xB7HaTCC+Jbv38cf3xsF0Z8SRw5IYyff+psnL0wDk92j9VT18z5aCtGa2H8&#10;5Fc3UR/m8YG3nQtbeqc8yjZkaRT+UNn5W/Hjm1fi4Q1kCCorm5RES+ax713QwtsCcfyzLEFpIlqG&#10;QTJjWzGytrJ6rJPn3dBE6rTkS8PfPQ+e1sm2AKg/vx+tVLR7dtdx6y2PYtu2PkyZMx3dkztoBBT2&#10;MwSh4oKnwrZkEUUvscYhpfQvk4tbu8dVOv+zdKgt1eXW98/pkIJ8tTT2urv/35X/36dXxo/O/fN5&#10;rVxjsDe3zpsdjmyQwMzOff98twO/x6u3HHRPEKnUOAwOlPDV7/4ZX/j89zG8Yy+6U20sFaK3Nw3e&#10;KcfC2zETo744fUT6OEEaefKHFmpwqmQ95uGpPueUmzSEomkkalWvZLJhZkYLkifyUlWvqkUT2LEz&#10;g82b9+CY4xYiGSNstUE6ZxV0JRM4+uhFeOyFrfjT359EV0c3Fi2cDi/5TDMu6rksJk7oxnFHL8Zf&#10;brgbdz+8FTMXLkT3ODollTpCuSjq+b0YP30GJsxdjNsffBGVAqMoe2BIUAivqzesO1oTkcIh50hL&#10;xMap9CobVyIxug+BXC8u/txFuOB978dVv74OV/7mekSJpzpDb8m+vFypQWkpalnKEDP3HQ+Q19ig&#10;UciUn2jkpFeiuzO0Q8kJdy+xidASRxXTy9smICSATsiqSFC1dZ9mqVfqnGUjsrJblvvssK5ppVid&#10;99Bb0pp8mXwZSWrzIxfMRP/eHajkR+kdMjyO0zqyo0V6VA4Uulv1aKtklRjC/NUIT9P6sK45U8I4&#10;a1GrzWiXR7d2exY/uu4hZKs+nDE3iZ984hwcOYWIyA/Te3TmT/nirdiXbeCyH12HkD+MT37kTQh5&#10;tHxSjt3SNBQyv6xtJIYXtubxH79/GJkglV+xD20+eo+Et0YvzR8IkABNj8yFkwcyDIYjeqzOQLyO&#10;mbnVcujmqotAJB4PENSTMSr9UqwdoY6pjnLOZxCsDyBMy/bCM8/jrtvvRZ79XUDGS7Z3MiTW9KEy&#10;ScT2ZamkbQW4i7dXyQ4jMOvPsoTbbnxZUjk3Kx3sXzO55500xgCOSSqjcV0VHVvXP5cVDE4dY6t1&#10;2nThtlP/R+lQvU4WfIeERenQlUPJGWznWYNF5a1jOuCeU9r+S5Z4uu5tIJnqJHZS+Mtf7sKnPvUV&#10;3HnrrUiHfQhFQhj0J1GaeCRA5VdOTEXGG6NukFEVbzh8JHlSrS/7mWwd2vfUyvCRX2s+enbyFjVE&#10;U6GyyAzgdcdNRkeigm079DnXduzaO4Bte3fhhJMWI04/wlco21tSra0RLDhqOZ5+cRfuuudJtLe2&#10;YcGCqaYgPVryv1y2Mfyjjp2N2+7dht/8dSMi7WEcOaebbVFREi/5cgD/+fu7sGLDLnq2QdT86ovj&#10;KFlfhDsqL39DszsUHRYRqVIJb3sR8QOb4R3djZOWL8G3rrgcO/f245Of+zbylGN/OMz6qeSlBH2S&#10;OS1IQiUoB8T6q7Fd6SXRRDRSbtLFSCQ+dPBoQ3bEmT0kYtZ18wBVwCYx6y4RkBs2zepYmelDFmYd&#10;kmvZIetLc8zEPadsbqPTFnfl7bBBAqSnxXqTIk8lWC5m0d0Sw4ypk7Fx0xZDcCGTQSRNZmHoWWG9&#10;eiPEhEaKg9UpqV+akOlvBOmEZajMwqgVKjjnuKlo8ZP4lZp9qzdMhB0xNYWvve1oTG6jWtfHbfSe&#10;Lq1rkJZw54EiLvn+1bZ24Rc+cgFtsL7dQM+PNSrRSScctMChNH5509O4Z20GdcJ49MQyfve1t2De&#10;+FY888QKhqTsf5DhBvuqEMTBB/tLZlQWHu1ijQxLoyLDorE8W4HExmaEOypArQlXy9ugrn2TtnUK&#10;/PSIG5BxGLZltkojeTx033O4+8HH2b8UZs2Yg3giTeZjKF3WGKnwQxhEJ+uFk3j6ZemgElLjdlVb&#10;nRt7l5MOKaxDaawiHHvdOe3W42QpFZ1XdsIRhWkq+PJybj7kiR46dvPY8//X2WlD+4eSHYn/xmY7&#10;7/C8w+38kZbNWpyr7KweUsQS5MN4Jx566CV86Qvfxy9/cS1GRgroSAZRoneWaZ2N+ozjUO6Zh6K3&#10;BZVqQA/9iSjRg7yj+Xt0Gg6OTwptGg9ku87DL+FWQizJElT0qjSBWPMZK/S+MnvxgfOOwE8/81a8&#10;8YSlaItHsWfLGuzt78eaLbuxb+8gTlh2DBIhOhxVLcdfQhfD2uVL5+Kp59fh+jsfQ0tbGksWzaJc&#10;ERbyc6VcpBKMY/GRS/H4c5tx/Q33MWqrYOlRcxFKpvGLvz2Fy//yKOqJbuuDumD8KNjZLfsWie3o&#10;PH1fbwHhA+vh3bUKwfIA0gkq0Mu/h0kLj8Bnv/hNPPzUi4im06h6azbnkZLP6qTkA1RO2tfDD/FV&#10;U/dIEYlXLDuUcml7KLNtS86xki82jiEwAdL9gk52h5ft5yaVdcoLeie5wuBU7BBFRUxZqnATIPsg&#10;uhiF3oze+yvQ66sWRhGPxxjvpzGyf4+94aGlzBOd46kEgnSRhSzeL2+UzVjTTJpLr4nTNf8Qq25B&#10;ZsiLcbE6jplPS0QC+es5HDlvKo5bMBEhWtIavSSeJF9RrdEqbdqSwaWXXY2uceNx8YVvRLyWIYHp&#10;PdJC2UAsU7XBEDmcxKrtA/jBNQ9hfz6IBRMjuOqLr8cxkwI4cuZEtNBCPvPSWqpO3hfUKsKEU/fL&#10;IvOcrVIiHJjiYwcss4yaECNQEepNFiltvTGirAUztQBkSRNVgx3wdi2BJxZArrCPRQu0hAn09o3i&#10;tlvvwjNPPYt0MoUZM+YinErCTwbW9AXpQNfoOPRyaHGIEXROpx3vgaXt2iEMH0qi71iFpzT2nMtA&#10;oop2nfpfnlXW3X+1dHh5N7khyv9tenl/lF5JASo5HosSYWv+dydc8wbbOFwqmbED8nQSQSqD9eu2&#10;4Btf/zm+c+lPsGNLr70+Jo8lHxwP7/TT4JlxBvLRCaS3xukcGjR8NfKgxnmlcLQakzXRVHhOe2Ph&#10;1Ji4oFLSh670MXeP3uNlKPmhNxyH73zifLRrEdhKA8cfOQtnnbCQQVIQ+/bl8PQTGzE4VMTppxwB&#10;X0gRiIZehtHZkcScRfNw1zNrcdt9TyEeS+KoI+ewa3qpgUo6H6ESrGL5cW3YuLkf19+6Guv35jBQ&#10;AX5y/YMY8HYC4TRZnYE8+dCiH4FI3AhX+riZpiuGPIzFCvsZ+j6NVHnIXrNT6Pumj34If7ruJnzr&#10;B79EgjKmMJqi4TgNdFXk4dr4phQflb9LB5M1U2DyNLV1sosv19urEa/Cm8vHylSASy8x8IRxIsJ5&#10;csnSuoOeghSO4zFIwOl2mqJzLJE7qCxr5WZ5ja5CFOBa6kYuqh7hawkevQKXoetN3NA9DzL8jdE6&#10;jqChCcIUymD3RJTpCUmJ1AN+BKpeusrqTp2KQMQiHNWgekPF0SCD7cL86T2YMiHGc4MMVVmy4kPB&#10;V0WgPkLEkbESPXjsuV58+vt/xKyZk/DVj70eSf8oyrUsYVVbCbp+9AQbOWvX72vBL29+Hn99fgTL&#10;J0Xwx0+cikVTu9EYpCdbzmHxEZ1oG9+GB5/dwebiaATIAX6GClS2HhLK56NSFCOz32ICw6UwJ4JK&#10;WpR5yh4gCdc6QVzpoqZkCN9lCVtyHAIds+AJxZHP0ZOtMWwI+7FjxxbcdOudeGjlZiSTXZg5Yxat&#10;cJQeYQZ5H++lJ6AwWW04dCCd9Hqd0VFZguzuq30HvrHJZZ6xSsmefqtOu6Tzh64p6R73Plv5pHmv&#10;y2xKY8scnsa2Nfae/7NEwZPyf1nWH2ngtudk0lHvdtuW8Iqn5ZGZB+vIhL6xW9NalhTESJAeX7oH&#10;mzf244ffvQpf+9rP8QiVTDqs9QrLGCU/l7rnIzfleFQ6pqNAQaxXy9ZWjTDU9NCD9ZrsyKdjnbJP&#10;Lq6U3Wk6LzvmlpXwDo03so5qAe977ZH42cfPQYq8UiUPegKsl221pqI489g5OOOIWQiSP299eAXW&#10;b19HJbgM4WCUkVeOcpXFhO4WnLhwNh58Ziv+fuca+CmjRx45yV5315d1kM9jXDKJk4+ZgY07R3HD&#10;o7tx+4rNGNRS+ArfFTIT+Lpf9NdH1qRPGvRQdX+U0lFHa60X1W3PIJjbj1I2h3NPOx2Xfu9r2L9/&#10;F97/iS9htMZyIYW2Mi5ObKZ3jbWMnLptE7+FA5sWRKWomd4sB4XdUoRSvkLXWDoTwwTDcC78KdmD&#10;lAg9QF3QQKVO634VME3KG23EQVsWYnGWcG52trJ/TqVOE07WJds2/7vHyrIMWp2jlKN1igSQjDPG&#10;r5SQG+5HNpclQFHEkq3IVeTmium8tlptw6vFE3W/ekZksM5AwIeRYh0r1+zApCnjMX18BzyRIhXN&#10;AEINhrUMefOBdtxw32Z880fXY+688fiPT74VbV4SOz+k52fwxgsYGvJh6yovOsYleVzBuq2j+P4f&#10;HkK6rRU/+fRrcNSMCLKZUSrkQXscj0ALnni+H/c+vAWVYoAeZozWPEHcRRmeM9SjIvSbYnOSMS3h&#10;NmUo8Jv4cscixPZSfhIm65ghLGJvp9R8KYZU45Bsm2DvSY4O5xGkIYowZtq9ZiNuvv0B3PvMBnqI&#10;rZgycz5aknH4qczL+jYI23IoJEUn4bemnSSmsINme4clVxm8PDnHBuIrpLH3jN2+UnaZcGzS+f//&#10;Jtb/T82KIMpjk1tIW0qAlItH46562EBDTHRqLEortIRCnXhpfR+uuOK3+MrXLsd9D60kHYNIB6s0&#10;RmHkO+YBM05CfcJS1OjF10gXGXNFBFJ5oozrbWp6i73OpkPKoxSxZMWmvViJQ8mdEiO+kdG2b+jU&#10;PFg0cwJec8xkxUqsg8pID8oUnegDVZUhdLbUcepJS7Fw8XyspBLc+uIGLF68gEqQkVepxOisjHHj&#10;O3HM0hl4csU63PlgH7KlJI4+tgMxjcUVyJOlIlI9LWidNRX/eHIVCuR7P+8XzOI3h7RUzE17o4eh&#10;GhPlDgJ0IEp71sDTvwXIHsCEcSn84tc/QueEGbjo41/FEyvW0vtrIWZUjxhYDhUllcpVcqJzkhNe&#10;5TX1mzJDHWH8ZM6GocfdWHJ5zXAog9Y81tYXHn/kJc4F/leDTEYU/VTOsq5pK8WoOnTNyQe1q7zF&#10;g+V5RlWpoTHZhNH5Q5lIlAaOeOsI0/X3MMwrMjwuZIbQlmpBLdpGx1t1aLyMYaHccMLnvIWidlkb&#10;FWM1FMG+4QoefHIb9g2SWUJhVFnvAB3K+7dU8ZNbVuOaP92LM45dgks/dwFaAwV46E2ZtQ3E0Veu&#10;4errn8KMadPQNY3hsD+GX/zhJby0Yy9+9KU34bRZYSBLS+UjgzFc8AZa8fs/PICbbrkfCxdOxBFz&#10;UxifoFAM5zA8mEUjRCuk6T/GmyKj87NXBk0JEXYqPZ0jCCpkfbHcPG+KQPeqj7xOTKESSSHYMQ7B&#10;tnH0Dv0o5kqIEKY429q2eQP+9vd78fAjz8FX8WD65Glo6emhYND/tcEYMr+8P3mCZBg2o4a57yhm&#10;Ucb2x2Q3vfy8mFLUY1WmrF6enbD6n8+/UnaacPb/J/f9b7LactrTv8OzEYH55cl5wihZ0I98xZ/K&#10;emmEtBy9399ia/R9/z9/hu984wd47NFnWU0U4WiK2PahlOpCZdJyVCYfj2Ks2xSZIiwTYBNcd6u2&#10;2BK3Hno0chCMJbTPc2Y0mZuuyMHfISm1Ckhi8kogiVWr1yI7PIhTls+hwWQpRjl6WKboy6NvPBdz&#10;lKccxo3rwOtPOQGgwtu0dRs9vx5E9GBPNZeq6OnqwtKjJuOBldtw650bKFOjOHX5fGKA/YiFsK6v&#10;hC9dfi027mMUFWH0pfMEQzpB2PRVnP4JNIW+6ldEynhgJ8o7ViFW7DMj8YMfXoJjz3oNrrj8Kvz0&#10;lzci3dmlm1kVcaNoSE6Xj06GnANTXtzynB4cat8yG1H9xthqnMnG3R2ij9myVuLy0DFz6qiPsc8s&#10;XKeg0GWty3PgVk+TavaerLwUB+EeemWHJ7NNrEkhj2HPEsv+kzUnElivHoHrHq1S4SmPYnZXzL4c&#10;76OY79jVy/CYnUtORnr5a7Av1oVcSW6zB1V/ETVN6qQQOzE97Sg7WQuoF1RSGWrzQgGt4SI9yBo9&#10;Pw/6BxkaDAzg/SfNwBWfOR9pene1/Ih9TAeBGLKeGC750d+QjMbw9c+czL7uwbq1UVx6+cN437+f&#10;hnOWkBgjeymgFSrAGHVjJ+6683Hs3NmP084+EeOnMvz15VApNbBtVx1/vms1fn/nCgw1wvDG0kYE&#10;E26hSDAbHg9PUkBkFhGPe45ioaB4aY15XuOeUoa6popUTCv2+glXdtdGhHavQErfTPUGUKLrwKDD&#10;Pljz5jedite//lzMnTuF5KDVZb/rVPY19t3rl1JQOwKMG23/PyXSmEkwCvf/F0l1OX3+/1cidpsM&#10;b55VMx1q0+GlsUlX7GV90Y/d1JfTtHxaNJLG6CiN7YNP4E9/ugUPPfIMKpksUtEoqsE4sogwyksj&#10;0DEBuXFLUA61okLF5C2NIq6vzvkj9j0QGyqSQJPr1ZaUm5LBcRgslnRa/TA+cGDXu/kahtI0K33K&#10;Vt9EKQXIc94sQpmN+Pfzj8fXP/kaRMvDdARHqDvYbjFNGRmlc7AXsYlTEaU4eSjvg5Qdr9YGTIRZ&#10;TisT+em9Ual1VPDE5v34xBf/it29RXz4zUvx5U+/Hn30Ez72hWtwz4oDCHW2MwDXa6IOPgWbYLVV&#10;7an49NqfXv2MaN5fZgdG1z+NjtIQHYYd+NznP4EvXvZdPPHEU3jDmz5GHk4ykqFCo7Ojxx7OVDOF&#10;tco+5+GhBIBKryJ96w/QENnnsSxCtfFvoshMA3EifLk4s6SLrJk7B2nuC09cfomDXv3c5Ng9O6FM&#10;wZV3p7lFzpjIoZ/O27w2dVyNNSu2Sbt2u37aSnjJUCRaXQsM6EkObx7JZJBIpxGJR9BG13dg/yAa&#10;eQpscRiB9i7kqwF7MlwPEAZ7VMba2JYUi5ry1QJkI3Y0SAKQZsWgH4NlH3LlIDwMW19zxGR856Jz&#10;MC5RRq0oX4p9CEWRoUL7xq9uxiPPbsPnP/1G9KSzqGXG4Z57V+Hks6bhrOXj0RjZQ0YjvL4EQkT2&#10;Qw8/yeMS3v6Ws9ARJ4myOQRzdcRKDBvSFVrdGZg1Ywqefn4jhvO8Hg4dFD7jdP1zON6RRvbDOe/g&#10;SedMsXCrD8J4GWtpiSE9ItSqNH4SvV4jo1PB1mNtiHRPQq19DnK+VngY0icbVIzBBPb0FfHo/U/h&#10;5hvvwJqX1iHgD6GzZyKSHW32LYhahaFckz7EpO0bDC6sr5iagNpdDujO/v9rdtMrXfu/yA7kyodW&#10;g+EVuVnNMmO7rV0NB+nti0AwglSqG5FQO7ZvH8T1192FbzDM/fWV12Hzln0I6yttoRQq/7/K3gLA&#10;juPYGj6XeXlXK1hJKwZLZmY7sR1jnMRJXvKCDjOzEycOM+clcZjJGMfMIIMsy2JmLTNchv+c6ju7&#10;V4rz3vf33d6Z6Wmsrjpd1dPTE0xhMjYDpVkrUJl7AnJtS5CmGaztpAJFLbznkOaP20NA0duVqfLl&#10;PVethG7XevKC7VloXcRBn2FlSX+WfZilVaR5MMpGjMJf0ttKUZYR9mPtc4c46GWptS0n3xQ5SNOK&#10;CuURiQUwMFDGbf96BvFUEq0djWxfERGmVz3lS/4swXsAgYkY5ra2Y+WKVjywdhvueXwE2/vSuP2J&#10;DbjryR4EmlpQoWJibyvQyRR3oEMlhsCkNa8aaKMkcCRPG27/U0hN7ENodACXXngervvyDegZzOD1&#10;r/8Qukf7EW2iqsP4fvI4TTE2X/nJU3Ml7ey5A4+mGTLcWTM6Cl1ILnVklYyqh8KP5GmdOy+8Eh8E&#10;InNOdtthEZyEX7aiXOaSEZuE5j0RRRsluIfutRlWne7zMJU9r49gMgNNVkgIbeeaT3QVoCqG9ETG&#10;Vqi3tzSgpbUBh/btYOdmOK5EUd8+356S2sOCMkcFm4CRlspL5a2HN2WOQD5tLpplnalmM24yncbl&#10;q5vwrfdejEUNBNG0Zlyo/fjGUIq14Ct/246f3/Qo3njFSXjFhStoGvgxcGgCqZQPp528EMWJcYLr&#10;EOnButbPxD1PrUP3oV5cdfkFJNUQbXg9A45zkCLqEnS1uanmUI5ZNAfLF8zFQ89sw3iBHRlJcMBi&#10;Wwn40vXsnVR1nnckBdRZrkOMaNap+kiPGEBHo59oRUa2DmWdikV6AmMxliIjzkAoNROlYBKZHE18&#10;aqxJariVXBrbnl+HO269A/fe8yjp2o1kqhmzOPpH6uvMvCqWOVSrEpIslq86qggazTaS2sJ0YyTW&#10;VxSX5k5NUFoxDXPGUGInAP+Xs/ZV3f8Otu6+56fS6SGGqxXDRSt5u2POxddR4Y6PZZIVGahBWl+M&#10;syVLuk/NpOTX5yqLNrBo/0dp3JpnrUs22bZL2fEyHrxvLb777V/jhht+jD/fcg+Gh8bQFNFnF6KY&#10;YL9PNM5GYdZqoGM5Cs2dyIdnIJunBqWn+hzMtGuyvgpX0hIO/lS0Ku02YpV8yR4ST0uj0x1WjXUP&#10;+jVXKJozL7Yj5MuSv5hYG4k0RrBkQTM626j9jA9jpD+NfDSKYoR5csD05xK0mPx4Yt0WTBb9OPe0&#10;FYiWx9nfelgXQNPMOcgWA7jhe3/A4HAJKxYsRKSBAF3Sh8gJ/rQQSrRAQtmZ8GUqmDs/iaVLOvDI&#10;lhE8vHYvth8ahD+VYpskc3qYI171+EWDuGgvvtKLa0AT88WhjbTG9qA80YeVC2aSpl/HjM6FePcH&#10;P4X7nliL5hmtptXafB7brZcGKB5kLeYt3KAS5nW1zYLpil0p3tSmxbYjDM+FOc405rkiWCrn3T3H&#10;U3I6BiIdBEB1TNXL/FUfSR4Uriw4yAgfea6GKnTaGS/xKFFW1c0bUqt2/GM6VcXSuHItvpxVpEJw&#10;4uhUyVObIkO2tzciGguj+2CPgYpMw3jzDOT0gIGaj4DDPQhRepFd9ZVgkFU0UojkFNqQP42Pvu18&#10;nLukjholRzMtEaAJUolF8PU/P4lv/Hk9Oma14Ya3no/WKOtXqCAcy2Nmex1g9cmRCcIIUQN4YM0m&#10;PLJ2E/77pVcjFSbDFkZJcGqYsXqMscz9I5M0u1us7DJBZ/EcalrUMu/hSFmhoAiwTYarIMOKW/3l&#10;XEfZyZSgq1UGOmynJpc1b2EDVLBqAvC+HejKDC8GIigm5iDYthjRlnbWK44J1j9PRgxHKHisa1fv&#10;MB555Fncfuu9ePTRpzHUO4J4tBGNzTORaG4lhss045+2jWen2YJalqNiVF0rThq4hnUDZdGZA5J6&#10;00n1/+lqAfD/ch6THplGzKRr1qt6v9Z5QWal6KuAxgsaRFRHgonNwdHEE/jpoQbzChCYwhwsIvUC&#10;vSYOxkWsfWorfv7r+/CVr/wUN1Lb2/LcNoRoyibitDbYF3mau5ON1L7nngTMOQZlDkBZDnSEU+Eq&#10;QtLaNddE/jHzjRXT4EFkcOca8PiztlRpK29rSE3Vc3xdFmDT7AuUM6hkBrAikcNHrzkZX3zz2Xjf&#10;RYvwlvMW4oozVnEQC2Lj7v22aoIobl9zs5UJ4QTWrN1IIC4SBFfThCQd9FSWg3fHog6zCj73zd/i&#10;lid2wN/QZGF1BNFgloN/OWoDRhHjyEkuZ8/D/Ru6sXtwzLa60oMhe9OF9K1ysDXCuktt0JpGHsN5&#10;2ss921E+9DwC2WHEaKld96kP47Szz8LXvv1j3PjHvyHZ2kR+Zn+xPCMR6SP+s/d9Jeust0DQlgQJ&#10;FXVNOtpbVuxX9a3o6ilcU/WxI9PYPS/MOS8sEKMJbBcKrHqndhLEVKCu+V9xhLzkLWMcd7Sbqo8d&#10;PS/z2T6AXe1g72hPmr0G8efs9pDZ8tmcJmf1MKSAZUtWkNniGN63EYWRwwSRFFA/BzmOWoJkmdHK&#10;z9ZMibGq9eOfXYtYBXJi14FdtkSmoz1JxshgkibLV/62Fl+9eT0yhTDeffXxeNkZczmqarcKsi87&#10;TdqNPuPnpzZZSSzAveu68Kc/34q3vfIadLanUM4Osg4sMd6Evowf7//Bv/CdvzxAE9mHk1cthK+g&#10;TwamMaetDQ88tx39Y2lqC5o6VpuZjpUUrGjc17Xqbq88qfJslwuv/giYopnRSZylPuBRjOHiiwnI&#10;9DSvyv4oshTmAk2yYMtshGfORKW+FVma+pMF0oPMFaTGUqCQ7aawPPzgY7j1pjtw992PYA/NuSDz&#10;aCIQJtvaESLtw6xLQHNVrIdby1hknzptxfqA4GLzk9a36gfXmml39DVDTDqck6DrWt40Nos/7b17&#10;7tpz6mDnpzmWtDCvAYSxq4wZrJpl4geBnrZd0jo7Tef4yG+xRBPN25kIRpowNFHGE2s24Jc//zO+&#10;/uXv2/GRx7diYJh9SRDhiIxyJGJxMWMBcgtXIzNzNTWuBbRSYuQ10YTCqvIL5BuBq9VNbWOfUarV&#10;CvcCv8J5Lvmir71WA3SUlVDSlu+SDeml6V5cevoyfOPTbyDgLcfs8CRi+TH2eRgtzUm85JzlSHMQ&#10;fuqJndbHJf+gimZ7Q4iE41jzzHMohKI497ilppVWCIDaIGHB4g4sXrEMP7/jMfzpoQ1Yt3sIMxtb&#10;sLBjptW1WBkja5UxUqnDx750K25+dAsCcQ3obg5SgK02S+wdV7P+7FdrLA9xWmOhkQPIHViPWHaA&#10;IN6LT33kfXjTtdfilrsfwke/+F34E/WUDw1STG1asRJrkCAGBWT60kuj80xfzQvyaGtdpQwJCxhf&#10;ZHTz6MpDfc5T3bHwaTq7yk27QGjWqTSBeUZvjWFE1xQmUCOrWoslVyb649Hzpu1ZBZTmyMytU6vl&#10;2oEVrF5O5aU4lo7HyYz7Ur4WA7c0xhHiqDfSvR8T2RIiyWaOPHU0+wgIarSVL5OWeXG0VeNLvOdG&#10;UApmsAHdXaPY+PxuLFiwCG1zWvC9P63Dl/6+Bll/M46b24jr33gmmiPaAijHvFgHApE9DNKip9QM&#10;PLM5i+/87M94839fitOXL6BZTqDUZgmhJIaZ/+duvBu/emgHBtJFzKKcXHrGMTSnssSDDKLBKO7b&#10;2IWth0bsdR6NVKKVmuo0LMforkPU4WqPzqo/XmsfOwGeMYXoawyiFDqSDuyfEOureaaKljxQy9W0&#10;hT6TmGH52m0m3joPetfan2iENhTOscgSzfFANMJ4Jew90I+HHlqL2/95D/71r/uwcf0WDA5MIIwI&#10;Ug0zEGmcgWC8jhQlI4a0pEJAmCcPElRkUpn2rU6Qn3aaOnA8Ug2gc8ztnLW16muCa1xtoMvENDkT&#10;t1qvDKp50DuBIH1oMkKrC8gKAQ5A0UQUsVgzYvE2TKZ92LVrgO19FN//4e/w1W/+FL/79T+w5vFN&#10;GBynEFMjTLBtBdJ/MtmIiZZ5yM9bBd+c05FpXYGxaIsNKDGtZGD7i9obnmQIurHYtHKBsNVLQUYH&#10;1wbPTQG8jry2OFOCqjZIuDncTPbh0hM78d2PvA7zWznATU4iKr5hHdPlMIpZgqFvBCedsAo7do9j&#10;+75ulJO0Xlg/LV7WRhtFfwyPrNthm/Cedtwie4UdtgFqGos6Z1FJmIN7HtuATUx/xzO7sac3g5k0&#10;SWfMmUELJ4XPfPd2/OaO9fBzgLQHDQZy7F/1sRFe1y6sooeo5Ks4lZPYRA8K+59DQu8kj/fjbW/+&#10;L3zmC9dh+95DeMsHPoGhQoCDbaKqmRMEmYXbqVntl/YrevBcDz+k5WnQ5bXT/gSEVXDkHQdy00BX&#10;S3OP1rr2wNAe2jKlL3XyB9hVmh/TPIMi0jzgTUIJUzKSllFQK1PtytRyjnbqdA6q5o58MlgtnGHS&#10;YkQ09zTZOU+wtVGjNAv74j7NthABZPHMOsxrBM44diVuve1feH7vIAKty5A65kLk6jsw5KtDWY/G&#10;KxR8gbSI41WNeYIjvEBKizAxNoglM8NYtagFDz++HT3UiHy5CXz1mpPwsdccz44ZYD4EJ3WiwE8L&#10;OetiWL+viM9/7p+47NJVBMBjUR7SXmhZhPRmSUM7vnfrOnz81w/T9GzDwlQRv/jolThrLjXNzIhV&#10;I1Oux5Vf+xfu2zTEoVCbJ1AHFHjbBIa8zK9qJ1nHOE3BuIBOI6CaMvVC/FHODS7UdIoahSvIBaVN&#10;8wZ7M6B2M1stOlc3hggEEeQQpYZdyYyiMHAAhaGDKI71IUyTPUymFZ9pS34JtI6pZBSdC+bi2ONX&#10;4viTVuOYY5agY1YjmjgwBZN6Gk+zLD/uXsUrOjC2wbLqXP+6c48RHX8okO2unskZEPyvzrsvIfAc&#10;w/hnQMufvRkhehC0Inr4FCI/kSA5ar+j43ns3nMI2zbuxpYN2/Hc+o28PsjwSfY644fi9l54gQCb&#10;Jl3L0bht9x6ob0axjmCXbOGgGSFl2O4SaUpzWNu4h8tpW+BbIMD4itKLKZxkvZJe9JdSXHVe+zw6&#10;eE6hJpQKF70szF3LjC/kxmye73efewvObGdB43sBAnK20og8lYW6JOs6yT4N5hBoSeCJnXV42cd+&#10;j95KFzMWKHMQ5Kin+bEyLZxE+gA+97aL8cFXnYVgTvPbaWqEbE90Bv54zya84yt/w7ifIzmDOlJ+&#10;vOzSY9Hbl8df/7kNvmZaGSHyRkFEJ+/yYO0VUhDwrWVsg860Y3uSgDexcw1SE3uRH+nCWWedg1//&#10;8vtGn2te/y48wb6IN88WKzAvDqgCN7ZZDzmUs0BPT9/tKbAqJNDXufheGiDBz8IUm3Jl8lB1oun/&#10;xVO6b2CYOvn9GquYiKygjqDAlQUE1hQyNsGvpFXr0o7EZEyoaNUWkxFY6WpZXqGuK53gKkjgp3ti&#10;VC+GGFf3tEeayFbUY3rVJE/hC2Uxv81Hk3MGli9chL/++R843DeM0sxj0LjqXIylOjFcYUeRAFo/&#10;aA9FbKQgaOhIMDFZUedS5jTSabMDzXmlKbAntvvwl4+8BAubi8jmCfysiJ8CXS5rs4QUdnSP4m3X&#10;/QLHzVmJr336agIpGc92oWHHp1pxx1N78I6v/RaH4osQCoXx7XdegPecOxMYpZrPNvmo1m/Yl8cr&#10;vngXdmZZgYAmxOP0AYLNCArUJAua7E01G3j5SrxvIxtNHwqaEUkanTKrOp1JSfXC3KtQdEI9ptXE&#10;teiovwAZQp8k1XrBssUjfTiYhZCwLYiivgxC+REqumPwjR5CfohmyvgoTXfSkuZRWO0kWBWpWebz&#10;ejumiIaGJNraZmHBovlYtmIBFi6ehUVL5mL+3Da08F6IJiIrRdqrOA6YpTwP1EQEuuwfDXLSmsi5&#10;9OIrB7pqk96ysFaJFsZXvNaJtZdgY0Kg0BIBzplC/kCY3plIykjjRjaTx/DgEA529WLTzkPYuWMv&#10;ttMfOtSPrsPUQoYmaEFQYybAyazV1weFydpBPBhOwlffglIiBTTMRKF+pZFaD4lsmzd5Sn2QR4FG&#10;yS+tvkINjP00MoymcAk5tnMyyJGbPOKv0FrQYMI8PLnQMg41kDmxLWVTHrTTSTEgwY+z31w/5Sdp&#10;okro2VlvuHQlfvKOFyEy3ssBrYDudAQf+eF92H44gx9+9KU4e2kL6V7EroEufPHnz+KP93ehEMgj&#10;qHk6Cqbtpcme147LfvJdvDCI6995Jd53zcksqpdGwyQRvB5hasd/vPtZvPcbf8BwuJP4GUGZGhxK&#10;KQ54s6jl6vXTPK8lc2wBB01yMMXMGsg2sDP1RJr0iZKPynufRXhoD8Ij+7FkwRz8z69/gwXLFuGN&#10;b30HbrvnQTS2zzX+lJarb5eoL415JNPS6nz60BJzF9hJA9S5FB0pN6ShTSkRwFQH4Y/AzAM1OY/m&#10;ta42TCBpvu7U90+FuggafbSUk6DHYrSQVqOHFnIGOPq5QsRzisswA0Dj2qoTMysNTRBdicvpDPCU&#10;np1+REWYj1JIEDSqSBfLE7BCwUksaE7g1KWdWLF4IX74o5+ge4Ta4ozlqDv+EowmOzGBOmbGDixP&#10;MCcJiYilp210AhDPKUCVZgcFx8fxxTedhg9csRiR0X4KpfYgHOeIzTzq52NDTxGfvuEXKBT9+NkX&#10;r8XcFNuhTVS1j1k8iS29Qbz/S79GjibIpuEyhvMVXHlGJ7761jOxvJV1mMyhEEnivd9/GL+/bwjp&#10;BgF8P/yZubQ6JvGJ163Gqvlx/Pgfa/D41gFWmSZAjBqE5lNkr2n5BKVSr1m5uqvyBCSCgOaV1Q9H&#10;d65dK2iqG6pgSOd1tJ1Xfy5H8VKY2qH6cBJBaq7+cYLEGE2o0UFgeIiDhnYaySLCOJrbKRDX8gX2&#10;QZmaMKsaT0TQ2tKAttZGdMztQFNrA2bPmY0Z7a2YO6sNTc0Ntr9bNBZEOBpAlJpRiIOTLe4l71gt&#10;yNNF8oiqqLpNWRGqMvmqwAFKYqalH+l02b47PTGZx+DgGHp7h9DT2499+/ahp3sAvV0D6Dncz3uj&#10;GM86nlXbtftKmMAZZJ9q9+8JAl+aba8QJKIpmvgU/kCikf3WiGwgyfpw+FBjjddVVzdgoxInJk1Q&#10;46J5HKqDfyyNhsAkXnPxCbjmjCXkogl8+69r8ODaEQSbGg3ka12QwCluL+i9XwEFtUa9Z5vRWxRF&#10;DiKkfzA/hNUnrIb2z3ziuT346ocuxcevnIXxNEEx3IxdW/bgso/9Ed2+VThtsQ//uO5KrN87jut+&#10;fBPW7TiMWfPmYE5LE7Zs7UahLkjLQHwk3okRvNn+bB4x8vpXP3w53nX5cmrI++BPRxFOs0Obwvjt&#10;Q7vw4e89hUHJadgNslNLuaqWoPrJ+oc+qFUZbGaOfcwxCXXZceR2b0K591lEM8PooCXx85/9EKde&#10;eB7e8dHP49d/vMm+KCftzj45S8DXQxp/MEyOYP+LFzTAads6aXim7TkALOuBiw14Qhj2B3lJ4Xo4&#10;6zkpBkdaoi/sHI6xrPrTPyBZMGer1eXYSD3/caMHtTdWzUZsMpARwDBNhUgwWImpHDwnZql2Pomk&#10;wpypIgCU5jedQILqAaAhOb0M8ExhHG3RMha3JXH+ycehKRnHz3/8CxzKhJFpX43k6vMxmWjHpKph&#10;FWJBBGObk9ASCPWKQgUA1VFBCmGCo9f1bzoD775gNiI0j/WepMw5xFuwZziG937+N+g6sBc/+PJ7&#10;cMayRvjSvS7PQApDhTp84iu/QFPDDHziA1fjtgf24mO/vQe9o2M4dnkbPvuWi/Gy49vx55sfxjt/&#10;tQGZKBksMs6CCXSjUZyzIIxffeYqLGgJYP+YnyPh87jxn09hQzdBNtZEBo8hnB+jBlbCJE14UYcl&#10;i4DU/skUpLW3uNoEks4BnKOx0aDq9EEoOYVP0Zttr3UWLlMpGCELFRAq521FT6AwiXCmzz4rmh7s&#10;smkCH03lCEEhwJFfG5Lre7Sau9EAWaxaDEXNpao/Se9IiuASjdKUTiERd+d19X77glg8HkMqTqEj&#10;EGou0p5eqipsiC3wVfsKaaRp5qUJdiOjEzxmCGpljI5NIEsNKUOfz3GwyWXMQtF3YsN6h5xHPTkN&#10;haLIFtzUSpmSGYzEKaRhlHmMNrYRyxpQiRHsqLFlCWwiDUsmA0rA+EcaOF6v8o6EKuhHSHNcpQhB&#10;ktp87iC+976L8dZLz0bfwBiaZ6fw/K5evPFDP8SWbCP81DJljHj0F49TiqDv4RrPkl9D7Eetc6uw&#10;Hae0l/Cmq07DJRefiEOHh/Hyt38P73/NVfgIB82JzD7bOzJcCOIj3/4rfvbYGEL1jVjUmMDhw5MY&#10;GzqIU06eiy98+CrMa63D69//Y6zdOwFfYweNBDVu1KwM7RAdzOfRUBnA9R94Ket+AgKD1NhIy/78&#10;KPob2vHWL/wDT649YN/yEA1UV+MsnVedG1TVadLMxIM5ytY4fPu2o9S1izQ6jLpgCT//7rdw2TXX&#10;4Jvf/CY++7Ufob5lNttLkBKwmf6m3c5lRkujc4CnPG0htK6lGQoo6Y1OvKO3quwxk4irutncsHP/&#10;rwCo+hsA1p3+Ptc7dJr70w2Zwn6avEUivna1Vc9J8DTPYWuXxOQMk3mjqlbJQ8BU9eTYNCOQcx4D&#10;6CGF57xK2pNh0ZE+KEIyTATVBH2FWsncpghmJnw44/jlaA6H8LNf/hUDlSZkZy1H/TGnYjw2wzY3&#10;1UeYmCkBTUtnWHdNRIt5q/XQi9NlaiDBfACtGMAn/vtEvP3SkxGaEGNU0D2ewAe/eyceW7sBn33n&#10;S3HtpSswObALqRjzCNahEm3D1393Bzbv2INvfOQtaI9Qw6S2+dDOMXzul7fjkfX70TB7Hi4/5xis&#10;eeJp7M60UGNsdgtFi2OoD8Tw64+8CC9dnURl4CBN1gYEaZL3DU3i1/c+g5/ctRH7iJOIpRBlO6UV&#10;eeBlNKGXMAoSLdzr5Gr7jCEVpqP+qgAoJxorA+/9ZC9fOWO06ghq83Y6YbSAvr9AUIxQ2/MXqPVQ&#10;CzaTmWat9nEskW5lPbQqMIzavkDLzaOShwikoQDbTQGH5saoPWt+Z8KXsjeBtK7N5ltl+rA46g4q&#10;lcXqp/FcJnyW5zKwdEXwp+lTClGrI+uLTwLsMy2s1wezcoxtc0Iym4I0TalRlWNRhOJ1HPSo4evt&#10;jHiKWpumGMJqla0xLdL0Vf7WYNGIZrsegomWZm6JGjy3a9EmXCYAkZeKCeQJXMvn5HHnt9+OQl8J&#10;H/3ijfjkh16Fzs5WvOVzf8ct63fBl0woZ9c3OlpRzItlamcS8adtHkB6vuLKM/Gdd56D2aEhlHLj&#10;1KZa8Y0fPYqergy+9MmX0QzfjUwxiCRB/vBICVd96jfYPN5mdIxk9uJ1LzmdA/BLqHExX5pStz+z&#10;D2/8+K8wFlmMEoG/EiBziT8I9pqKCWTHEMckvvKey/HOK49nmQU8ufEQrvvpvXhq/zjSMjVVXXkC&#10;jTfgHuHEQ9TkfNRok4URVA5tQvDwdiTIJ2O5Pnz5S9fjPR/5KP7+l3/gLe/+ILXtNusf9xBTGqDA&#10;S3QXURmmKRQOWOprn+z/KiDKBLYn6DZ9UrGlYWXKs6YzBID6ec7rqxdyuufhjjeFFIjOOf16x3iO&#10;+RiNzMXC2GBNxOpaAGdPe5Vx1Ssj20OQcb0nM6IR4cx+rHL1TOmrlZS5zJ/lq3qoP5iH2lXlEeeY&#10;vy29YONHJzkS8/4QzbJIXRjnn3MGtqx90l5py6T7UdfQyNE9aXNqYiyNJhLEkjIUoS0/ejGb5i4q&#10;SduX8Kl1z3Gwr8Nxx85DD9X/93/jNvz9kU049ZSF+PibL0A9zcKQljMIWJMzcOcTe/CL29bgjW95&#10;LU5anIJvdC+FO4P5Hc245OSV1DZ82EDGeWbHCIYDBD8yRiWQYesJCCwvHg/hwlMXYkl73L45TDGm&#10;3ZBBKpTDmcfNx8UnLCNj5rFzfxcmRikUEW0Eyb5gvTWYeBPl1iOin527MdSFsYliKLWZ9wwgqzS2&#10;dXHqNp0rttHFUjE9QagszU1gpJkVDXiapdI+OtT1CBjlYBIlgjXqZlCjmAVf0ywEZsxFYNZ8hNvn&#10;INTcjnJ9u72/XYy1UODqkSeT5iis2qeuSHOzTI0swYEpTtM+QYGJBwpIBoo0jVmXuJ99yN6T10f4&#10;omxXmDo8fZ5hxaTehWZ1w/VUWJuZfwNycZqsiRaaeXPgb1kCX2snys0LEGhfjOCsZci1LgDaOlFs&#10;mI0s66Xdlgv+FPKVGAGQgKC5VgqbgDQk7ZcDvSbjQ4RGwpNpeEYjj5ZyeuJBodOkv16VExVffP5q&#10;BGfE8Ne7H8dpS2M0QRvwq/ufxYEBDsQCEabnPwMRaT4+fdBfc3z6WFhpAkEOynqg11RXwqvOW0zw&#10;0EM5FRbGzBmz8ed/3oX5yxdgwexGBNIEGYJFY0uDPaW9474nsbAjiW++73x85FXnoBljBNMJaOfy&#10;pYvmIF+o4OGn1yNIjdvxEHmuOlj4CERZWnRPPPkcUq1JzFs2Fzf+fQNufXAvaa0F/my3rD4yjTjF&#10;7S4k3tFV1YnfSKtYcRyV3p32QfNUaRS58X586F1vx4c//nE89cxzeNO7PoJ0OUUDR1aNYEB4oYGN&#10;9GB++g6zliZp+sdKo9zbdJD6QCDIessMFl0U37Gv8EbWqdpV7Svzct750V4woPI0ABEnhAn1p02b&#10;wApwJgjPedSDEfc2iLQ+FkUi2DWrqfeEy3pqaBPULnOBojKTVqjvksrZf3dKRnJFCaGLNCVkypXs&#10;cRIbwYMDXV5W5wWKbHhJpnRuBHNmJFBfV8Dlp5+GyHgOP/nFHzERTdluG40rLsREZCbGSjFaKYSF&#10;Ms0iZugeobNwFasyWL+yv5l8H6Jm04NkPoM3XHE8Duzbi5sf2k8hT+BTr1+Nz73yePgGOAr7WcdQ&#10;AusPZPC+G36N/aMxHLe8Hd967wVY3JjhCMROknnFdP0cVV/9yb/jwT0jBMwWak05agxp1oUdZw94&#10;cmgiPV91Sgve8+ozbNuhQDYL7earV94C1GNo0+DRHUP2hPmWpw/ZA3gtoZHpZVocHbvdjo4txRz8&#10;8+6xraKtVuJbf1WvZT4rtq2RM2K4yXlyoV2ZVu8QlPEIPqRTkAOK3p6QoqIhRYyotXWWgkCmHUa0&#10;BZMt32GQiZZ4R3OUenBQytGMpRZIU1ZauX3cqpilp1WhwhlH336xNW80VV1dXTsctLCW7L8y6x6g&#10;NicwiZIfAporClOD0+Jv8p4Wv/M/+1uvCPoJcBKuoL0po6qasKhOooP4uyBzWULEm0ZLtci1mxU3&#10;LyrZ/BTdtDbBUGpPgfIY66S+bYAvXcGZy5qoSZZQ6B3FXV9+Gfb09+LCz95BwKX2p4xYAfGhyi7Q&#10;zMTYCBbOaMQrrzqTGDiIn/75AZQaliDp78N33nUh3vSSE1AcpfZLDd5Xn8KXbrwV27bvxY03vA+x&#10;iV0c6PXEP4lIagY++/3bsa97DL/55hsQTlNRmOyllkuAC8YQ9sUxRLD/7+v+B3c+cwDRpvnsdfW8&#10;yKL9KqVps69zQdSF81i0MIx1z+5FkYMWElrKJavKAYvoIw1QR0/ZMUfSxKSp9+xE7uAGNJb6kB/t&#10;wTve8kZ87WvfwMHD3bjytW/E9sNjSNTPYb8zrq2RFD9RA2QNTIkib9g6P/WtBmuWqy8liucElAJH&#10;8WCI5co6tfWoAi/2o4xKKWz/L048JowyEK36QLxGA1SDhOk2WqixKsgaTqESc8iMFJ/w3MWRk6AZ&#10;aSQ/5o2ZeSLNjtYPmYnpRTMFGD8xvkw0hqsjfBaJoZ5nmEZY8Z4YNRCMYGwih4ZYDAf37EWU2lFj&#10;SwsOHTiECkGkRBOiraWVZmoUaZo5mryVcAlQ9RV9W+aiJ04s2a+HI6UM8/ax68L2OH53zzjIIYgx&#10;3dsuOx6rWmiCVgU1Qyb69h/vxYM7BqyTzj6mHRefvBAxajFqjmlMHNm+e/Nm/PGhLSxb5eTZbppi&#10;etKr9og2FIiJTApdNBGuPnsp5jXRPJPJJQ2AAitmCJTGMG92A84+fil6Dx1APJ/H2MAk0nrvMxmn&#10;RhmmIJH2WqeoSWQKggkXU0tQp4SVR42K6iPrJfWh1YMjrEDdn2HFSZ+SynQ0NvODsfVQi1WyvrF+&#10;VV7GfspA5qEAjmCmwYTAVSZCypzTXHiW/7Kka14PEShIlXAdtT/6GDXDeCsKyVmoNMxDpXEeNbe5&#10;KDZ22jUa5lpYpXG++TLPi/UdvDcX5dQsapYzUIi0IMe80lrYzT5J0xws04yV5p8pFHlkt2qTWY0a&#10;rJ9WbGmOMkBwCpNvg2yjnuISGYjW5E16PUCXm/oetsws0lO0dQ8/RMppuvpJGL17K4AVoAWiIRw8&#10;0IcDB4dx1unL8bpLj6UmuAa3r+cgmKCmTytCi5URSnFAzGJuqIT3vfw0fIFm5yXnzcMFx3aiNDSK&#10;x9ZuIc3KGBgu46LTV6MhMsHuyRHo0pg5bxn+/o+nWO8kjj9hCYqFSQTZXj1BPu241bjlznvRM5LF&#10;abQgUEmw6gQwWiayMDTfeszCDjzw2Fr0ZUgvauV6P1mmvuhULGjFRwHZbMY2ItEbMiBv+MuUqeFe&#10;WzAd0RpH9qe+XxLmbQFPmRaM+KChlEa4i5rf4c1IFocJfgfw2muuwFe+/HkMDQ/i1de+B+t29yHZ&#10;1MbaZEk/8R6zM75kUcIB9o9hhw2+5NYArYGg9uQU/Z1CZXENXNgGA2AOkdIMmYOtra1x6jevv3Q0&#10;kGO/uv6sYopkhn1sxxgB0GLXOBWoiGQZCgerZajGPxbqqiQBcxV2RckpVa13jiJC+VNmTMPWuztK&#10;pZxYQVbKed5hsCrMf0YoS1MFVzVmYmICDTR5B/oGcMyK5Vi6eCF2bXoeJZoTWgIRa2qm+u52lCai&#10;MRXB0JhbQMvm85+0WtOiGEfarrYJ0sS01Gxt13/OynacsqSNPEJNgfXQ8pyH1m7Ds1v340UnLcTn&#10;33MlZoRp2uYnWEcSt6EFd687hM/+5J8YDTaR2antMUdlKYKrLX6agKbGZ0fxtlecgNefT3M3nSYT&#10;E/by1DRDFKg4zQM9eWSn3HfP/Th22Sx88K2XYNkC1iWTQ+/+ITIqNSib/9D+OGUK2IQJuJ6gmUDq&#10;QQmPYQ4EIZ7Licbm1P4yyyQSSmOyb78EyJSkR3GSQkFtRGsgZfLr0wT2fjVp5NLTG02Zhk06gsF4&#10;T7ylZVLiFwvXOcuRJmpAqdoyia61H15RQMUA3dM8juaai0rDOupjREWm1ea3bvmJdBaGW/4iqvqQ&#10;NBWPML0zT5kX41sdFV9lMl/tkq3yXD2cVxz7PIF2BGIdBPDMypwOrk3O1YKgOfKii+ymJZSXPxo3&#10;y6FzXiNefd5CrH1uO+6mJuUPx5Ao6UNgBGdqnasXzcDvv/BavObMeZgRGkFxZIIWyCQuOO14ZFmv&#10;NZu3YiAdwaKOdpxAHizynq80gvbGJmRyCXz717fjtFNWY+7MFiCjeeUCookQ5nauwLd/cAtmdMzH&#10;xr5JjOYmMXcWeSRHqlPjnDm7FeF4A/553+PEMWqlBBEjtHpFT6M5ICooQKXCT971hxOUE2qQ5DMt&#10;CBf/FzRXqjdTSGr1pr7PW69BtGcP8oe2IU7wmyT4vfqqy/D9H34P6VwB1773k3hw3TakZnBwI73D&#10;VApYsPGCyjcyWj2YHS/sex9iLtLcPXhyQCd5sKPCdKz2jvGA4vI41T90tde678VxzoGhrr0wAqB2&#10;g1GCWu+ce4VNIqBm81yoq0p7+ZmTCMi5SjuvXMSwZKYqgKpRAkATKeVJwdM5W29ZujBdM7HlzzT8&#10;7wGgmRA0wYbH0mil9tfTfcje5T1hyVzs2bgemfQExibHkapPcmSOI1+mEGti3HIhSPi0fMMJk9ou&#10;jVZzD+AIJxVbWrTWPDawn19yxiJEKwSjfI6AUcLqFctw4soFeNWLT8CcODtyst/MUn+yEc/3FvGh&#10;b/0NOwZZ92SbZI8ZETwFJipbqr20tWwax80O4rNvPx8zQ2SeSWpx+soctcc7ntqNJ3cPYcmKuegZ&#10;yOGu+57Fy847E63JElZ2hnHpuStx6tLZiPvHMNx/CCPD46YNamJYZbgxlL3EjpcnSa2RClNHK552&#10;0dXWRAFqUAEfzbcwtadADvWxAN736hfhtBUpRCoTHGTSyOaZkiOw0svccf1j/G/5OwbTPf4nHdmx&#10;6igLq8aa4gL5KQtBfGDR1Pcuns5dPFbZu6+7NeHWhfTVYdK8nNoWoCanNC5v5xXghIfXEgDeU1tk&#10;z/uopdpWSWYZMBPRzDRkhuuc9wy0dc3zWuHyCrf8eFQdTWvkADY6Poat+/pxzzOH0JVOcrCjFqcn&#10;yeLrSMLo9oozF6OjQfzTa5aPdvbRPPPpJ1HjJ2A9tXYHzeI0zjtjBVIJsmaBlgl5uqNzKW55fC82&#10;bdiOl5x7EqLkV61bLfL+3M45KFBD+8i3/4DfPbYXW/d24fKzTkLSV0A5Q3M9l8fSpYuwe38XNm/e&#10;S6DjQKt2sPF+vSnDo/ugEpUb5iOosi8nUnPVmlQ9NKpovSXbKFoEaUGlMI5g/05kD2xAqjRIze8w&#10;XnLh2fjBD76HkXQWb3rnB/GvJwl+bdTgSagAy9C6VGZq/UKOZF7V/mK59qEwlmEPR4QxkhnKrqY7&#10;+M/qJg6SxmZdwHQazFxXsy9q+sgNWuI5d8/4ocZ5g5rnAvGOM9y7wFMRxSxKbadMwX9MY7zioRMv&#10;xFAq1xbw0hAvaR5LjWEMc2Jg3neVdj8qojaIKqGEIqC8RQgCo37aycIm7PUTLaxergoKK9E8k2iN&#10;jE9SE6yj+bEHC+bNwuLOudi5bbMBVoHaYHNdA0EwybhMIwal6aKdSzSv4F6pUR3caGBEF9hphCIo&#10;7D9w2MyLk1Z1IpTQ5gt+pAgSy+e2oiFKwcmNMleq8olmDPiS+PiP/4n7NvUiWDfLGIh2A8synZId&#10;p7krApUWOqeH8IlXnY7LjmsnUw+jkmO9qDlsHvbhLT+4C798YA82H8pgzdotWLhgEc47odPe1/SX&#10;hxAJjGNJZxJXnLwEV5yyFPUE6T0Hu8hspAvbKctO5ckE1ByJhFfDjzQpCanBDcP13YgitYfi+DA1&#10;XD1cIjBn0rjy1Pm47jWn4qpzT5SqhSfWbaLQaodr9Z1xQ7Vvda4+0X/XJ9ZBHgMKs6buqB4Md39T&#10;UczVpHGxXQrT0OjKrMN0uKIqE1e25xRm4RbkeNHzrkAX26WQyPGa5QooTSuQF00YbnNa9FMyoHMJ&#10;ispwIc5ZAe5UfKxT7Sajd7/Hxsfx3Lqd6B4sIpyI4fyTOvDu156PYQ5W+7vGMVmgdsW4Lzl7OeWA&#10;3EZwyfo1p5intp7BKacci+xEFg/c/TBa25tx6rGLqMGxHFoIkVSUJnIDfvf3BxFP1OG0E8kbBGea&#10;DOzHUaxaNQ9rdx3ApsNFDA76aY4GcNYJHRyE09BX2wLU6JcuX4onNuy0d9O13Mo9VJBcaE5N2hfb&#10;XiWeRKJcIkBT3kQSKTMqSw+Lkr40/AO7kNu/nuA3gszQQVx5ybn46Y0/xRAtiVe/6V1Ys3Ev6trm&#10;KEfyI0FTjGH50BmJhSMiszQ0qZ8sX/TWuaYMdJT1xjDjBD200YBvsirgJi8quHq0alvGrm/l3D3V&#10;v9rPFskr1yphLhAjAHqJndOxKjyG2goyuCOjCImdM3DihbKUcEjoXOEiKZPw1AM/ZaL/fs2JWQ4k&#10;shLrjsVRZTUqKNwSsizXOV583oXecBBxcgTbicwEWtuacaD3MBYsWYSVCznKbdpEq66AkaFhamdJ&#10;W/qQNVuacCCtTG8iWE0cYZQ15YRjHjUymgNa3Z/nqPzU89vw3P5hmxDOZfMY7RsmCIYRDNFc4Igt&#10;4MolGvGtPz6EX975HPyNHSyBIyVpoJnFoBTlYAKVkJ6mcSQjaJ6zqgOffd0ZSFDL0sOBot4MicXx&#10;nb89iFufGUSloRPbNm83U/QD77iUAM/RmwASRJK0pDrAuubJ2C3JIM4/cT4uOG4R9uzdg10H+2mG&#10;1Vl/sHhz+vymzHNz6if2i0bayvgI5rRWcM2FC9BKoSsP5zA4VsHu7sO4mOA6tzmKbYfHcfujBMAQ&#10;yxV0inHUL/zZh6iVH73LWuc8Kn/RU7F4LkZ1czPVa5Yt3phaAyqim+NRmlbVNNUtlaMwrwzFt4dn&#10;dq96TW8gxjJsnlq/arjzjGvlOzcVTpqo6KP90c7Ar3q082qb9Xqd6CjnymcYtaW4NJjMEGbNTOHa&#10;y47Dl15/Gt7+suNxwfIGdDS14u5H1iOX8+Ng9wBOXjEfnXPqbc2ktr3Kk8baULTRP4qLTjoRwyN5&#10;3PXwo7ji3BOQijbR/CxyOB3Gwpmzcd/GIfzr4SdpTs/GgsVzOG5rHlcLRoJYuXIF7n3yOfTs2oN4&#10;3IeXXng8wjRvbTf1chCzWWYp0YD7n3jWPeig16uiTialUYp3pSTk2M9FigzbSrqK3/0c1LW0KULt&#10;L9+3D7mDG+1pdXa0D1dc+iL88MffxyBl7tp3fQhPb+9CuHE2aDi7J+qa4yONtVGvLDzlKWk22omW&#10;xBQ9cDLNkEAojc94lTFt12dphpJ+M9GkNDn6e/zBs+rR9Yn6Wfe8+95R4Ypbe0+OADg9B1h7043+&#10;/LESZGEeNd3vGiDBsCOjKrbMU5mqVEGoIpN4vCeeVXq2hteWk0XWwxB5NVjy6jRB5qeHIjpqjk55&#10;CbjEtPqxDuwrAwT7vi41t1yugPHJPBrq6zDU24WlixZgxoxmbN+9A8iNozTYi5DmM5LNNIdVJQK6&#10;PWyh9sbOLFd9RfNuHE3d0hy1k/pdIIqth4Zx1zP7cO+aTehYMAMnrZ5ru07bx8hZ5h1PH8Z1P/sX&#10;JsOtrCoZSuBs84t6Iiqw0PwhR1rmPSM4jhveegFOnBM2QdBHXKLxKJ7a2Y8bfnsnRqJttHcaES2M&#10;4G2XHUtNTBsv9CCUTzHPGEYLRdu9Jl4fQ0laYbYP7bNSBMHFWPPcZhwYCBP0UogH+5Eb60V5IkoL&#10;nXHjBBb2jbZyKk0OYGkT8JP3X4UPXXUcrj7neFx51krMbGnCXY9vRqSuCScumYGeyQr+8cQe9o2W&#10;IUj4xXzOq3W1XpzAf9NOTGa0ZrFixKmwqheYyOnGFJ/pAYULN+2M1wIv8YDHX7otLyZWHAGmtEU3&#10;z8h81XfyjK20biB2zjG+8hIHujopX/WPrmnfMcQNjPo5AaR2pNFEkfmPFCRfuM1twxTEUJlCm9Nb&#10;UhLNOPtqBO953an40Qdejled1UnQyyCWS3PAmcSiuW0oFIu47/m9yJD/ivk0Xnz6SsQLQ+6b0L6E&#10;vSIXZjhzxWlnnmybBezcfhCnMV6Fpq5WFNRHqZHTfP3TPU9gb/cwLjltBeo4GMr60rTnjOYGnLC4&#10;HcnQGF73inPR2RajQVSkEpBEMFWHvz6+Bd/6/UPoGyEoUpuyZWZso7MPSMvqlJSRkq02sqkvSe8A&#10;lYMGgWDvbuQPb0GqOGJm73+97Gr85Cc/QIzy8PYPfhZ3P7EJMQI+xdMeOhk9q7xjdFT/UfhNOzNP&#10;WpOeUwOkpZAyRC9QpkVlS1xkGVo/u/7XlI6c6ujwSpXVUQCoowBUPzmXr7R8xwPOeVh3BAB6zrup&#10;nxUiALSM2OFkTAeN7lwZukwZkeBiT3UsUE/K1BiXj0tRrZQiiDAM0yS8LYwV6Nl9UV3V9phYbErh&#10;EzDxypZskPlD1KzyxQomxsbQkEqiu6cL7bNnoL1jJvbt2oZwJoPJ0SF7mlTX2Mq0EWIUNSN1hurH&#10;htmIJA3Eep111RNEb96HpmsRMQxParlPHvM7Z2B+ewq+eADP7R7Bh77yT+zLtMAfb2DVCQdskxt9&#10;1HkmWmRuggg1g8tObMf7CDqhDIGZWmiYna2nvp//zcN4eM+YmdMgKM6NZfHpN56NjvoQglnmUokB&#10;9WH86B/34me/fwztzc3omNPEvMmMxYJ9JL0UiOFeMvcyhv/k05fiapqzQZpSowPdNJFprjOPcK6M&#10;5Qtb8JPPvAwXLm/G2MAoevoHsGR+CoubwvjX49tw21N78Si1g407D2DvqPqGoFDtJ/N0zqwQOLm+&#10;U7haasta6BzYMJgHe8iiaxdkzshsYS5cc2nKyT3IqDqFK+8qH+jM40dnvvLchMAdHY8xF6Zz9SOf&#10;8UJVt/TVo0BTAMYkLk/GkdUiEzasrdDotYBe5doAbNoIecOnd5mVVo+20iimB1EcHUAqWEJjYxTZ&#10;TBGF/CQuP38prjhuAQqD/Ugz32A5Qs0rYLsDLV+5FI9vO4gD3ePskwKOXTEXi+dwcNMO5Rzo9X3n&#10;8YmCLaeSVnj6Ccdg9+59aKLp29bIeByj9eS9c04r1mzrxsPr9iE/OY4XnX08rZIs6zxC82Acc2fX&#10;4SXnrca8ZpqLeT+e2jpCP4hbH92Kj3//JhweJs1kLTCF5M54lm3VmyJaUiKnHXesbxkpxC7Q+sgg&#10;rZbCgR0oHt6KSH4IxbEevPk1r8R3vvNtKpJJvOuDn8Sfb32I/DjXnr4HZbsTwDzNznsQ6eZcSXv1&#10;E+lrR94XyOncND4etSOUdrKhqsN7HCB5XwOWOkEa+RSfMUhtsExZZ3tdVHnRT28xp/tyTGv/j3QE&#10;wNNqALBawylH5qxhJkNRVsvy5bVphgqRQBtDubTSDtxCZJVv/8wLABVP53rcrdhiLOUkootQbvNK&#10;laHO4S1LqyNjMY2b0GZOBoIBakYlglQW9Q2NGB4YwKyWBixZshg79+xBKNsP32g3OzGMZIMmi2Os&#10;ozqFzE3iklS0qFUXEdZaS9zm6MI6ancKXyBOhSCO7bsO4tG129Da0UAzohmf+Po9eGoX69NEANKO&#10;NAROpTUTWNxF8C/qFbPyJGbH0/j6ey/D4sYQSnl9qpOmD83pxzb24Es3b0AuNdeevFWotb7i1Fl4&#10;3QXLEEynCXAEv3gZO0bz+NLv1uLZHX5EfRM494wVHEU1irN+wSh2D1Twr4eexKtevBjvvmgZVjSV&#10;8dJzluD8s5dgPB3C7k3dCGZGsWp5G46dmzCt+Ru/vQvP7enDJWccg2TUj4e2HMCGAxkcmAxib9cY&#10;Tb04mdfjhWnvHhQ4b2qHjgq3H121nw2grBtdH7oHXLp2cZyGL8/0psmJx9T3lgvzUr7TeTu+cvf0&#10;tpKBoMpS/1FgPHNUTkcJjT1Qc1FYLjlVvGNxXFmOj7Rg3y2VsTWHpKnxFjWOcpl9otck2S+yOpgB&#10;GhIFnE41+vUXrcJH3vgS/Pflp+PRJ9ejf7yCtroEXrx6CWLU5PQJ0nFqX3qqqkXVyWSY4DUbdz68&#10;Eb00cfO5DC4/81iEKpOMSw0vHMKBvgms33EISzvnIl4Zx4pl7UgPjqIh3kwsDqDgn7C+CidacOua&#10;HdjZM4am5nqctLwTvlwUvmyYgEoQoS/lqD8lG/Hzu7bhg9++Dfdt7kEh0kQNMsK2aUCXLUcKqy/Z&#10;XiOTkVgUEd0V4keKfJYqj2Ly8CYEevciVhrhADCA97zlDfj6N75qC7jf/M4P4rc3P4CGptmURxnj&#10;VICYTjugk8oub/WB0d6ob7T0ANB7/c3OCVymgVPDkwTqT9ENnNlfNrDxWOuq2dLpRDzkOMX70JT9&#10;c7e8gzmP547SAB0T2g7EFtWyqp6LJRluHK1gsqZGblbaJpEVZk5g6IgrU1X52Y9HzzSZIobCeM/a&#10;5KXnvdr71VOXhyIaYxsZWR+WT3U+R9NidHzCzOGxwT7MmTOLo+5ydO94DpWJIUyMp5Ej+DQ21ltZ&#10;eo1JnWCTu2QGMwNUlurAo1dvjWKa2wtRyxucKGPN2oO4Z80BaoCTqCSbUAgPMg5HcY72eqCjOhop&#10;NJHLlgWyh/Gqczvx5hcfg9D4sNFK/T2Rj+Djv3wAz3az+GCK4JdHJNeLT/7XyVg1O4xKWrPfZIRU&#10;BX97eCvufGaECmkjXnr2PJy0YgYboPsU6jC1v3UDWLvrMN713+diDrWB8cOHEI9XMHNmI7ZtG8Px&#10;K2bhvy5Zgsmeg3jgnifx11ufwEObBnFoLEaBSqKpIYaBQggPbGBl6mbbBHmQo776QF1t83mstPrO&#10;pjrIG/JqqI3gbKna7PpMDO8YywmZfu6+YyH7Z0xsZgxvuOkT1+cefxgzqI+tbN2rBjO94iu97f3I&#10;MkQHdZW0OTn1m3WdVbFaHo8SHmkRxnMqU575aUPefDiFUoj9QMCqlEjb8XEExrOoo6bdFI+iqO/S&#10;5OJ498vPw48/fDkuOaYTC+r86Eil8PzWvVi3axBNBJzLTluE+uAk8w3iUP8QsgTCZmlw2XF0zp+D&#10;dLaCJ57ficGxHJZ2tGLZ4pm8RxBkNWMEkDvvexwDBL2ly5dQ+Uzb1xFNIwtUUNR8Xj6DubPm4Nlt&#10;Xdh0aBzrtu3H7NmNOGbxLA7EbHQxbV+NCDXVY/3uQ/j0L/6F4VISSGnOrzrQVOlh56SdyjYNXtf0&#10;jipAhAN7HbXd9L4NqAzvRXxigIPBMN719jfi3e96OwfxJN741vfgH3c/gvoZ8xESiGkqSbxD/rCH&#10;i8xJ5ahvXB+oZxlOvpEFZHHE59L4PG94wjAyn8cTU/0o4f2Prso7NnXGuKSZS8fyra3iTdXIObum&#10;P+IhiPdKieihgnXUtYusykolrRJNd3Sf16bm8qcwmSRiWgPHKgiqaK8CRmgexPTmNI8iHFUD2Gjb&#10;XEHhKrwaVw3Sud7usJ9pHkrk4qjxhbIPYxMTaCHIDfb3kMY+LFy8GD1DwwTHYVSyQ0iP9aKxpRHh&#10;ukZwkGQyjVbsHCtTwsW68tzUZ5k/vCey2pIMjljpTAg9I9QqORLryZm2cWIvWlrVwangpA87Ug86&#10;jukI4yvvuwLtoTxNEmoT1Ci0Xf0fHt6Db9+zx55URzgiF9IZHLcggY+88mQkyGQUVXJxDunSOL7z&#10;y4exftMwjlkQxkdfcw6ag8yrRKEJRqgVRPDrvzyOaCKOt7/qJDRT8GJBMnwigr7+PH5/8yN46xvP&#10;wmUnz8BLTj0OLzr3JJxGM23VygXwJ2J44OFH8cdbHsZjz+3HWK5gH4tyX+/X/KjM9Go/s21iXMeA&#10;4gNRha0WA5l3IOZ4g0cxrTRpxZPntXl1lVHL8ZY9FKHX2yEqyNMwXR4qSwlUjvKVieRq5PiRcSho&#10;1v30FmbCwqL0j4EyqdxcdrUs8RPvSRCLLEtHW1hr5i77rziG1vAkzlzRgje8aCXe97rz8fIrzsSa&#10;ZzdhYDiPlTQxLzupE8HRgwSjflC1w0AphDvX7EaoEMTFp8/CrNaCvYUymS/jyee3YeniRaSPBtoy&#10;Vixqx6PPbcPmXQST9DiuOPsEBIOiZRnhUBSNzTPwlR/+EYmZi7B80Vz3oCRIC4N8WkIchUqEAFtE&#10;MwHt1ie2YzLQgHsffxyjpQwWzp9NKyeKSbbnjqfW46PfvBlbe9iX7NNIYZztFwBW+4B0kZsaeHQh&#10;Wkl2SYtwKIhouhfZ3RsAtTU3iDpqyZ/9zMfwic9+Ehnyyuvf9l7c+tAzSM6YjSDrF6yQf6hN2/6I&#10;7HujOssSzeVUjvDDlqaxHNP8WJY2OHAgKB4JOi+ckcipTvqpntaLyqN6PMLLeedqDfFH3GtMVr1j&#10;eUyfC5dkTQRic8+4XqBihNFNMp5wRRFdYv6UWAUrjoGCrt19lWdJyU0KkyZkq6yrFQmKqNUrowUj&#10;SUCck1ZB0GGYWFtwJ22ymu2Us8Wq9HaPNw14rQ6qk2XKegdRKBSRo0ncUFeP0eF+TGSyOO7EE5Ge&#10;HMZw33525ATGhwcQtu3N9RIPS1F9DEylubJtPnmZmCI9GYhR9CifaMd+IwxECuxDtSiKYDEp/KMp&#10;UHA8xbg2p1IK0uycxPtftRJXHTcHIDAH9DoYmb1rJICP3Xg/DmRjtj2UJtVLhQm85+XH4cXHtKNM&#10;MCxpMTVpFGSb5nYsw+KOdrz6wk6c0EEtJe/Awh9PcJSfwE9uvBOvvOw4nL9qBvxjBHTN56TqcNfD&#10;27Bz7x686sqTKAA91EYrSNKq7pgVoxY5ExefuhAXn3MsFh2zDItmzyRNS9jVn6Z2OYaSBgx96T8f&#10;I3lJBQJ4BXp7hn2ltwjYFm1NpG80a25KpqLbekqibNzE++pN9bUIIzLzXGDEa9O+jOHV/6SpRQnz&#10;MkDekTYds7cSXE7Mx5iB7SopPoHLhFkafFUL1GQG8zBhU0fwwhck71Eog9LmNenPzvFxwFC80vgI&#10;MElgKVDby/E8PcIc2NfU/t76ivPwvY++DBesasa8tjBmtzZQy9uB56lly9K46OQlBKCMrE32E4U3&#10;msJdj23nIJvFecdSq+usQzrvo6mawt0PPo1mDrbtM1uQJz/UNUQwWw+dHn4WBwfyWDa3nVpgO4ql&#10;rO0+0zprNrZ05fGV/7kZq6gFLlrYxsGBloPYT5sAh0mD/DgWtM/Fxu3d2LB/kKbtTDz1TBcefGw3&#10;7nl0L3558zrc+I+12DdO/ow22e41wbI2kXDz3yZLhFM9kLApJ1LP9YlAp4iYNr8Y70Pm4CaEx7sR&#10;JBA2xv244brrcO2H34cdu3fh9de+Bw8/vZngN9f4P6gHg+oL5mNfviNPqwwJqnjAK0OfsHSL9ae9&#10;DW7kA2f2MjMBIzvJafrMR8zBPzkPv//dKcK0Vx9XQYLnumaAjgowvNDBHQPxeWddbyOr4rBAGyX5&#10;YzUsskNfu808HcPpwYILFXQwIxZmpgwr6+aIeE8akvIQktPLJNdbF/YQgueufMbgn6341wnvi50V&#10;aOUyjnhfMzMqSbWShuZGBYZKCDSqiIiMowcjY5kiGbCMVDJhrx9lhntx8QXnW7p9u3cgSkbL9fey&#10;DSHEG2aA0GUjraneqlMhbYAnAXcBZBSRh+dOrY+xLK0P5LWf6UKkl169kzaiRoZYkyxwamcbvvzW&#10;41FP5qjkE8xjglpXE3546zb89sHtBKmITYCnc34smVXG9a8/FW0EWS1J1J51wWCCjFtBx8wEzjh+&#10;BhY0M28CZSlYjwA1viJH6a/8Zg0O9ZbwwWtPRHuYoE1QRXDMXjz/3m/us4n2i884HiV9EY9VFw3K&#10;5bi9IRAiYzcQTBbOasfZx89ET08a9zzVhbNWzcR5x89CcySPRNaHyVKapn4GYY7UJb1dMzlAMNcb&#10;KfXsHIJVpYgQCSQtUIAlgdAgIFIY7fRQSZodvbq4SlH72YV6nLwiuuoby+w09nTI8UrVTBZf6Z3z&#10;AONobNCckC0NIu0DWuNZEYfoXFyriQ22k6d6U0bvvRRZbz3sKI0Oo6O+gMtOX4xXnXcKXnH+Klx2&#10;1jKsnj8D2bG0fe953pxWXHn6AoQy/eyLMOIE4/F0Cbes3Y2xUhRnLW7GynnNGC+EEOCAOzMRxYNb&#10;DmLDnh6cuKANZ65ciEy+hEQqhr0HR/HY48/hwnNPJU1IR1o7S9uopQ2P446NwxjIZPDSc1YgQq3O&#10;T3Nb9GibswB3PPAM7nj0Oaw6Zik657QT9Djosu8CPgJvMcqBM4UZyTBuffRRpNkHAo2ukQlsPzyE&#10;A2N5ZLX6gVqY9m3UQFIk6Aic1EO23IW8bEtOfAJFJ7Pi+RTpFezdhoI2M53sQ3G8C53tdfj2V27A&#10;K17zajyx7hm8+g1vw6ad3WhomWM010MbZsF+lyy6p7bq+xLVCxZET9mkl7zKqxbiA2matgbQeozX&#10;6m8elZcBltWWP52qjjx6Xumnvf5JLnXUwVK5c7ZTgCvnxTLrhGlcGcSm5PwznQZIp6PdFOpK4AUA&#10;OrW77mhPYewoyOHPcmazBA5CChFXP12LAIyjmMrHFuPqvMapHgaaPDcGVoDyZD4urvMCZlObdc8L&#10;VVm8diDNEGmnvNayg7G0OsBv6nx31yGcd+6Z6FzQgZ1bN1NzKyI7QbOAZkhjUzP8Ub3yQ0JpRbxM&#10;PxMkOuYlDUimkkihwqR9yGRzr1gJ7KuaitWBtCmWEfFlcf0bTjJhKU36kdVgEPNh/f4JfPHGezHg&#10;b0BFE9IU3EhmFG+98lh7euvX1lwshtWgecyzGOvBER803ysEopwm50MJdBfK+O5ND+MXtz6Ky889&#10;Da+5aD4C6QlqEUycqGDz3hx+c9vTeOlLzsbyuU3w64NTvFWWaSI1MMICQsyb9bddiEmLH972PDYd&#10;GMa333YePvWak3DF+fPx8hd34rQzFmL95i70H/Sjvj6KE5fWoYkCWyzkkZmgdpLPUNgoTNRuS1P9&#10;XeNEF3aK8ZT1mnMGiEY5gaNGf/581DwDadfPJdZTQz4RVe8bu4djmmKn1kYeLFe0mFcdI4HW9APb&#10;xnDxggBBWp9qUg5ErdhofhhvedESfOtDV+FNFx+L85e34+RFCZy4qAHnnrgIF5+5GvlsGs8//iAu&#10;P+M4tDQlCJrONIvGUrjtkecwOKJ3zqM496RlNq8XJQCGo0EcHs7ivue70dzcRBN5AeKFAUI4Ic3f&#10;iB/88V9YvGIJFnbQhKXpGCoVsHLJEjy8aQ/WbOmilkfNfqnmAglW0gJbm5EuBfCnB7Zi3ZbdWElN&#10;cD5B2Uct1Z/hQErgzRWHMG9xK/YT9DQfqL0QpQdQAzCe9bRuoy+Z12SHPmCaMwcIUxwIflJzGBbl&#10;gBZOD6Hctwfl7h22tVVxrBenrl6Jn/7sxzjr6stx80034c3v+BD6R/JooqleFu01LymLw3pcSogD&#10;F126NcS6lhanvmFZdk2aEvzcXB9Bnf1mWEEgkRUnE1hx1Gf6VwtWEm7jJV1PsZLumfT/m7O5ajpX&#10;v2pML6+qC0Q6TnUA6PKhc6DizqbDpaVNxal63ddIrcYLwkRsmb8iiV0bsFksMizPFVWZV9NO56Vz&#10;1zjrLAaZYDCNcrCnhgpjHJ0JmF16JeZ9XutUQiUtVXM/k5Tr4fE0iR1AnAK/c+cOHHvisXjxeedg&#10;+3PraAaNIpgbo+yPIRqN23cM9HDEtcdKoVf+vGYH2VNE3rPqVzvB5i3kmM40HgFitoSLz16C669Z&#10;itDkKJChQAcrNEci+NyvH8Td64eo/bVTQNmCYgmLUhVc94az7MPtFe0W4qNmSPPp9gc2Y1d3hoIz&#10;G3499PAnqYkE8Ps/3U/N7wnctmGY2lAz3n/NmVjZQeSjlqLKVWiu/OG2zVi3qxdveuX5aE+SJmRw&#10;EHAH00V84w9347n9QxwkiFnJOsQb69DL5Df8czM1Bz8+efUCtDVEEcv40ZAqoamxCX+/azO6+9K4&#10;/Mw5+P3nrsSrTl+Ol5y+BJed1olMpoIte/uIMJrUJhGo5ehj7q6v6V+Ab+SlMYt+/iDNJy28lco2&#10;kWE7CKZpajW5QdKO5mlGWzyN2MOsCvurzPByLsORXZtJVM0se2pLkfO0TfaXtnwyXpIwcZB5x5Wn&#10;4HNvvxJzGmj+cUCxvRGleBbGCSxDaIwUcOapJ6C/m9oNw7X1f4mal4/maTKRxDMbd2LLrm4UomG8&#10;6PTVaAtQK9ZuNwR+bcf2d5rB6VIQl5y6GK2RCebL8au+Dbc+xXSHB/DSc4+zp81gXyQbI2hpmYm/&#10;PbgBg8N5XHXGCsSCopvbPm32nHm445nD2HFwkFrXVhy/ajHmzmmwd97z1Hr9DeRV8sm6bWU8vu4w&#10;FWjquQYkbI/IK970zj1epXdvZLjBwcxLmhupchqJiV4UCHxBPezIDSA/eRhXvuhc/ODHP8Di007A&#10;T3/0S3zw459GthxDLNVKmorGzGsK/OTZn1UAlCjIChD4uWUp0vwEgPSsp3u1TX0kYNRyOSoI6jPd&#10;l1euzNKrt+dsEOWfk37mr2sFSD4lm2pr1dvDOk8+vWg8eIOB5wKxOWfU7AfofrqvKO5JnSrGUB6Z&#10;o1077zWUZFUllUjxlJ7hgg9V0qujVZjpXIzanyLyns4sQwtwAmRpRDM1Rpf8p2J4ar4aVyXKs6Y8&#10;qnMYrFGGhB2ZyJpGqJ2JN2/dgaZEPS590Yuxh+Zwb38XwjQTsv3dthNMok4bdmqXY3Ivy3LlqFtd&#10;xwpYVYLaLwayWlDABdA2Z8EQxemc24LTljaiVS906qXxeBjrN/bic79/HOnYXDIsTWiaM0hncPnx&#10;nbj2JYupSY3CV+ZIHk3iEEfZa796G/740E6sXjAHi2bXc9SPIlVfR3M2jN89sBv9sZk4bk4dPvDy&#10;lUjS7PUVWVY4hMFyAf/zh7Vom9WCay46BonyMOtF8ypeh437RvDJn92Jm54dwG2PbsBtD2/AQ5sP&#10;4K6Nh7FmbxEdTWG868XzUJekeZsmrWni7z5Qws9v34DJSBGvOKsDlx4zE6l8Nzqa67F8QTt27B/H&#10;Qxu7aZZHjA/I0jZ5rQ4T7cQWJgSijvUvz0RHYzKFEmTYP/XUSM47fgFOmj8TJ82dgdNX1eOMFTNx&#10;zuoOXHhCJ1580mJcdsYyXH7BMZg1ow3baYZprabmZmu1HE9olL16C8x7VWcDfvShK9FEoNB0R5D0&#10;LwQawaEPIfJDgAMRCAQB2tf11G52kzeOPWYRCuxXvRkRJm8c7p/APc8fxDj76JwTF+KYNrYnN842&#10;h5BsaMWjz261vRxffPoxWNiWIA9VkIhUsL0vg9/882kc08k0y2exPvoaWw6L5s/D0GgWd933OBZ2&#10;zsPqxTPtKa8Ep6GOYJevYI1erctG8OT6TQTBTsydNwPDgTjuXHcQn/nan/D3+3ehGKknZugD5ZI4&#10;tV2CQl4lTZwjXar0MTWF97Ubc6iSQ12ZWuXAbuS7txH4+hDI9BAkM3j/e9+Jr377S2hctADf/NaN&#10;+Ph1X6ZVUo9wsgn6NLS+qWydqUfOmpYSGEr6pECoLHr1gXsARfCjpWMgR+XIBiTyhnviK7NY6/4k&#10;S05xclveCzh5YB5qi+dL1TY5WXPlqZ8ln66s2h8d7x2ZA32VPzz3HxdCWyWZAYtwjSEYWvm6V/W6&#10;FCAY0jO+Emj3Doe87q49FGFc9Yvyk7NK8GfmCuPo55xXMcVXGWJAl97uCZSUll5lOIaXgIkAIgQd&#10;wzzQ1TZTGu3SuTzGJ9MU7EYcPnAYQ/19eMWrXm5fwd+x4SnEKRRj1ARzAsq6BM2amO2IorZpol9M&#10;pbynNEDVl+XoPiNYB1rbqH1oK5+de7twx2MbJXuYtaKDSk0MX//Rg3iWGl0l2sj+FdNMIEKw/dhr&#10;z8OqjjCKNMftQzCJGP5631rcuOYA0vFmXHpKB1bN0QyRe6Le2tRArWIrdg0O4K2XLsWlJ8xESXvu&#10;lRI0s8N4bOte/PH2LbjwnJU477iZxLB+5suaxupxxxP7cMu6IeQblhHfGtA75seWA2PYspvaFRpx&#10;6uwErj1nOUoElkqQplW0gHU7S/jNvbup+VRwtTZlmN9o2pjm1grFEIX7KWzoSpsGKNzTin3N+Wrb&#10;KJsWsb4SfdgvpJ/NFSvco2eRfDVRxvLZdfjJF1+N114yG1ecNRsXU8u66JSluPCkhQTGhThr1Tyc&#10;tqQDJ/MYCsdwx91P2ZsVMsWU3xT4sfOVr6wflaWprjddcTquPnEGgtT6Q9TG9YL/z35/D771q1vQ&#10;1tFJLZvARPMzTz4OE8yeffZZdMyZgXh9ktI+afXO++K49ZFtGEv7sKyzFeetJB3yE0gjjliyAT19&#10;I3j86Q04/pjFOG55B7L6uFSF90sR/P7Odeg7NIRrzluBcIwmLMFRALRqwTzc++jTeHb7Plx41gkc&#10;nElAe4wawqK2Bty3ZiMOToTQz0H8uY3rKYNx/OBPT+Mbv34Y2w8Po9QYtTloKmKu7WLOqnNWkZNR&#10;MafuSBkXTkoTjZdGae5uQbFvp21lXxo7jFmtMdzw5Rvwzk9/gtWo4P0f+hS+9v1fcOycwUEgReAj&#10;i2vlBAHQPQCL0vJhH8oUpoTI2xyg6mF/TsOzj1cZL9CTF0x5YDwB4tTgSC9w9h6MsLaq+RHOm5Kz&#10;uF5/V9PWtv0/ORfzSOfXduW2GYHAgg3QglBCmGkyvEtG15IPoi+9vlRf620LcmapuQV7C0SQYHXX&#10;xDTzJZFEcGkGGjM0Qa4tqOTVQbYjh3JQ2ayDWzHuBMQIW2Y5NI2KlTAK5TDPlbkI5uLrqFXiIVXV&#10;0oqwIdZVG6mS+CzD3jIJhTHOPHZ0DWPMF8OBsXHcfPs/cO0rL8YnPvBuViyN0PAe+A88i/Fn70ew&#10;dw+CZY3GmjNhvsxHT9IC1AwD1BiDlUmE/HknYNpgwd6nZNkcvcrq4FgT9g834OO/eRavuf4+fOgn&#10;z+CmrTRVIuxwamT2Gh7N0RPnlnH+6hhNtDLC1OB8wQn0TebwjzWHoEe253TEcO7KDhKtgig1B9lV&#10;Q2L4aB7Lmiq4mJoItG1XhoAdIIVJi7sf3IeBYgVLFs1ErKLdjbWrR4qmeQFbNh9Cun8cGO5CcGKQ&#10;dda28dQ86uewrWOY0+yjRhRHSA+CCuzfUgyHxkeoE2TRSAA4Rt+I4Khf1oecypMYz+Swd1zmNQGO&#10;ddRrTurrAsFPpqi2utKcqb4bIoa1TQ543xtUdeb3xzgKx6nMFZHMFRHPTBIEqIlQG/FPdMM/2Uta&#10;9aJI09eAd4xh1JajAWqcuZDAmQAAWg1JREFUzK/sL6BIoSzbZ0G1XES7ORf4X9JOzaOQp7YaB7Iy&#10;PzPk2xy6xoq449nDuGNTFrc8uo1tosZvPBhEippsgrTfSnM3Snral9uKfizv7MDS+dSMJ0t4dO0h&#10;9BbYz2EOluTRQCWNE1YvoRmaxDZqpmVqZAE/21GIUINvxYdeeyze/rJTyDfMixpdKRdHOp2mxu3D&#10;J669DDt27cOf79+CPMGxWByill/kQBfB6646HRFqZmF/Apt3B/G2r92Fvz+8BdlgnH02g3RlHWj2&#10;a87P6Eoaa25adA3qbSGZ3JQnaeRh9odonQgFUZ8+SF5/Ev7BHQTCCYwPdeGU447B7377a7z67W/F&#10;9m27cekr3oEf3/gXpFIpmy4ukW7a6FYo6CPw6ak9T1iudh7UprSUN8qBvLZb048hvC/gowhZ/UhM&#10;vSpLniCL0JMTeKSyS2VEcaRA8b482yBnfEKvaw2kkjNTSqpHhxnOaQrEpkGELbw+2k/HnHYK/zfn&#10;YS/zYaEuirfQ9Gin11ZsRGdFvAlNp6my8UJ6egGfUutJlK2q1zm95agGsgyVozKc92qg2y5c8cyu&#10;57XTxOSZMb3GN6nPAgCV59YSCVCZjgRRw1WXEsFqb88AuseyGMpW8L0bf4e6Ga342jduwKJ5ragM&#10;HUCUI+H4xsfh27sBbb409Alc7SiTCUSRq7i90QQr2pm3UiywEyhq9MWC9p+TwEu4WWAijGB9E57a&#10;3IOb7nqeg7p2Dm4gzxDoCn6EMkW8+pxT0ZIgyBcnpdzCl2jDo1sG8fTmUQTTQbzkzKVobyQ9qKGK&#10;rdT23QdGsevQJE5atgzHzKJAToySe/Rh9DK2HhzBw+t2YzY1mpXzWhhOIdRwJhqTgd/8spPxrY9d&#10;ilef2YITWtNoK9J01XbmZDw9um5timn8oFBJiNjwShR7D3YZcCSoEcxs1NsRvKd+5qg+OlnEwCjL&#10;kLZX5RO5Gp6s0l59rP5hn6tPau7btx04guWodZbDEQQbZiLeOJ+gGLElYyyKGWrAjcPfloSvuQGx&#10;WW3EZgGxHnDIDKs6Eb5aDXGQBIa4jIksBw9aAgLMXD5n8711DfXG33sP9WBsMq/YHDDLHEzZzhkz&#10;sGH7AfKtls9Qe+HA15oI4DSaoQgV2QeH2QccSEIpcgKBJjeCFQtmoLNjNnbt78Volv0bJugyr/b6&#10;AL70wf/Cq68+ieVOUOOl2VnUVvgl5NOjuPjs03HJ6Wfjpr8+jAPdpG2C9WiaRKEuhJaFsxBvihLg&#10;s/AnaSrWpeCvY59rgFGfErRV7yltSJ79IFNRc4RFf4R0kGJDVYF1SWhJTd9WZA+sR2jsIKL5QRTG&#10;uvDaV1yO3/7191h9wQW47ebbcMmVL8NDjz2F1pmzEdJjd+Ug2qrjTDTZ3+RF63L2q4LMilMU6+eq&#10;fJL+TkYZUZElt5RNbdbBG6y37rk6K554SNGnH+L8Z6e4areBXfXc1fE/Y9ULuSmuVQZWmRrvOZ27&#10;+//urRJkg0CQDCkKqNE2/0bO1ZGgROONR9n+LMeIpiPTySuPqtcrP/Ja5mBCJELQl0Venlo8CiKH&#10;NA3YkguGsfG60AjOsnQuwks7c3Vzzh6oCBhDcfSO5rFnMIOefAy/+MtNeOzpx/Dud70Zr7nqQiQy&#10;/WiYPAzfzseRfv5+xMcOoJ5ypp1AbAJXTxf9UeYVthHMNEyWYvMgvNaoWKHmpVX5ednA0RR80Sbk&#10;ytTSVFcCjT83gFWLm3DVi1ZRoxil+TrMNk8gR63rvke3UkgDWNo2GxeePp/g12+CaxPE1DbufXQH&#10;MsU4LjhhGaL+HMMogDRB9MreXc8exI6+HObPakRHAwGMdSBCm8Bo599jF0fxoZcdg//56CX421ff&#10;iG998Eo0RHmfAh6iQHbObnZ9alxBgnNY7urV922B1sYAGlMCa+apoYvaxIG+CQyOEABJZzGdR2u7&#10;Nnqo3qS7PSknd7AJ6kP1r+7L2ycPeK398O5etxe3P7wTt9IP6rlPlNqrXh1kn/YNFXDDzx7FB7/9&#10;ML75i4cwyoENEdVDleVRpYtnxLvGNxVaHWWb/93XRRqS6UrGoyXUU+leNq+Nwl3Cgd4BHBplHezL&#10;eMyzkMHsme3o6ktjeJK0IF21s7SvPI5zj+1EIka+GRzEc5sHDAD9eniRn8Sseh9OWDkXew/3Y2+v&#10;NBgBFzWd0hgiE33U6vpZXwp4cyNZIm710EOjmG8EH3/XRSgURvGXW58jAC7A+u4sPvytm/HeG36F&#10;kbyAPkYtXJYN68PB1uSTJYjOgh+JqvhbXuQwvtfbSKQbOQ4x8keIIF3pYv5da5HMHEJ59CASBNYv&#10;fOZD+Nlvf4omtvkLn/8KXvu296B3LG2frhSJZcFJn3JeZamXXTlGepZtvSuMoIIiMKPwsXzJoiJR&#10;Lj2v0VUySG/LnCyOa4vaYH34H71zDgfI2qSDsEEKlVtGxzjVa2U4neJ/d1QOrGQj2pRTw6rOGFuE&#10;NiozwKtB1cvul6mr9x99epKniQKZp2ysKaICJbKW0wSpzTGfMivqntRJWyRZHZVJN80fMK3yVXuY&#10;u4426cnj1H6BLI8QRxx0mqPTSFQG8zSiq3zGo/dGE2ufVHiNDtQ2RjIVaoNjmPQl8Nz2g/gdgbBz&#10;4QJce+1/Y1ZLDPE0taPeTRh7/h749jyN9vIAWoIZBEtVUFF21Xqz1+kFwipXNeMphV67blRCMZJE&#10;NJCgp1m/cTLMOEINUXQXqbnF6qgt0tPs2rC1G3c//Cxy1Mr0EGXRTDJ9mmBaIojGwjjYM4m7n9qF&#10;hXPa8aLVMymsedsMQQPNKKt1//pulKL1WNXZgmREBKOGSq0qR1WqoqUq1FjLk8OIT/Rgbr0fM6nx&#10;5bITrGwZDdpduL2JNWd5eqTNvpigad47QIAjHTs7GtCYZH+VshQMtpsaTu9oARlqs1p+oX4wTVNe&#10;5/qJFmR2Legmh1r/2Xu2RV7wj8xA7YonLKtvIouPffdveN2nf42PfPtv2N2TJcU0BUKAJzgPT2Tw&#10;P3/dih/+/hDufHjAPqcPCrDAztaUaT7J5pQc85omxDgSsh0HujBCgC2JDgzVwt3F89ppRpdwaGic&#10;g4Y+iRCj+VawNY6zWpsxTmDff5BmuG0gyvoz/OTFM7G4I4FcLo+nN/TZV9rcrAw1LH8aZx6/EBMj&#10;Y9i3v59jZRhZAqCZbfp2TKIZ6/sC+Mmf12DDoQw1uhYCJBPnh7ByEc3b978Mf757Hd782Xvwyvf/&#10;Bj/6yzoMZtkf2ikowP73E4hZf4+v5Z1ZKXYkTU3rEa873tegZpuX+iYQGtqN4oF1CAztRCxP2o0c&#10;wrGrluJXv/0V3nv957Fz7yFc+tLX4Pqv/ZhmfSMSiUb2kyRbRqweYrAN8hrBrGyV4bycW5UhmvOe&#10;QNBAiLzC9A7knHJiYMhw7diuhx0KtweLaoMyUB6qO9uh69pzHe1K4TXeHoTI6tI177N0s0S9DF0e&#10;/9m5FlSdjRzyyrR6fqR7ocwk7irQFS/wk/cWPU95NUCE8YjD6MpdRNRHTbSQ1gKsyOly1AAxtc23&#10;sWESHquf5pz403+bs9R5lcjKX86Z5C4v/acRxJoKBAlOjJdnJfb3at4tiLQ/iZvueRCbDx7AFa9+&#10;BU47dTUieWqDE/tQ3voQ8uvuQmL8IFpp2YS05QVzlDmn1+a8J18SauND1s0+GM0jb7AOOZZLs4c1&#10;CPrqEErMwVPb07jmQ3/AJ376BJ7cX8CgvxG/fWgb9o5H4WtI4EVnzERCewsW6pmuwaZc/vLY89hw&#10;eAQXnLYQHZSLIplrXN8TjqWwe183nt52mJZeFKsWtrJMjpBkMJlCOWoDBdmT0Vb4KYihOEGTZufm&#10;XXuQprmrJTptzXVoa6SwU2OyfmfeI6NZ+96tNLH2ljgiAWlCBFVrahD7ukeQ0QSORmBvoGQ/BYM0&#10;cwhGWmxuAEjwtbeD2D9iY40fOuoXZnINZGWaspOhOozXzcFgcAbGc6x3UcIjPS5PvA0jPJORU+y7&#10;qLQIar2lKPz6XJwNSKqHK18mViDMcmnqBpJJdPUPoHtwjOY2BZD9VclN2tq6hrooJnNFbN2vd7qZ&#10;Rt1ayqG5PolG0mTjuo1iImo2NAPJK7Ob4jiJWiAbhB17xzAwnOEApw8y8T414xNWdNjuLV37u9VK&#10;5FlNaYIoteAbP7sTV773Z9Rg78WP//4kJv00n0nXEAEuXKrD4mPmYjIexG9ufwJ7JinGTY2WtFIe&#10;Yx5DlIEhXuR57WjtHLmfoCPaypspyJJF7yS1Wz3cyHVtQ54mb8PEXvgzg8TFLK555Svxw5/+HOdc&#10;8VLc9Pc7cNHlr8Hd5K1U63xE2Af6gLx+TpZJlOpRyoeTpBov+TK5Zot5KrlW7aTxaX2o5FK8JO+m&#10;Qdg23lO4LEbV19DLHM/NK0u2hcHTbX1hN52CzsvGO/4/OL8e9avSpPB0OpZszMzGvRCC1t6TCWOT&#10;z2qEKs2GWpUpKFrTJAPWrRZnGjJ0sMzRmgQV01MkDLT0+oweHhjhxMwii8BMoEaqGiF4VBwxnJ4w&#10;2tMomsJ+v57CUhg4mvt51Dbfep1NU7BhCmCIgs+uMJBVen1vt6wO0xbx6heacn0DWezrGac21kSz&#10;bgh3PXAvZs1vx0tfcTXiFDxfegjF3p3oW383yvuexozSEOo0Ox6hKaN3bwW0+v6vlrbILtfbFqyv&#10;9nHzZydtV14WTkFQO9gGaj36UNPBkTC+e8cOXHnd7bjiOi1PoZnE0Xfh3Jk4dVUHQlnWu0wTNDyG&#10;g31+/G3NYWptEVx2UgfL0etpYyyaulAkigfW7kR//xiBMYml8wiYOWqXFGrNaRXGsvjg12/G+7/z&#10;EH7xz+14el8RezIRPLp7B+mRRyCfRzPNs0bm7d6PZp+TRj00ywZzBcSCCcxpa6J2yVGb2qEYWYt1&#10;Dw5QoMTG7B+taUSBfVBg24qMw/4vVybc9z6y7CceNQ9ZIahXqAGXkeZ9PawgqLItekCgJ+g+fXCH&#10;gqPveYRJI9Erw9ihUAUJH7XR0ADKUYYUqF0LOKkLlvPkQWpl5UzOvp9SyuRZZo5mkt6EiKF/xIfD&#10;vcMUbnF4mHWqYG5bFDMbGqhhA1t3HkRW1gsbEmQ7xJezFrVjzeYDkAIurdjeAgqVceqCmUgSRPf3&#10;j+Opzb0E2SbSI8qBmRp0WxyL57fh2c17UMwNEb8iyPg1Fwvs3TaBg4f9iDTNwj1PrMfj6/dTC2zF&#10;EzuH8dav3oU3fuDn2DtMjVbbnaXYD2J/JtRmpKKds0VJV8qH3mrxa56WdNYDpgL5Xtqk5v60+3g8&#10;P4Lo4E7gwDMIdG9Aglrf+Egv5jaG8eOvfxY//91vMLNzGd753k/hNW/9IBWAIhpb2gQBpHcZBfIu&#10;jXe2mbKnQAE5vXDQ8IBewCTNTw9Qg+wj++iYeJ/ppJSYRWAKiDWEeUsz1FIYet2XTFbl0rRklcX8&#10;LF96IQdzJz44UJc38FT5dLVHG7D/zQnDlJceiniYUr3D+F4aYhEbwxsGgtUINjZXY79Q5t49c2Qa&#10;m5vjTxR0Dz54n2GK5jY4VZ68FqEMmuRJTSZRwzQa6CjvORUr7dARx2kPxoQkrCvHK8MDWc3HkfQK&#10;Y3oRWYayZ4bJvBb46aUjI65VSqvieUWBm8hVsPvQEAbHWXCoHmvWrcfurm5cdOmlOPWU4+AXU40d&#10;xOTWJ9D/zD3wc2RtLo8joT4nE1ipIUpLuAelYC/zVV3IDvJWF3W8GiXAIDCWJqxOlXgKA4UEy+tD&#10;9yjDlYAMv2tgGMVoClRFUKqr4N51u/D85h6cvHA2jp9HkzlTQCgXRJKC0d2fwd3PH6Kl1IjVna3o&#10;bNb8n3addvTe3z2JW9cP4/uP7sFbfnYPLr7+FrzoYzfjtk0RlMKzkRsdQVsqhlSC6TRwSXPlwHFg&#10;aAhDk5P2JHROCzUSaXFslBbdpmki9YyM2nvRfml89GYCm3ZOyChoV3ECE4VJOxIry4DeiClTww2m&#10;2I1J0iVudNInNGlXsmj3Kc0izfJsTrNeBLiiD3kysAa6mPZHFLlJIz9k+quvqMGyXtI2rR6sm6jN&#10;gvmfzM+6DI2VqelzsFCHsA6amm2I+bFgFtVo8uT+rl4MTLDvyCtkCaYtoWN+B7bs7cehvowWOzAa&#10;hZL1PG3ZAixq0fu+k3h2Rxf5NGp9rJ2Zo0Tx2bObsGV/H/qGYoiXUwRnto08cfIZC6i9lqnlpnGQ&#10;RX3mJw/iFR/5B1760Z/jxjueRM8oNXQOphXNiQrcyFPT8hKx9kouJV7ScGVC+gOipV4hlPZXQTyQ&#10;RzLfZxrf2I61CPTvQmyyC4XxLrzo/DPx57/9Ca96z/vw0EOP40WXvgz/86u/IJJs4jieEFWZO7V/&#10;EsBNUXmetyhyRAoJFZ39EyfztHpOGstkFkCJhqyU5WYAKZ5guIDM4lsatUR9qKx1/0hvebIAkyl6&#10;HS0/8ZbkihggkPQsVaXxQM3zykZecKF1xN7LFEc7mwOUr1U1XyjMnDKhV1u8SVede+EknQlwgCO5&#10;2ftkRr0jaHutiTASeBFDR943IKqpl3ucr5HDeZmXRY52NmEsKrME/TGW1c8Q3sBHBFee0lCISKZR&#10;qky2QUcrj7BLITGzjB2knhWD2UQ8NYMyQTDHMfvQYAE7DxOcUu3UHCax/rm1OGn1Erz/ba9Ga4BC&#10;ObwfyVGO8DseQ/75fyE+vBHNoSzNDQoCTRk9wtc8H6ljE7VH+FLVs95qjbSjAjU1+3wjNbAQ2xwM&#10;h7CnexBv+dJf8J4fP4B7dwM9qMdTO/v0tizOO2MpYkkBBk2iNAWhEscjz27FI3tH2I4wlsxJEZSp&#10;jebTBvZFmlrP7O7DIOtHqYefZl+aQtl9sA+hjOau9AEcmnczmpAUvao7s2he8fDhSQJREfXJCua3&#10;6tUwTSGQbhS4MWpZ+3uojbEDpYWovdIa7YV4tqcu4bP5pwYMUih74OPggfEeVPThbm237mNdmJY9&#10;wxzZR5YPc6EvUAsbZ/5uwOMfeStBzTBKk5FEo2IkM528aWArhnd8KP4xbzxIeto1m0O67CZNS35q&#10;5jRn9S47lVmsWDSTrFLGof5hAha1y2CcDWfjCXSdM2ciky3i2S17UQkTbKVlEZQXzp2BVYuaMNa7&#10;Fbv37kJOm1NIixV4qA6s5z5qh1t6nQQmgrQKqHktO2MZom11bCNjxtuw4XAe/3y6H4P+GQg3Nlr9&#10;9X0QbaAa4EBQ0rvL5HmTAWnR0gKpMWveWZuYF5iPBg+JXpQ+kR9FsG+bWSjRwW1oLKdRGunmwBXH&#10;N7/8Gfz99j9i4Yln4DOf/iqufu1bsGnXQTS0zbK+nBZCdbznJPvyulc9l4yb57noqsJJSykQGnwk&#10;dwI/Gyil6QWcNq9rA1PmcqRTeQo92vM/bx3tndKjdqt89nFI3FMThz9psPKMZl5N85bGOMfAGucv&#10;cjgU0Hmg50V0KHpkZC/MvFXGhXnOHkjwnmltIgbZWwsbpRLrWh8+dk+D9LyNZYlY6nk6FWXzaGoS&#10;/6wRaqRG9Gqco53KUyVM62QcvTNKqdEdK5c9wLwUx9VHD2a02Nh7NUeTyiGNnrxS0hLDywSEMeLL&#10;tgP9GOFIXQpH8c9770JXz2F8+QufwiXnnYLS8AGERncjNLgF41tuR+XgI5jtS6Pd14hoegH8mTnW&#10;INHGedFJNa46XRxFc3lbx6SdVSoRHBhuxM9u3Y9Xf+rveM3n7sT9z+fQvnAWjj9rEQ0jgmuc7YqV&#10;UaTJefuTu5AP1rEtGSybzdFc83QUHNEkT4HZQBDPj/YBY2x7roHB9HFqf5ExtjdtdOxob5JxyLT0&#10;JGE5WyIA0pSk6d7a5ENHE/PVllmSBdJ1NJNGP0HKl6wneIvRHfgV2Z5U1Icff/gq3PO9d+FfX3kD&#10;brr+VfjDZ16Jn3z6Srz/v0+l3jeAUraHA0EfxWrChFrtt/6selp3vCfasDi2JUQNJJXUAwnSTDyh&#10;eEY/HRwN7Uge0mc39QF0bT9fzmd4XcGWAwOYKLon+OIQPSBY0TkDkXDFXhE82DdCNqFGSkYoFTNo&#10;b4qivrkZT23ag5x2d9ZCtRL1MH8Br7/yJFx25jxcRFALSz2mtqvt2CZIuv2DYxjOl7BlmPRuSqHX&#10;X4ebH+jCl757JwpDBIqC5i05NGnfwLoRVGjOFziAy1LS9561qNnsTWubeNfjITERb+qc9/wER63h&#10;qy8MIUZ+LO5ZSz58DvGJgwhnONBM9uKic07Dr351I6795HVYv2MvLrziVfjSd37G8acO8fpmo22t&#10;E00lb97cubycFU1vg4uFic6uzxRusm5yTfkhb2hY8xQe9aHm6EuUQyfe6ieHE7VlHO08mbd2TzmW&#10;x5/+5NySs2qdGM8+c1uNP0Uzi1zljeq1ww2ll+1JpwAv8H91U1D7v3ubm2EDbFE1vSZDndYnoBKx&#10;HHEkSJonUNmqmzWu6pjKzQ/wRzLZ798co+vhieb7tQBTz1/txzKcNlgtl2Wog0gqI6ytTuc9laK5&#10;yDD5St/o9XOE9fmpPZELtebvQP8YR/NR+Opa8fiWnfjzHf/Cy1/7Gnzuhuswa1YdRqkNJkZ7UN78&#10;CPrX/Rn5ww8ile+n5uMA1mrNhomyaoU9yDEvk1FgrLrwusp0U31AgY9wZA0kmjFUSuGR5w5jd28W&#10;XQTk7/zpCZqzIxjyzaRm0YRtfaN4aDOFjQA0r54A2NlMgdJcHoWNJPNlx3AaNZaXHteGeSleU33I&#10;5QLI+BuRScxDOdyARDSK2a31rCGRXwBIQSvkSujpkUkeQj1N8OYIaSjVQ0SnCdY3NIZRaoc+phXw&#10;mVBK86evT0Vx7Ow4TusI4/Q5Abx4ZQteeeYCvPm8hXjtmUupFbIcPSQijbyF5h7Dipmz2ZxtZlG0&#10;e6wzgVlzmcbArIOOzgRyQijBkhc+kKjGEzJLwwTNSIyAF0lgT9cI+gbTCEVkZvImwbGDWm19QxJp&#10;8sD2XYeNR/QVPz20ammqYMmKxXjgyXXoHpikOZ4yEMyP9eG81W3403c/gtdfcizKk4PIERh9sSS2&#10;HuzFk9v2sl/m4J6n9uCnf3wAL/noX3HN52/G3U9sZVPIXwEN/fKsL/m2ovlSn+ZANS1CLVMmOi0R&#10;u6cXttUmtk3e5sHZNmldiVAJdcV++A8/h+K2R5AY2I6UPlQ0PoRZHXPIo5/C7//2e8xbsRrXf/5b&#10;uOCKt9gWVvVtMxGM0BpgxtouTN8tfiFnD6zMC6yc13SBcTLrYQ+3pDzw6Fl0U3JNPrblMOZduOJY&#10;GBsu5eZIJ2rUehbFvjUFU2XzKG+8IK9Yds1/9Br0TK7tJ0BkOUfk5/l/d4HQ7NPss5hHumoCMYp3&#10;rji8trj0rnyHrLVeYfZTBDoxtDRCu2a7zXThhSrKW3Zfzr6rwXSu6i5Mzpjey09lWKj+Oy+TWsyv&#10;DpIQWqaWi1IpTzpLp181dwZaDGbqfWxFce07CWQIqfZaoqMO0/6CI+kcBT2BfDaDRx9/As0z2vD6&#10;N70BTRzhtz+/yV5SR2UEk+MciccOIRWh4NU3QO/8Fnza9YVjIhncRigTXE1uS6hZHivDIAufcmRM&#10;2oqsA+lB09gfDiAUjYEWGTZtOoR7H96KNRsOYLgYxD+fPYBHtg0wURGnLojhdS86DhGaP5oYEG2C&#10;BLQTVi3HpdRcrz67AxcuT2BhC5VHEuDwoSHSTuv7QvivC5ZiYTPL1a4k1ISGaB7/4YF96KUFd84x&#10;7bj61KXUgKjxUUtBMIpHt/TappzancaZo6o/+4PaXHtjAm++5Bg0SM70AIhtzOWzCOYnceBQGv+4&#10;fxfGSg0EUgkLb5M/nKbPvuGxUsjgouM6cfqSGajQtNMrjQFfHHeyrVsPD3EMFU3ZiXoIRjDRQwGB&#10;ipsuIenYb/btGPEFAc3KZ7vOO7ETy+fVE/z0Di/N/0Qj7l27EweHi+hsTuHFJy1xQES6ByIxbO5J&#10;4693Pcb+DOHs01czP+bJAUXf6w2TDvo4vnScYKoFh7N+XPfjv+Dp3f1AXRsObO/BPQ8/i8O5FCrx&#10;JMIRTbXQFCMeCBDKJc3r1bEsDlRaWk+ek+BqnSkJYg8zyJ2kNa81gPM0RECKsd4x1r/UvQ35Q5sB&#10;an+J4hg1fPIdtdnXvuY1+Oo3vo5LXn457vjn3XjDOz6Ev952P7X9eiRT+h6IyqEkiPfVbzx30iC5&#10;IM/bNb2BH8M4uFm4tD93x66dEuHAzYBSMs6jwpxFxnvyUgRMlqSYMC+GKJepcugk2u582kvea5Uy&#10;q0s1vbzxiuUhpzZVw1TParxafKp1ulT+OrKM6UIc2Lij95rJlNe1EiovHfWrnh/hmIVDb2lULEAm&#10;qB6rl0UQCbyIrmiqGEcP3VdlSF49sJB3FdTobuxs2dr8oBWoLgygUAogr8l1aRFkkBLb4WZiJApM&#10;Z5P5Ur45WqkMPYVVZ2nOQh3KvEJKy3R55q2naBrFVCelEVVERl+AIEbjsHsgg4P9k8gTHO558FH8&#10;/Oc34pyzz8C3f/wNnHvZ+ciMTSA8PIK6/r3Irb0JFWqEqeHtaKuPIU7Gs12HNU+i8gW2qjlBUG8f&#10;uDaqvdQMJAgUgpJf3y8h4hGAtTRPu5aEeB2MxjERrsP92ybxgR8+jp8/eACVZCPb5sOC5avRUhej&#10;1hMmaGqui1RmJ+irZXWFfiypL+HK02bii9eej/e98iRqgwQXmoiF4rj1jcqyD0NRm+wdm8SewQEK&#10;uw+LKeD+kI+WnuJISyyZVqSF2Xpq6qfZOKWrsy80jGza34+Nh/LYNx5BXymM8UgTck1zMBJKYpQm&#10;Y8W+nsN260GG9TXbybYXCbIcKVBMC2yzVi1/JUG6UPDjEqyyzTH74iGEwuwntrsSotZG74/FiOyk&#10;dSTF6xj7NIJCdpK4PY6RbAHPd2nBeYlmawFlAlxrUxInd9SjvH83+oeG2CN01P6LetWrHEK6MIBC&#10;vBE/vHkLbqA2l2HekdZOlt1CjS+OQPMs+JrmYuO+Mbz7y3/BLU/28R7DchPQlGuhVe8t6+P6WZqA&#10;rKNen7O+JJ0FoJVJ9rEeVvltoKQeaIOjdqDRmxuBsEx2WQjaT6OIJMMj/fsQ2P0EYgefQcNkN5Ae&#10;wujkAC699CL87a9/xDd+/H20NdbjMx/6ON7w9g9iyz5aJK3t2o+D/ZRnH0m+1Eeam9eTdAIwy9dD&#10;F8awQVNapqDAySjjC7zIv+pf3XAPJbWUpQpyEliJpnJgfU0rpHTZq6uUM+bAK+XOHCRfAkhz7Hf7&#10;sQ+P8upvD4+8cxXh+WlrShq/wgSCpFn1XM5wzOqr9BZEpzDhkMKZT3TembYZghfROR29c88xBzFb&#10;TRT3hJbn1cxdxqq8zqth1QJt/RJZzAplPhavevTqxiu7b03QCTviCK8G8WdpLZrycMXrupZgTovj&#10;NYmkeku4PBXcpXBHMZji2Kho9+h4LiFmCtPalEhMkCGQ6wNMmvPQ5PRTzzyDvu4eXHXp5bj4oovs&#10;fM++nQgVM4iROUu9u1Aa4pHDvj/Zbvnb5xb9AriQA3Bdm/BbwdW6W80UYOECB3tAwCCFWjuVGcFU&#10;71NbpzDPobFx7B0YQo71DBNo4vV1CCcJHhEyqZ/and7iyKWN8e96Yifuf/oAASOKVKyIK85ejsW2&#10;DlofRSJgjWVx76NrAQrXGy49Hos6UrCPwlNwtSnrL+/diHW7B4mBNNcMwFx91aeT6Qy1n6fxj/ue&#10;wU0PrcOtj2/GLY9uwi0PbsQ963fhQJqCH9U0QNQtUyLXKp01VodikdrfbJy+ot3qrO92SKjufFY7&#10;Mx+izFHrlDjlMihmOdxpQ4U0NWY9iQzRzmd8n3alVQ8ySE+oNTc0vyGES05egoC2wCLjBFnvztkz&#10;bXvEl557LFbNorlMDU8f9MoFyvjWTY9g9yFWIdiGx9ftw9Mbd2CMtO3PBqmJTuLedbvx/T89iC//&#10;5n48dyCDQGoOI1Ozo1mrJVn2kEDtobN5tSqDsbXWz7Z9GAc1Qg67UKAk4JHXHLnbvTqKDJKFQQRG&#10;aV1077blWJFsNwLpfuQn+3DM8gX4whc+SZP3esyYMxc3/uq3eMeHP4mb71uDYH0b+7/OqkCKWJmS&#10;K+U71V9VLxay+ulC/xig+BbZ0tgNu6cF5zalZEenRNg8oMBSA73hgsDOleX6gXL2gk4RvLz/3Vkt&#10;mYnVl96rx7TiphjVtlh503lN40Ft/COdL37qB6hAsRE1mbsKyTRjl9QmpMB5k4xyii8sd7uhVFAo&#10;FKjkaHQgcFD78vIz846nJQkhzzUvZlsmecLLm/bmBD1zYl56+qUnfbV1ohNQ2H0X7sxGnbvGTpmR&#10;PJeJKaf6655qrQcdrBjL4fjHZmkrd2mM1iLF1/IDApt7kuTqrXIsb+WhBa8ljtDFSSTDZWoQCdTT&#10;PA0UCzhu1bE456wzkJ6YwO9+92es3bAe9cxdL9emU/NQbl+F2JyVCCYbyNJBZKlZ5jVC2tM9xhOd&#10;WcaU01AmoanW3ZzWWtX0h+qmNylstI1S5ShRKysMoSGUx0wC28I5zThu2WysXjoHS+a1YGldENFo&#10;ADkC4Du/fBN+d/8hhJqbSIFBXH/tJfjoxQtQoaBpMrtE82ztgRwKmQxOXthMa5Vmmr5Fwr7eO57C&#10;ldf/BZt6qAOwHD2tnOor1Vft0NNa9YeeKqvf9IU1abMyi7V2SJqA7SYipmWfqJ8UX8dsBh+84hRc&#10;/9pTUJk4TE0ujAg1uo/96iH88LZnEKibw64qYkasjHnNcWbnQ1MygkkW9cTWbkwEkgQxlSttmsCi&#10;+rBDF8RL+PtX34LjO2PITKapvWYRCpF21E4LNJFDE11W1zLzv2v9AF731b9jJKB3b1l3aUgEbn0+&#10;sy7m5ziSRjrDcDFSghpnWHOLBGXKgLaWL6n/apxoIzkTTxk/mmdyrfPjSUFv9EhXYv5+8mCQfJP0&#10;ZxCa7EKubycKoz2IcGDVNEJ+vBfz21vxpje/GW98y7VIzZ+Le/95F77ynR/h8afXIRxvQCDertWL&#10;LJh5sUy9NWjaHUHO42mrl+ogGRD40auZ7pbkWCCma9e3npWmJ7vSIBnKNNq9XPzCvHhug4/AUAJU&#10;dR6G1GKJK59eysR01Bd0ZkLzKH3Go6rxmjnRsyr3Nc6T3VovV4tLcoHY/LOmtsPyOsgSVxvrAMQ1&#10;TiRwg1r1x3OVbXMXOhehmM5iiHj8OenVNQGL9DG6GNMzDU9LNK01ojgiK6r9s1FFuVmnMU/lpQ8Y&#10;OU1NvaR8LCa9O9c9VcSu1Zm6yzBvblDLBlQ91UWmk4inhzQ2irFOlt7+1Ar3Xz8rh/c1LtuibqYt&#10;sN0j6SwymQKiNId6+vrx3Pp1WNDZgbe88x1YsfoU9PZ0oat3N8LUnKIZaoIDPQhMDtk3FqKmldHc&#10;IgNUtNBMVRaN6W0BqdqvfhV3aJBQPUVr1cvqw3tGdA0UDuyNBmRAmXC9kyHsODyBR9YfwL8e34Wb&#10;H9qKx57aga3dGeyaAG5bswv9eZplYZr47IPJ8QzOO2GpAUkxx/4nrdspZAtnUEsrjdobJVoQF0g2&#10;47f3bcQfHtqJSrSB9BCjubqIYo5W1XNtVhBK8EhthiY5YvQEMl+Z+VBiApWMmXzCSm+pQqlI/stk&#10;sXLeDFxw4gIONjQnmVeYPPLwc714YlM3y6WZmx3Hi89chhuv/2+8/qxleOUFx+LU45bivsfWoHec&#10;WnrELWkx4VF/UzMZmfSjr7cHp568EsmGlH1kvsz+yBfyRsMgzVE/67p3sID33PA77Buup4Bo7o1l&#10;ai433MQxKIECPcJ1CMYJjvEkI7APaZ76y9QCfZpDlPZHk1xgwZ971VMd5mf7tDaRDVaf0gs6NPDb&#10;8mt2caw8gRQHMb2uWO7eityhDQTBXoL1JLIj3WhOBfDaV16Nr37963jJf/039u07hM9f/2V87ms/&#10;xN6uESTqWxDUe8A0bWlzs0i9GMBDqaqtWWdNe/3E4wZevGfVZEVsIb/oVvUWW+0RwJGWmvRwWiBT&#10;k1+Vt6wQW9khmisf5c68hCHqAwc8zhuuEAwsmuJN3XFea00l5+btvks/nc+0qw1T/XVu7TDnctS1&#10;F1Z730xgAZ6nBTIaK0etRsTiz8vcEgmAjFAusTlLo/vuUvGUn9doncspVlmPa+nUKN1ToOYE7Av7&#10;vFaQgSrjaFW7A3bXAMUXJGplN6+sHpaHhbny5J1jDPa6Rn55F09lEcQYJyCTS+WwAJlSUt2Vt80z&#10;Mo5KEnPqx4BqGHleGxloEQrzFHBqzjCbL2N8guYWGSFGLWzTlk145vGHsKC9Dq+/9q044fRzsa+7&#10;F4cP7kMqOwJ/ehhjgz3UFEcQ9hURibn5Kvt2hsox+jrmMOZhvgwmU+tcZiM1p6qWbZPQNNXKpu2Q&#10;LtSKAvQ+alqm9TC+1tvlyxGMTfix4yAB8fn9uGPNNppxpE2IIMEhX98/HhwcRd/uHTjj2OWoa2q0&#10;OT/tAuPP6zUx5hdtRCiZwhMbD+O6/7kZ/ZUmm2fUXKuWI/Cf0Vi0kQYUpalsa8Z0TU04TE0HAT3p&#10;ZBsKMYQIugH/BKmudkfYJ2yz4rKdOi7vaMXFJ3ciXNYXzUh7Ct2jG4bw+OYu9/50cQxLOuK45syV&#10;aCz0sYoZTJT8+MdjG9E1ynIZX3RjZsZvJtThVuzesxd79uxEx7y5mDmjBfGE5g0T9s6vZrWKeaaN&#10;JXE4n8Mzmw4Q0AqI0Acr7RyLJCNaYkTeUn/JYpDynmNf0OwNse9s/sveg9esl+M5p0kxjirE+ogi&#10;Dpgl3NL2nMDHymmExw8jd3iLbU0fGj+ERGEYE6PdCIfCePU1V+FLN3wOb7j2LUgXffjqt3+Ej133&#10;RTz4+LO0LGjuJthv5NsACSbznp3HcjRok2cqGsAoww6ZppyqZFKj+lAuTBYFagq1unu+KidVE1eK&#10;iVuQTaqxqKA+Kao0JpeW2trrcIDXlC31q+etSMMcnamj/t25eDXyW/X/m1NcpfP46GhXq+TpfiA8&#10;53R7CqyL6caqkyhU/K8fA6xgS8AMeGICarfUQA0xdDpO5yFvpK3mwQaLLCXBi8DUNYdnBCMS3Y4a&#10;DZ0g6bZ7aiQGYZjMCuVULWu6caq7gFbnRnZXti5tFFNp7mcTsYyoJ7/KRqa27ppqbVVUWpn5yoft&#10;1DXDpYNKq3HvN2uEU+4KowAQPMqIYYIm1fjkOEKRCK8reH7zRqx5+mk00cT8r1e9GqedfjrGxyfR&#10;39+PQnoMwcwwyn37EB7tRbI0gVhYnUEmJaOWC6oDBwsWpU8ihtjyGK/tYY1y1yCgdknQyKwCX9tc&#10;MiyNjqMw+yhMM0Xvh7LWzIetDzJOjAwbp1ampR78yTyt5AhCBKc8BWrDrh488cwue5841lSPODU2&#10;vdRfCKbQNV7EH+/biut+ei+2jYXgTzUyB5pvrIvbi5H9ZxQTeVh/gYTRukA6CSSLBD+Wqne5DQyp&#10;fROwSpoGUM+qA9n3xnvUyDrnNOBlp82lNjQA5EuIBJN4dk8vHti0GxVqocwYM1I+XHX6SsRLaeaZ&#10;s2+v3LNmJ/b3sSzSki1m2eQPadEU7LIvizI1vO37R3HHg88TUHfjyd2HcPtj2/DEul4sWbECjYkA&#10;EuU8zjv7RGq9RcbZR/NUa+bUFpmr5FW2WeqB/YlnbR2WBlwWo/IIlL6yXudjWzVFwboar2nbMl0T&#10;NPQ1PO3mo0dsdWx/dGwfKnvXotKzDeHMCEL5DAfJISQSQbzmFS/FFz71YVx2ycUcmKL42W/+jA9/&#10;9mu45e5HUA4nkKzXQzCS0aZclL8e6lELFK/q4QsZyTQ/ApwBEj0rzT96iTMtEbG8Z3Vo+ZlAWTwi&#10;oHOgx7xUCNMozBLqnNxpu7woLttvcsQTA/sap7JIQca3goxWOioPz3kybfWqCqUUHns7iudKLS/C&#10;ewCmfvHOHeY47+4dCYQKP/roS53xYXeXzruhztLIbJukSkMQEdhgDzkdqlfj8jBVAMOlYWkLItbU&#10;IXy1cnJa02M7qNSmEWN5Xo1lucIyGXUCRTFcpZRnOoq+NDeFM6kRWhnQKS8TtmqdGELv6lrrAhrd&#10;ZLKR7nZfpVAAJaymDVbrpAcTyl9AowWnAmY9+SzoaEUwrTQBXmsZiYRMgm4bpjIsGgkgWRdBUyqJ&#10;/MS4fcf15ONPwNKly2ky5/DYmjXURPZjdHwcY+MFFEJ1yHH0DrbMQ33rAvJsAyaonenbxYQKVoj0&#10;l2DRvHKvSukJMgGTXFRgH5W14p5Mb8CoEZjnFl+0Z3KPLFIu5RSme6JmhbZoiSacFgGbLTrWhwgB&#10;pb2tCYva4qiL0DzOFXFoMI19BwaRJxgW4xI48gDjaUCxdZ88ekxvVGTd9MlMLSkRMdV/esfYSM9o&#10;NtAwjRFacSxRtW7pSVx+7nL89uNXIT55iByRQJxlfvPm5/DR//kn0DSfhJnAyQvjuOVrb8csew+7&#10;gLQ/hTd/9vf4+2O74KsnSJJG0zzB5hH7bQAT6BbS9gRVzODPUgvP5fD6l63AVz52JUK5DDbun8Af&#10;H9yOG299hk1xS1VILNbPWlDVJHjC/vDrabZo6fE0vdaWetuAmVegBn/STa/MhUpjLGcQmZFh5MZG&#10;EZzsRpxarQakbHYSrY1NuOrKq/Da170WK1cuw/r16/D7m2/FHfc+gINdAwhTI48lGy13o7E5Vw95&#10;mdSe82jgtM4qPaoH8bJAUwioSR57wstQjpfWVj0Rtm3qq8wj/vLW82opkUZpaYFTZfAor3bWOtHG&#10;gzDv2ovj0U3HqbSsk83XkZdljcrVyvy0bAvo3FktLum+8STDvPxfyBkAKpFXuHMqSaOyrpUpK8Ae&#10;FBJ7k4iet2pI+JheXgVOv45S20COQyKaBKOmLNP4JLgijZiJ13rVxUYZhRFU9HqWHnGXZW8wTKvl&#10;lVoEYUYigeXp1U3mlHsJ2oV7TgCoDtfoouIrBEB76mbtdCCq+GY2K5nqRSY2AFS9VHfesFGHdRUA&#10;2gMMXuv9WY7rJuSC8ALBKhUJoiURQVOUDEIQLzL+zFmzsGLlCuzffxDdPT0oZYvo7RnC4GSOQJSk&#10;KZZCqH4myjOWItrYhmK4HulKFFkKT6WSsfbanGkhx/ZkSQcOGRRM3rR6qf0a7U2xUjvEAKo3fx7N&#10;5dROaWr2nV2G27ZaTESrxuLlMyQAQUb74xnz6zsm4kMKg4EI2xIQADJfPTU1WospeWQQ8xKBSR8T&#10;MAsgAqlMl//UwGjX1TDVicBSzGVx0SkL8LPPvBpR0jFHsznKdvz09g34/M9vRznRyrxy6Kiv4AOv&#10;vQhxamaTE2MYYp1venwHth4YoVw6AJhuMaujAVQWDBvizXnZlI5242Z9A6V9OOeEOciPTOL57Qcw&#10;nCMxki2sPk1KmqeaV1PbVV/XXkGbeE60d/Q1GrNZGlRVNltlvKsLfREuXKSZWxhCZYgaH81d0Vcm&#10;q48WQSkzipamJrzk0kvx9re+BfMWLsajT67DHfc9iDvvfRC7+gfgo6mZiOo9avKAxmMJvZYSHeVq&#10;Hyx4IOC2qXIUsXrSefXmgVXUFAstCLbL6qzeFa30Ops638CQeZBmlj+Bz9b9GUZYdpaXyvOcy9vJ&#10;lr0dclS5RzuFWRrZOlUA8+J5io+cZN1z3n0vrZxXptd2L8xzU2kEgJ5dPO1UkoRbDXEAqHVCEiK7&#10;yw5jIIlEVZvpbINLUkQ/obVGJcOUo1ywLGIxjQEVc2ZcA5Qq0FhKnpsGpnku5VjM2z2BkUZ5hRkR&#10;WJ6KUEOsZHaalqZYOUHmyzTGoKpr1YUsjgMugbnWJDoAtObw3BHWAIR5GodJcyHIWZmGKqKOOode&#10;jGuaoOqt9KyLyKbINGm1sj/CeHHKYmMqYeYMM7TXtPQUU2b9KSeejBQZeteOXdi6dQfSBLZ8MIZJ&#10;XxPCiWZEm+ci1DKHHdWEPAFyrKytrajKMC0IiPqspV+aG+tszGn1c1X1Ol9eYGd00k3dr/Z3iGZa&#10;kMBUUL+xn4ORsPWpdBdXhtqulHQEXhMEOZUr4eepaTd0UwxoSdUXKkOUVF+Q5lVQMOacYmDSkDGs&#10;7qoc04uWTbEAjp1HM5aDx0iawjM+jL60HwN5fb3PmfdBanFF0kvvDuv9YNruQEpbhzEdtTirFrO0&#10;utMFGcV6VjxHINMauFKAZil5ATREAYL9RI5ti8IfZ3g4yrTk/3IWIT2wEQDS5LO5Ysau5S1nQdgZ&#10;8yYt9aCEvBumaa5PEyA7icpoNwqDBxHI9CFeGac8sDwOYvoc5sK5s3HZZZfh6mv+C7PnLcSzzz+H&#10;X/z6D/jX/Y9heLKASKKBtEgYraWdqafVo6qJAEhuSvjpnXYmJ0Cqhk+F1RCFYTadonYK3DWIqy+k&#10;FbId9paHwnlUXBvBCHqUdHtdUfIe8oDRslN+7MMqo03VifQhHCmkeu1VYNopD8W3bf1NSanGrVbW&#10;ANDO5KbPxOcOEKfT1N7/39z/OwBWiWwAwcrr0belsQI9BtZ9AgxHmqKLPu14L8iRXFqg0luj+CdB&#10;tVGUAiIA1EJcUx40p6VrhutJoQkQzRATFqWn4Kpkj9iqi87VmWbesQNrGVQuIOBlnoxt3u0k4yZx&#10;ba5BIMAL5awPJulJqC2oJqrZvIaepMlJOyYwWP7y+rMOJrhZGOMrb2nNTGe8xPBUuGiviaXiUXsJ&#10;Qgu10/kCkgTA4xYvQWtTPXbv24XnNj+PkX6aQ0VtE1+PXLQBlYYWhJpmw9e6EBPxGdB3jMsFxrH6&#10;inGPdMZg8nQeY6kveWVhHgNqXla9y54jgbSOOImJibSNNxpApN1IC7epCT39Uzpp0pLEquZpnCnH&#10;wxTTGkNaw+lJb4KpLbi1u6I379GJLhJkT2tQP5RkcvoSxIZe5s0ywkkC3Bj8GlS0wLmgckIEgiAH&#10;05y1T/OLokQlRP6zOkdcWSreAEBAoYW/2kZskuG81tNo/iqIQFuyVUKjxoOBQpL0ZXuZzvgE1LYJ&#10;ZJWK910a8Y7jMzk37cBrkYHtV1v0oC1aHEdg+BAq/dT2RvupUVP7I+CFK5OUkywBLYkTTliFKy8+&#10;C5dc9GIkG5vx4JPP43d/uwX3P/YYxiayNHOb2eYkq8v2sriA5NLm7GgZUSHwk1aBspbQqK886rKG&#10;BuoMrfazzd3X3PecbqstWugseTdZ1yAnrVK4YBRhuAGgi6s5TIVb3zCDIL3aL0yolUW5KX4w+fh3&#10;/qt1uuNkUG18gfuqa/W81k2X8e9p/i93hAks50YLmZBqlMKtjeb07l9R5qh1OOPxhsxFpdXEq4gj&#10;aFF+EqxaVNY9AQEva5idscWs9BI2MZbyNIDTUWm1LkpCwuKcxsU4JJA0CM3PaVQzjUvpeW0fWiFz&#10;C05NU2UuVfpYPkrvJmkZXQzMm/a0uBYAGce2dFdlFYf3da7sJGaqp48CLaG2OyzPAFrlMJI00akF&#10;1NaKahYGAnkCoB8NiQDqkxGOoATbfBHFdBYzmlswZ84cNCTjKI2PoKurFzt278doJo8cy5jQFlKx&#10;ZoQaZ8PfMp9q5UwE4zFkqP3kAwnkOHLoyaTqaoMX66H6CmDsrRKZr6qHBgKrrBz7gIHWZ2T4aIz5&#10;pWX2SqAVmXLArKwVSsdr9Z42DeAdmmRuDZicgXGVXuoS0d9KEa35c/siirmZg/JmmZJT1U88UeTI&#10;78qUcOkbHgQr8Q3NMgm+elV3xRkOgER38aPykDCq3zQBIR6Q9sZ4zE9pjAlUtt7H5Thm+xfyfpDx&#10;gogRAIv0WueoBzscfJU306h8swhsECRPV7VtCgPTqy3KjNDKcmPMOySNdHIEhdFDKOtbxmPS9tLU&#10;SMe1yQxLzGHR7DaccupJeNGLL8eFF59PEM/gH7fch7/cejceW/c8qBMiyoFIOxeRMmyfBl4epUGL&#10;ruJx8SdBwoYvDURVZ/1IgkiJ8JwsNVNQWF82x1hadXZTW/yjt9209QaSwpmr+MNAnTyhaQOTbetH&#10;Zay8OOgyjfrbvdgg8GQw73v85JyO1gMM17kXPu08PqvFBUMQ5aHBU4KnklWGzqrxvaOc0tZe/784&#10;q+cLPQRRQbY+jw3zMvXuqXJeReV0XzE8glekn1NDCJWrSE4nQurhiAMal366siKgkohpXZiaaXOB&#10;FJgqlDnAYr0MtJQvGV+AonLlBb0K0wJoqedljvZGSNZ7ql0WxwGg9EuV42ltVi91ss7J7GbLVlN5&#10;NS3R9NWVaYRWPuPyWtgrbVGLu/WEWYOHNg8xpyOvrQyds372ZTn6RCSIukQMCYJYSEDC9mqBbT2v&#10;O1oasWTpEuZeQW93Dw53daNnYAiTI6NITxQwGW5Arn42wo1tiNS3oJRsRynWQGFy/aHdlNlw0lR1&#10;cEIhrUy01lNMoyvboVcAy2Jw0kwCoGbnc9R4QqQN47k+8ejnfpav0ZaBTDtNKZUnGjMN0xmfKJKy&#10;0P1ijnlyEGCYDY48BtWxLMemPawY/VN/C3TYlmo8G5wksFa+gni/es/6mGWp/1wOvCeU85yqw4Mt&#10;YWL5EnxvcFZ6RySWpfytDixfbdCZeE6BZg0xjfqeQqmvoenhg7bW0tKj8vggfOP9KI8N2trCYHGU&#10;eRRQyk9ygBtDS6oOxy0/BhddfAFefs3laG1rxbp1G3HnXffj7gcex9Yd3eyLGMKphJZbslxXvqrn&#10;8a++Wufq4cIc6OieF9ciK6LRw3NO3ngijZH01vykSRlpJBmwe+IBDpAcxu2evrbIyPQsR0xD7/hX&#10;/+T1JJsAqD5iHAOrGqf+kjN8sAJ04aU90nn3vXbK6fMapoxxYLG5dvVCtX8VvxaDJLv/f53yMBrW&#10;AqBnCitAeoOnJYihPKeEponZ1fQdIw69vVpG5glURyUrSLdYmOXL/K3y1UZLXA1omWaKEPRiOwM6&#10;Nt7e6pCAmJquEYFMqDcoGEbRgXaj1kSy4kuwRWgJy9EAyAj8Y3ksx3W9QqgxCJyUvupUD0d0OS+t&#10;4ioO26N70qgMIBRf1RLFWG9GMXXfNEgvLweKWoahtvqoRdimo/Rqp7bYr6uLoi4ZRiQsKCohPz7O&#10;NEWGJdDQkEIykUAxn0EyFMIogXDPwUMYymQwXtQ+hjQRE80IpGZQc2hFNNWMUqSOZlyAQBxFXu/E&#10;kqFMa2MlpTlrFxAdi6ywLZ0RXQSA7EgBiy06Zz+ZFsBzubI+Rcks1OCpJ/zqB6ML89UAojC232nx&#10;DCT5PC6ZnsutliEBFtEUX/xhCZzzrl1xHg9pKKzmZfeN2BZmwkI3nYXjP7lpHhBoqUCdu8rpjRFb&#10;DWD8Sm+MrHNN/PPAvjAznfmHaI3oCa6/mEYlM2I7r1QyYwZ4Ppq3vgxNaH3nJTeBQmkUMdJr4YJ5&#10;uPySS3D1S6/AsmNWYjKXwT/vuQd/veWfeOKp5zA6UUIo0oh4VGsyJYPiYPIV6es51zK1w6u7c7r2&#10;2i2ntpu2J7CqhslZ0+nEv64/FaZpBk2dCLx4U2AmmSHAqm/tHX7WxbRg8ax4QeXL6x69W2alZ1uu&#10;/xzQug7QvK/nHO3plK5af/23mNV/OkzHY3VeEADd/Vo+qcnp/5fz6uqrO/MjU6mnMlZBhuBkVDVO&#10;P9WF/4qavOdRhFZsz1R3c3mOf6RbmQZYJYzy1YjrmM+5qcYybxVrl9W4OreYbLjmACU4EhiNxkYT&#10;AoON5MzflcsMpP0ZAPJcl8zHQJU/lWX10MitsuhVb5Uh4kqQXBfIqQBeKczycKyku2y5nTlT2gmz&#10;0hkoSKB5ZLdZnqzkdFqGuzJoA9GZyUJmsK3nGaovn1XowxSuFEFQ36aNUiPUC/F6CFTKpQ0Mi6EI&#10;5sycjcUdHUjpG7KlCRw6cAgH9h1GV88gMvkg0vp+sp4mJxqoTTQi0thODbENvmgKo746e/1OIFWk&#10;lm54SJOvXNYDA5k50prY53rNRUwvWsipP0h7+xa0aQoSIiYWqVh/prAwafnS5LTWTWs4HRhOM676&#10;0wvznN0S4ZSZ6E066VxpFNccz23gMGByeTkGPjKvI/IVfZnOhSkN87Zy5FSO6sU8AsxDy1hYlKa9&#10;KG/USkPkK80xMoxgJ209KMtCmxwQ5PIj/SiO9sNf0ualE9A2BoUsQY+aXl0kjIWdc3HiKSfj6quv&#10;xhlnnYt8sYx7770PDz/xLB56/Bls3LoXlVCCg1WDmZHiSy0W10DPWrsWVpUR1d0DuaMBUE508ORK&#10;tHS01sPJGgBSHNGTt9RbtrSNtDQAYxG6L3m3Rc2SMbWd9+SUxric6fXAQ7LNC95RnnoqrvteWQqX&#10;E52rYQzy+r9i86cultpiFiLvaRG4rQ6xdLrPH/FD/BIMaSpNg6zXZw5onQZ/pFO4V5bHOx49dF29&#10;ZW6KZi8EgKqczQ/QCUjklJG8MlLiIwpQOA9ifrVRBlUtAMp5lfecK0tPjWWqTt+3cEazT2aSQHqr&#10;QICjdWS2pxhT6amswEfjnOsgZsD7AkaFWRwGqe7WcP3IRCWpZyxT4CdZEAnsq2QmdDVOwGPA6NLr&#10;qNoWqyMeyc882AGsg16v09wGRYl1kCaqyhMMaSI5ouuaaVU/Y2A5gaZyYhZkfC2pMRNa4Rxg1Dex&#10;WMBM4VQkgBgFVG3LcWRPZ7TeEGhvTmJBRxOWLVuKlvpG25LrwJ4Dtq/dge4BdPX1YjxfQE4LYQl+&#10;8bom++auP1EPRLRjSoO9CZIm4xVZxbIe6bHu+uiUgFFmsTmrpu65+6ItGzLVLmsu61XbtzqXiNma&#10;T0Wauqej0rorc2yrzWfRHUEfCYT1HR0TqAf0EKVKtikedHzknJlh1cwNynkuQZmKQ/6x+qre4k0N&#10;8ppfo9e3N/TF54hf2jHzLRTgy47StB0A0oMoUMsDAVC74ZBjqfFl7VU6bV0Wj0awcvkSnH3OqTjp&#10;xGNx0kknom1uJ/Yf6sHNt9+F3/31Jjy/ebs93YxGGxCJNLMe1DD1lobIzKNb48mOZX/Z4mUxqDVH&#10;7XFt0nktneVqw9w5T5jUXvusOoWLNiUiutkpIoKklDKugY2pjDYygbXYX5aWVj4qmuRLT5R1bvBn&#10;aZUHaSaNkVfSLA1QWKYrVXWXuuCuvPrZHGC1Wuo7pfGAaEpWzLFGxA97AKcHPqILE+q+16zafvfc&#10;dPqjnaPLC6bxHoLITUcg81pDnVMlLQ5vVw/G3NqWSJqAgE4jhBGdarNG/4Axq8CBjFtNr3OvLDGm&#10;ziUqKs8jnR0UV/Sk0JMyxCOSmUd7ksUIAgOZoAovkkgSWBkOpi0qnLE0h8OasUwlYXoGqjPlVKKB&#10;oMmnmM4R36uv5FAC4gmYqsz/BFDXWaSOlWUmoDQ9xjWthzmr7QJGbx2T51SPikY1y4v11hwiz1Vv&#10;AT0DWWfddPUoUyAFsvGwH/GIH8lYmEeNwhJWFpGl6ZUZQiEYRPOMWTh2cSdmNjSjrW0OkskkshMD&#10;2Lf/APZKQ6S5fPDQYaTzZeR9YRTCNI9pdvm0oDnWiECM2mI8ZVpJoRwkTf3Q1y5VZ9Okrf7sR1ZT&#10;cqkKaEARY2oXbW8PO0coefUZ+0hxp8KVh/pBjZZXpjol7aq6tTdvpFvaMNaSW4jSChRpsjE/KUSi&#10;vawClsQiHV+oXPGJzl063hNtLSc6gZ00WMbTOjcNWmFGDIlvqmZtOTuCYmYcxfQEz8cRLmXsPVx9&#10;ZL6Sz7HMAsKswMymZqxcshgnnXw8jj3pWByzejXC0Rh279uPZ557HvdR21vzzDr0DwwD0STCsQT0&#10;7WVpUHr6LOAJkKDGLqynrXFlvpq7dm9vMJTX+nmy4UjnWiZnp2ZWVvmSAVO3pcoqrchCL9pqoJIV&#10;JSiz1jOtntyqU037VxyBIoHQ4jOmeeYpL/62N2sYxswMAF2d2YeUt+m6qcYa8L1rVzfVwyXmgReu&#10;vmqhuo3ttWt3X5qUvQFiCZyMqT2KUytX/8kpnpzKMd6twSB5z/mSp3/IANBL4Jwa6UZYD6WtgtPp&#10;puMLaHgqL7EXEOqOhNnSKh69CvXMYKVVfq4eKkMZ8KKap1dRjyjOUfhlhkj1lakgJhaZ2aEFJtXY&#10;ZvNRBEC7ZwCohitraVliM9MLDPh0nzVRDqwz68V8bJ5OwlAtnzctj6k6GFMpB/dfeZYIVAIraX56&#10;hciJosxa945sbVsk5mqyaKJwrYekBcb6KtTRxNHZ1c1bs6hytbg7xurrCbGOUQoPcZGAVsKE1hXm&#10;6Km1JBMpzG5pwgnLO7Fs6WKLH+ZAlaFAd9NM3rJ9Fw73DaGrfwS9Q6PITmaYroJCKIV8uB5lgqE/&#10;Wo94kuaZ9tjTa3OhKGnEPCo0u1nVEgGwRCI4zZs11S45rJ/0LgdGDC+nGc5zPclUGNtlDOQxkWiq&#10;MAGlqCKi6lrOokkjYTqFV+mvNzKYGS/V94qjJ7fMX8DGMtWblp8GV/Uvk4UoRDJldV/8wsaSVgQ2&#10;xivmJpHpP4xQIc1rtiY9at/j0PSG3vop5LT3oT4aD3tYtXDhfJx44vE4hX4Jz1sb6pHJT+Jgz2E8&#10;s24zzdv12LR9H7oHODhp44hEktpemKWqXqwL26PBS20ST5hc8Vxyo0BdW0Q6d36UsxHbOfGPedFc&#10;A2tNmPLwaQcbnZki4sDK5vSNprYFg/WLn8QRJro1gDwhKNp2V5pvrzpvukPg6Wnpqr9XnslK1Xnh&#10;zrm6eG2tdVNpdI88IeVGYV54bRqdH11OrXuhcK8OuieZUl5eHl5+ci8IgMrONECGmYrMUwmzdV7V&#10;TcVn5gI9A0ER2OLyIHNQi5mr8byCPa8KuYro2nWs0/Cc88BIE7LVkhxQkLkFCpovUWwBoL57IRPY&#10;nrAqnhIIKCUUzF+vrRmw8K5YhhmYgFjOUrElympHtV5GsGqpOq+e0rl6uiY5wKKYWHrRRmm8Rfk2&#10;ka20DGML7dzWCFadAM2efIpOXlm8b/OWqgcJatc2kooW0iiZjlFDBL0oGVdaYUy7RTOvkGFAjmTI&#10;oEBAzGSyFOQyorzfMXsWLjjvHMxubMJATw/NsCi1xIQx3iA1lN00nQ919WB4PIOe/gGMjeeQLUbZ&#10;AgpXKE6FJGEbNhQo0IF4Er5wDDkKTFCbCDCOPvGppRLawt7tB6cVm2ybtAiCk4RND2BEJ+tzNVY8&#10;wwaJd0woSbdaHpTAqruVyuaoFCbymbbsNhAghRhgoqwSSBd1La85EASy1OiKPLKNbuF5HsGM3sOm&#10;hpfPcOAhr2gROxFdXq9IFvTEtkIwZI/U1yWwePFCLF26BKeccDwWdM5DMFrC4e5D2L5rr+3Qfbi7&#10;D89v2oV9hwYxODxOMATCiXryfZSVc/ykNpkSQBdkO8V/apPxmNpFZvW4Yrr1ImEVMJjWo4unjcsp&#10;zOWtjndx3dSVzhRPr+7pwiTC7pmGXfX6RocAzb6Yxjq4tMxLYCkw4vXRjlSy+qiinsYnr3Z6zmvz&#10;lKueq689jdaup9IoVw8ARTMX6uXr5Xd0ObXuhcK9Orh7Tq7lbGqlmqfcC5vAvBZbGeMxzEugMcJz&#10;Xhr2CjvQdQxFlMSVJkRCcmhTOnV0LbApnYFK1bm5jukKynn3lV5e9+yo0Ul1UTlkdI3OehdX0KaH&#10;BVJCxPCMbOaRA1YHIN6XywRSxpCst7x29zAhYpjaoHvqLK9MeTl3dOdy3j2b/yAqua312RSmVf3d&#10;WyZe3RVfpUvbcWldHNaD5x5V1TkuMutY0XyjQFyeZxRYzU5ZnspLmi4TarVbMkQzOR5EOERg0PZH&#10;HHj0jjAjkUQ5CnwWRe3ViBDC7Is4QXFGcx06O2ajo4OCHY6iuaHOALVMsBgbG8Whnj76fmqLo+gf&#10;T2MyQ81pYgjpdBZ51i2np6QU9GIwZW89hCMxW6+nj3Lrda0CPRnINEg9XbRNSdlS00JEJx5F57Im&#10;0jX3JHqwpR5fMQrDnGbu4lYQsj7XPC/vsj/1RT19U7isjx9pAJR2p1XSbG84PclLp8Fp0FCxAYJb&#10;PkNTlvnYgyfWKE6apiIRNLe1YMGSBVixeiXN2WOweGEn6pJJTGS0eyPwzNpn8Yvf/BajExlCSwjD&#10;6QJGM+4bHnoXW1qTTScTXMSjemIsy0b97/G2+o4NdDymczqjR+39qlMa0USyM00T9r9AiK4axKOu&#10;q/e9PO2m+Mu7xzqQH7yHHRylrE9smFcQo2iwkoSzSF5rQHP5yE/VS9o249bWU+7Icp1TmJfeu/Zc&#10;bZ4GftVkCpsKZ129PORq07+Qm5KnF3BeeUfnZWG1y2A8J8JNE7q2sq5BtWGGN/wnwuQFOjzaPJXD&#10;MHOK6zXIO8pJw+FdYwjP6b43PyjnMYGOmmVjyQYAmuuTVmSP89l5tgCYGqDusQDGlVYnEHRmpC1k&#10;JULKhFbL3GYBrLenwRmzOGfrBK3+aqtlV62rwMg5rw1640VmjOhgGjKlwJmtjgCOCRlfHTRlBLt2&#10;yXn5yHlhMkP0DV2GMLZrpyvf0UQplE7HANuoqQGBXYBlSuOLhKmd0T6O2JNkRjIgYUvNHGI+HCwc&#10;MNL8JT0EWql4BA2pOJrqU2ikadfc2oRkKslyK+gfGLT6N5JTsxP6VGbJ9kEcHBjCCPFGXhtgpLN5&#10;mvVag6hPOUrDVVMkeOwfCZ+Zw+Ii0kqaB4kbDhOCKFjaTLfIPHTPUYT9pnO1s0oX23iBtDDt3rZ3&#10;J0UoqHqiLQDkOMAEbKvaq2+b2NND9RlBkDnrUwF19fVoa2vFwkWLsGTJUixdNA9zZ7eidUY7kryn&#10;NZADg4PYuGUL/n7TLeilRhym1jsyNk7ADdtu2/okKLEPOdGT7dEAqOZ5g6l4mJS3Y62seH0oIHI9&#10;6ZzH61OOl4xl/FALgPYmztFx5SR0pJY35eKWj5BexnvyzgQW+BkICvzMsx6smjRnPRCxZUbGzGwX&#10;TRlTTmpq6rRCl7eZxUe5f2vHUU50UBz5Kb5XmKBY9XoB5+U5Ff8/ONHqyPIFpi69/NH3p+oiE7ga&#10;NhXhaAD0MmMPTnWIJ6wCL11rTihPJpRYCgAl/0pp98iw0gDklE4MHQyxM3m0R+FMIyci/GcAFEyJ&#10;jR0ACuwkCPZ1N2MAgh0ZXiCg7AQdBnq8do/RWRavBQBBdaSkUwxD1BJc1hJILfcXXfumFnAznfRi&#10;z3kdop1/CzxXzQSA4hl1qHZJds51tnxAZkm1rZ6zp8HVvOyc990yGQeAaleZWozq7bRf3uI/Axee&#10;K0D11+S0ohvdCRIh36TN/TnzWNtjaXFrjmBHxY30VJk2oV0dSHjC9AQuaoBF7dysOSzmrB2LE2EJ&#10;Cu8nmpGsa0ADNaM2mtN+ViIYYS0CBMQcaUwBGyZQFHPUjCaLyBPURsYImHnNsxL+KWBj4+PIEpyk&#10;kRtfsK0hA0nxnFpkLeRPgxtpzziOOgxjFVhZ0lb7MmotJwGZR+m2ZgLzfzQcRkNdCs0tLWisp5Y7&#10;vwPzO+jnzcGs9ia0tjYjlkjZQ5bRsQns6TqInft3Y6BvAAf3HcDI4AgBn8BeJG1YrzJ9hvXXUpZC&#10;rmzgL83JvnQoPiIIip7iO5mdfp+rd6lCjdhAxSpvTtU3M7AmkFcmQ0c7sYLH+178klYhqEzPVckl&#10;mbBLHhTXQI7OgYr6mnmIxrynMGmpngaoGCGFW12ZP3nC6O53CoScV764z3Ggq5uclVe97x2PdrXg&#10;5cX3wpRCg3NtPnK1+cvV5vFCrlZ+5bz8vHRefp5TuDw1wA9aDC/AEVwgNF2gfYSGl24FuctchLRM&#10;VYj4gGltDZhGQ6Z38yoaHcXEAh8BCNNP19GcgYZ3Xs1Twu61xWuIwgWC3poor0HqPNP+fBQUdpjm&#10;+9TpBuC81oS2rdmj1xycUmtSvKLlJmJaMofrVNaf9XR1ELC6zvfoIqflJ15dPSdRrd62ezbHIKAU&#10;ElnYdMfK7FIKC1W92QZXP5eBlcX0AhJpu8ytmo/Lz0eamuPBgeV0+VNle5UhLNjDFF6y94yeFT/N&#10;OWYbYf4x0jFsAsK07CNpixpABHS2OSnDbYAq5qhREYBJ4zSFXUAgbauob9sy02Q8gAR9WHsIxuNs&#10;o+bn9H4qzWFNTDIjaYca8MKxJLXKlJVlGmk2jeG+YQz1j2Gcpuno5ASy7kVf9hE9BT4cCSNCEzUa&#10;iSJuD3TCLEuf6qxnuQk0NMfRPruR1w2YPXsWmpubUUcATDK+twxneGiIYEdTvqcXh+yNmhFs33vQ&#10;Pu2ZpRas7ae0mYc0Ua2N01tQmUqYAF5COpdHgffIEaSt0+hqQck59bITYs9ZN5K+tWFHpqneN0D0&#10;+oy1ZZ+JtStlpzBYedLceNRQoHFO5+J/AZ3tJMM73ho+0+6YXVBlMcweQGk6hHkwsqXRXLj4njfM&#10;+8gUtRaQc7r26uXqPc1bL+yObp+cl0ZtlfOuvaPoZtzGtErv5TF1/6iwo9PXOoWpHO+e+kmD7AvF&#10;lVM4NcD3c3B2HWVErRbo3ttzzstYI4mc7uvawEqVZyfqAYiEUjqgNAuS9IiCXZ7/XpFaAPScQM5M&#10;NTt374h656wE77k6WRh7W8IkgNCT1xJNIzfySqDFthrnmBcFUyvWyVkGOoIYM6eso127RCzXLjHU&#10;vwNg8IUA8Kg2OZoISN117X0DRjqSwughwFK9TKNlmKK6sk33shQO/JSOqaWV1pbHU+UjZ+VO3ZOg&#10;sA7qQ4bZa138KwjBWbcA42oXGc3KmUnK8kJkFm08K01Gr+WZoGhkZt3sC2Wqb7VPLH/mZw9xNAdX&#10;piftNIBYQVae4yPRU15mdiQURR0BsJ0m6Ly5c3DKicehob6JIEczOBI0M9g866ZvdQjsUowvRlZT&#10;IqEwYjF9hMnRiQeWWUBX1wFs27adwBjB2NgYDnd1oX9oBL29vUhn0vZucz4v7YwATlDTk2Ntza+v&#10;sYlvZLqWOLgU8uQRHsXH1jUqVFqX5r6sg9gmo8u0UMqZDNAdDSIKZ8ypuI5/5QRyTqZcXgzSP5ar&#10;PlTZPrMAnDMri3Gle0qTVhonqwRAhpllIrCTlkevbtAO4gI9B4D0BobkLaaxXaspy7bPnuTWSnF1&#10;9ZzbIu5IV9vmF3L/1/1a5/GqAFD+SCfaOJn8T+5ouZNT+Qp39xyP/p91rjvrA4zvEqlDXGIST2qd&#10;IlQzEBM6DcOFeXHl1Tl6xCBCim7SYjQHInckqDJu9Shn54yrEqbu64oCJzBTWG05MkcZaHl6Tk9R&#10;HeM5oDC13erA8glw0vIEMNJmtDpeYKn9BWVCOxKrTg7MPabSvOELAaCWrDhqTDvvnue8unma6tH3&#10;p5zqyHv26U7WySvHwgTgrJ090dQIIcqKJuJsXTJO7ZygnMor2gv+dAyW6W+SRGdvONA7/ZP0Yno9&#10;MNA6Qw0RLMUGCcGuB8ais5qgcGnMtraTdLFvNahP9GM2+kaKfdNWIMW2y1rQjYrWtSkCM1M/SjOU&#10;BquF3no4oeUp0gQFtrF4zIBRHzEX8DFrA1etUVO7BIp6qp3NUxtVOcw3l5MZLZOd2lqaJirvmXCz&#10;LJl4Oft2sGuveErlq9Z651xPq7VyQJqe20hD/KF6Km+fDQbiaK1r9en1QGuv+FM0F2lIC8Y52inc&#10;czqf5gUnS95RTvfctUDQtclLr3PJn67tnE5xbdE9f0Z/C1edea26GZiRb6pgbT8Bn+ilo8oQTzBP&#10;97RXsqXPBqivvLpUy9ZRg8MLuNo21jqlq22f57w2ePkend7WZLLGcorzn/KXq73n5ec5L61HV517&#10;Cs3RcWudaYDVc9JPDWAhJI5nDlp4NUMzgRlb5949dYgkJUfG1rl2BzFQ06DkxalWQEeFOaCpghvL&#10;UbOmwq3jVIgj2tF19+J5TrMYiiKwoHgxtY6sq7RVMr378j0ZnOUYs4vg9LbTiISC4drNworhP2da&#10;qn5SnZmmpgIvBIC1zplcdCyHzftfncuX5aqOmiZgm7z2Kzykp6dqE0HcgaCEl/Wxuy69OlhOtJTz&#10;6KJ+0LvIpl0LBPmnc9Mqja7S1jTAsExpyhQOMSKpZiaVqibtR1QRADoznfmpXcpfeVXpojBimTmr&#10;h3neo7Zp9FA/V+snQZVpq+3g1QcqT9MSmm0R5LuCmcQqzJJ5rTxsqQbz0PZUnhZqZVk0fUZAg62L&#10;qz4ToGel3/LatmdT/sbbHn3orJ4uX0c/ntugr5pwAPfr4RjLI23c0MB6W/st9VSb5OxJrjurHuXE&#10;A4zN6F6oeNeVRaej0VACqraqnSzbwvknOqi9VZ5SWikZSuHqrDD2p5xdsL3Mx3ZvYZ0F4ZJLM4mt&#10;j3lP9VdU9bfCKCOSF3nLhvEd/9FVFaD/V+dNcTkTW01wdDJXc+o5tcecpXO4IH722mbWUY2bil91&#10;tXKpczc4id4vDMT/yREAPzCVkxK6irjMaiul86l3+arXcmqoNtD0Xoi2SSY6206oppJyElCvglN5&#10;sCwRTOcGAMpDuapBSq7LGufF85wTauVHYaagmiZohCDT2qiviXYBCQVShKVA8B/NOkaTCSzgVrxq&#10;nTximjGvY00bXsgErnUeswptaud1PCetzsthCqwYz70KprJdmKYQQr4qAJo2qrzKKDCN+EL1lD8a&#10;AD2nPiE82hSAslZPKYugJdY9gY4aU2Qr3ScO3UjsPCPwvoSD1GW4ExLmaEKhM0YhXVSq6y7maDRk&#10;+3guUFNUaYSK67mytUPpGJflC1ZKVQGVlmqLyV0U1d7yVr94faAHbS5H116Pl0Q2G+2rA7jmPqWx&#10;1tLFsqi+CqlQJrN40hpJGXoBtY665hUBXOam1Va8xHj60JBrvZx3ZNxqOaqL8nFOeRPAanjV47Fa&#10;5zbkdXX1tErHg0emV1p9R9gzgb0wAY43x6cpYmmCbInNAepBjV7r1oamWqajQVEpncapvmJ69YUp&#10;Ca4dU/X7/wmANnftJa3W3XO15//mxHe8XRvH6+9a52g77WrjePTy3P9a3hEO+P8A40x2WMIiCa8A&#10;AAAASUVORK5CYII="/>
  <p:tag name="ISPRING_PRESENTERDATA_0" val="VHLhuqduIFRo4buLIFRoYW5oIEThu4t1LSBOZ3V54buFbiBUaOG7iyBUaHUgVGjhu6d5|R2nDoW8gdmnDqm4=|dGgubmgudHR0ZGl1QGRvbmd0cmlldS5lZHUudm4=||ezdENjUyNDIxLTUyQ0QtNEJENy05NDQwLTY3MThEMUMxN0Y5OH0=|R2nDoW8gdmnDqm4gVGnhu4N1IGjhu41j|SVNQUklOR19QUkVTRU5URVJfUEhPVE9fMA==|MQ==||SVNQUklOR19QUkVTRU5URVJfUEhPVE9fMQ==|MDcwNDE2MDU4Mg=="/>
  <p:tag name="FLASHSPRING_PRESENTATION_REFERENCES" val=""/>
  <p:tag name="ISPRING_LMS_API_VERSION" val="SCORM 1.2"/>
  <p:tag name="ISPRING_ULTRA_SCORM_COURSE_ID" val="5235FDF0-4DB3-49D1-8744-FEB1CF0D0C7E"/>
  <p:tag name="ISPRING_CMI5_LAUNCH_METHOD" val="any window"/>
  <p:tag name="ISPRINGCLOUDFOLDERID" val="1"/>
  <p:tag name="ISPRINGONLINEFOLDERID" val="1"/>
  <p:tag name="ISPRING_OUTPUT_FOLDER" val="[[&quot;\&quot;P\uFFFDt{2C928E6E-C207-4E02-9DDB-0D4B4C4AF7CD}&quot;,&quot;E:\\Âm nhạc\\B\\BAIDUTHI&quot;]]"/>
  <p:tag name="ISPRING_SCORM_RATE_SLIDES" val="0"/>
  <p:tag name="ISPRING_SCORM_PASSING_SCORE" val="8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UBLISH_SETTINGS" val="{&quot;commonSettings&quot;:{&quot;webSettings&quot;:{&quot;useMobileViewer&quot;:&quot;T_TRU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6.526"/>
  <p:tag name="GENSWF_ADVANCE_TIME" val="10.685"/>
  <p:tag name="ISPRING_SLIDE_INDENT_LEVEL" val="0"/>
  <p:tag name="GENSWF_SLIDE_TITLE" val="Nêu cảm nhận"/>
  <p:tag name="ISPRING_PLAYER_LAYOUT_TYPE" val="Full"/>
  <p:tag name="ISPRING_SLIDE_BRANCHING_PROPERTIES" val="&lt;BranchingProperties&gt;&lt;nextAction&gt;&lt;action&gt;2&lt;/action&gt;&lt;slide&gt;341&lt;/slide&gt;&lt;/nextAction&gt;&lt;prevAction&gt;&lt;action&gt;0&lt;/action&gt;&lt;/prevAction&gt;&lt;lock&gt;0&lt;/lock&gt;&lt;/BranchingProperties&gt;&#10;"/>
  <p:tag name="ISPRING_SLIDE_ID_2" val="{129DAB63-7AED-4F47-B834-C02B973D202D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2.941"/>
  <p:tag name="ISPRING_CUSTOM_TIMING_USED" val="1"/>
  <p:tag name="TIMING" val="|1.23|2.963"/>
  <p:tag name="GENSWF_SLIDE_TITLE" val="Lời bài hát"/>
  <p:tag name="ISPRING_SLIDE_INDENT_LEVEL" val="0"/>
  <p:tag name="ISPRING_SLIDE_ID_2" val="{AF29B75C-F48E-4AC6-A0DB-3986333D59D6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4.225"/>
  <p:tag name="TIMING" val="|1.822|2.464|3.876|4.298|4.376|5.061"/>
  <p:tag name="GENSWF_SLIDE_TITLE" val="Chia câu"/>
  <p:tag name="ISPRING_SLIDE_INDENT_LEVEL" val="0"/>
  <p:tag name="ISPRING_SLIDE_ID_2" val="{78A0AE91-AEA7-4886-A9DE-4EB36E85566B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Luyện thanh"/>
  <p:tag name="ISPRING_PLAYER_LAYOUT_TYPE" val="Full"/>
  <p:tag name="GENSWF_ADVANCE_TIME" val="180.801"/>
  <p:tag name="ISPRING_SLIDE_BRANCHING_PROPERTIES" val="&lt;BranchingProperties&gt;&lt;nextAction&gt;&lt;action&gt;2&lt;/action&gt;&lt;slide&gt;299&lt;/slide&gt;&lt;/nextAction&gt;&lt;prevAction&gt;&lt;action&gt;0&lt;/action&gt;&lt;/prevAction&gt;&lt;lock&gt;0&lt;/lock&gt;&lt;/BranchingProperties&gt;&#10;"/>
  <p:tag name="ISPRING_SLIDE_ID_2" val="{4D7308CE-205A-423F-9DE6-5803C7C7B133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Học câu 1"/>
  <p:tag name="GENSWF_ADVANCE_TIME" val="20.471"/>
  <p:tag name="TIMING" val="|3.229|1.621"/>
  <p:tag name="ISPRING_PLAYER_LAYOUT_TYPE" val="Full"/>
  <p:tag name="ISPRING_SLIDE_BRANCHING_PROPERTIES" val="&lt;BranchingProperties&gt;&lt;nextAction&gt;&lt;action&gt;2&lt;/action&gt;&lt;slide&gt;301&lt;/slide&gt;&lt;/nextAction&gt;&lt;prevAction&gt;&lt;action&gt;0&lt;/action&gt;&lt;/prevAction&gt;&lt;lock&gt;0&lt;/lock&gt;&lt;/BranchingProperties&gt;&#10;"/>
  <p:tag name="ISPRING_SLIDE_ID_2" val="{56A252DA-3773-49DC-8BB5-09B6D9BF4F0F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4.191"/>
  <p:tag name="ISPRING_SLIDE_INDENT_LEVEL" val="0"/>
  <p:tag name="GENSWF_SLIDE_TITLE" val="Học câu 2"/>
  <p:tag name="TIMING" val="|0.001|0.001"/>
  <p:tag name="ISPRING_PLAYER_LAYOUT_TYPE" val="Full"/>
  <p:tag name="ISPRING_SLIDE_BRANCHING_PROPERTIES" val="&lt;BranchingProperties&gt;&lt;nextAction&gt;&lt;action&gt;2&lt;/action&gt;&lt;slide&gt;312&lt;/slide&gt;&lt;/nextAction&gt;&lt;prevAction&gt;&lt;action&gt;0&lt;/action&gt;&lt;/prevAction&gt;&lt;lock&gt;0&lt;/lock&gt;&lt;/BranchingProperties&gt;&#10;"/>
  <p:tag name="ISPRING_SLIDE_ID_2" val="{CE0230BF-D845-4FD2-ACB2-82CBEBCD85CE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0.001|0.5"/>
  <p:tag name="ISPRING_SLIDE_INDENT_LEVEL" val="0"/>
  <p:tag name="GENSWF_SLIDE_TITLE" val="Học nối câu 1 câu 2"/>
  <p:tag name="GENSWF_ADVANCE_TIME" val="16.277"/>
  <p:tag name="ISPRING_PLAYER_LAYOUT_TYPE" val="Full"/>
  <p:tag name="ISPRING_SLIDE_BRANCHING_PROPERTIES" val="&lt;BranchingProperties&gt;&lt;nextAction&gt;&lt;action&gt;2&lt;/action&gt;&lt;slide&gt;302&lt;/slide&gt;&lt;/nextAction&gt;&lt;prevAction&gt;&lt;action&gt;0&lt;/action&gt;&lt;/prevAction&gt;&lt;lock&gt;0&lt;/lock&gt;&lt;/BranchingProperties&gt;&#10;"/>
  <p:tag name="ISPRING_SLIDE_ID_2" val="{7F36A586-8E19-481B-B6A3-968486FB7910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Học câu 3"/>
  <p:tag name="GENSWF_ADVANCE_TIME" val="14.303"/>
  <p:tag name="ISPRING_PLAYER_LAYOUT_TYPE" val="Full"/>
  <p:tag name="ISPRING_SLIDE_BRANCHING_PROPERTIES" val="&lt;BranchingProperties&gt;&lt;nextAction&gt;&lt;action&gt;2&lt;/action&gt;&lt;slide&gt;304&lt;/slide&gt;&lt;/nextAction&gt;&lt;prevAction&gt;&lt;action&gt;0&lt;/action&gt;&lt;/prevAction&gt;&lt;lock&gt;0&lt;/lock&gt;&lt;/BranchingProperties&gt;&#10;"/>
  <p:tag name="ISPRING_SLIDE_ID_2" val="{BE02C7E2-80FC-484A-9EFB-06EFD8B14116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Học câu 4"/>
  <p:tag name="GENSWF_ADVANCE_TIME" val="10.844"/>
  <p:tag name="ISPRING_PLAYER_LAYOUT_TYPE" val="Full"/>
  <p:tag name="ISPRING_SLIDE_BRANCHING_PROPERTIES" val="&lt;BranchingProperties&gt;&lt;nextAction&gt;&lt;action&gt;2&lt;/action&gt;&lt;slide&gt;335&lt;/slide&gt;&lt;/nextAction&gt;&lt;prevAction&gt;&lt;action&gt;0&lt;/action&gt;&lt;/prevAction&gt;&lt;lock&gt;0&lt;/lock&gt;&lt;/BranchingProperties&gt;&#10;"/>
  <p:tag name="ISPRING_SLIDE_ID_2" val="{30214E4E-8837-4445-83A6-6F811BD057D7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Học câu 4"/>
  <p:tag name="GENSWF_ADVANCE_TIME" val="15.627"/>
  <p:tag name="ISPRING_PLAYER_LAYOUT_TYPE" val="Full"/>
  <p:tag name="ISPRING_SLIDE_BRANCHING_PROPERTIES" val="&lt;BranchingProperties&gt;&lt;nextAction&gt;&lt;action&gt;2&lt;/action&gt;&lt;slide&gt;336&lt;/slide&gt;&lt;/nextAction&gt;&lt;prevAction&gt;&lt;action&gt;0&lt;/action&gt;&lt;/prevAction&gt;&lt;lock&gt;0&lt;/lock&gt;&lt;/BranchingProperties&gt;&#10;"/>
  <p:tag name="ISPRING_SLIDE_ID_2" val="{7C09E05D-E234-41FB-A74E-E7307326EFD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4.647"/>
  <p:tag name="ISPRING_SLIDE_INDENT_LEVEL" val="0"/>
  <p:tag name="GENSWF_SLIDE_TITLE" val="Thông tin bài dạy"/>
  <p:tag name="ISPRING_PLAYER_LAYOUT_TYPE" val="Full"/>
  <p:tag name="ISPRING_SLIDE_BRANCHING_PROPERTIES" val="&lt;BranchingProperties&gt;&lt;nextAction&gt;&lt;action&gt;2&lt;/action&gt;&lt;slide&gt;327&lt;/slide&gt;&lt;/nextAction&gt;&lt;prevAction&gt;&lt;action&gt;0&lt;/action&gt;&lt;/prevAction&gt;&lt;lock&gt;0&lt;/lock&gt;&lt;/BranchingProperties&gt;&#10;"/>
  <p:tag name="ISPRING_SLIDE_ID_2" val="{7939B32E-1EB3-43C6-B58A-A443C4295BAA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Học câu 4"/>
  <p:tag name="GENSWF_ADVANCE_TIME" val="25.194"/>
  <p:tag name="ISPRING_PLAYER_LAYOUT_TYPE" val="Full"/>
  <p:tag name="ISPRING_SLIDE_BRANCHING_PROPERTIES" val="&lt;BranchingProperties&gt;&lt;nextAction&gt;&lt;action&gt;2&lt;/action&gt;&lt;slide&gt;337&lt;/slide&gt;&lt;/nextAction&gt;&lt;prevAction&gt;&lt;action&gt;0&lt;/action&gt;&lt;/prevAction&gt;&lt;lock&gt;0&lt;/lock&gt;&lt;/BranchingProperties&gt;&#10;"/>
  <p:tag name="ISPRING_SLIDE_ID_2" val="{F9560649-2680-4F64-8D19-5B7E2BCEDC02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Học câu 4"/>
  <p:tag name="GENSWF_ADVANCE_TIME" val="45.929"/>
  <p:tag name="ISPRING_PLAYER_LAYOUT_TYPE" val="Full"/>
  <p:tag name="ISPRING_SLIDE_BRANCHING_PROPERTIES" val="&lt;BranchingProperties&gt;&lt;nextAction&gt;&lt;action&gt;2&lt;/action&gt;&lt;slide&gt;347&lt;/slide&gt;&lt;/nextAction&gt;&lt;prevAction&gt;&lt;action&gt;0&lt;/action&gt;&lt;/prevAction&gt;&lt;lock&gt;0&lt;/lock&gt;&lt;/BranchingProperties&gt;&#10;"/>
  <p:tag name="ISPRING_SLIDE_ID_2" val="{7D38A694-DF16-4BA9-9FFA-7AA4CBCE6E6C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4.024"/>
  <p:tag name="GENSWF_SLIDE_TITLE" val="Luyện hát theo nhạc đệm"/>
  <p:tag name="ISPRING_SLIDE_INDENT_LEVEL" val="0"/>
  <p:tag name="ISPRING_PLAYER_LAYOUT_TYPE" val="Full"/>
  <p:tag name="ISPRING_SLIDE_BRANCHING_PROPERTIES" val="&lt;BranchingProperties&gt;&lt;nextAction&gt;&lt;action&gt;2&lt;/action&gt;&lt;slide&gt;310&lt;/slide&gt;&lt;/nextAction&gt;&lt;prevAction&gt;&lt;action&gt;0&lt;/action&gt;&lt;/prevAction&gt;&lt;lock&gt;0&lt;/lock&gt;&lt;/BranchingProperties&gt;&#10;"/>
  <p:tag name="ISPRING_SLIDE_ID_2" val="{41D42808-8E00-437A-A7B1-B9D6D4DF27AC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Luyện tập theo nhạc đệm"/>
  <p:tag name="GENSWF_ADVANCE_TIME" val="53.870"/>
  <p:tag name="ISPRING_PLAYER_LAYOUT_TYPE" val="Full"/>
  <p:tag name="ISPRING_SLIDE_BRANCHING_PROPERTIES" val="&lt;BranchingProperties&gt;&lt;nextAction&gt;&lt;action&gt;2&lt;/action&gt;&lt;slide&gt;291&lt;/slide&gt;&lt;/nextAction&gt;&lt;prevAction&gt;&lt;action&gt;0&lt;/action&gt;&lt;/prevAction&gt;&lt;lock&gt;0&lt;/lock&gt;&lt;/BranchingProperties&gt;&#10;"/>
  <p:tag name="ISPRING_SLIDE_ID_2" val="{70BFF51A-764D-4B9A-84A5-F3E095E47361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TIMING" val="|0.001|0.001|0.5|0.5|0.5"/>
  <p:tag name="ISPRING_CUSTOM_TIMING_USED" val="1"/>
  <p:tag name="ISPRING_QUIZ_SHAPES_ADDED" val="1"/>
  <p:tag name="ISPRING_RESOURCE_QUIZ" val="quiz1.quiz"/>
  <p:tag name="ISPRING_QUIZ_FULL_PATH" val="E:\Âm nhạc\B\TEPNGUON\E learning - powerpoint\quiz\quiz1.quiz"/>
  <p:tag name="ISPRING_QUIZ_RELATIVE_PATH" val="E learning - powerpoint\quiz\quiz1.quiz"/>
  <p:tag name="ISPRING_SLIDE_INDENT_LEVEL" val="0"/>
  <p:tag name="ISPRING_PLAYER_LAYOUT_TYPE" val="Full"/>
  <p:tag name="GENSWF_SLIDE_TITLE" val="Câu hỏi"/>
  <p:tag name="ISPRING_SLIDE_QUIZ_PROPERTIES" val="&lt;QuizProperties&gt;&lt;passAction&gt;&lt;action&gt;0&lt;/action&gt;&lt;slide&gt;325&lt;/slide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SLIDE_ID_2" val="{8F6FE002-9ADF-466F-A052-0207E281DDC4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Full"/>
  <p:tag name="GENSWF_SLIDE_TITLE" val="Dặn dò"/>
  <p:tag name="ISPRING_SLIDE_BRANCHING_PROPERTIES" val="&lt;BranchingProperties&gt;&lt;nextAction&gt;&lt;action&gt;2&lt;/action&gt;&lt;slide&gt;329&lt;/slide&gt;&lt;/nextAction&gt;&lt;prevAction&gt;&lt;action&gt;0&lt;/action&gt;&lt;/prevAction&gt;&lt;lock&gt;0&lt;/lock&gt;&lt;/BranchingProperties&gt;&#10;"/>
  <p:tag name="ISPRING_SLIDE_ID_2" val="{27D35779-B83E-4155-BF73-4192EB752A49}"/>
  <p:tag name="GENSWF_ADVANCE_TIME" val="13.80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Full"/>
  <p:tag name="GENSWF_SLIDE_TITLE" val="Kết"/>
  <p:tag name="ISPRING_SLIDE_BRANCHING_PROPERTIES" val="&lt;BranchingProperties&gt;&lt;nextAction&gt;&lt;action&gt;2&lt;/action&gt;&lt;slide&gt;289&lt;/slide&gt;&lt;/nextAction&gt;&lt;prevAction&gt;&lt;action&gt;0&lt;/action&gt;&lt;/prevAction&gt;&lt;lock&gt;0&lt;/lock&gt;&lt;/BranchingProperties&gt;&#10;"/>
  <p:tag name="ISPRING_SLIDE_ID_2" val="{8D58AF44-4CC4-4443-B0C5-D14009D43DDB}"/>
  <p:tag name="GENSWF_ADVANCE_TIME" val="25.80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Full"/>
  <p:tag name="GENSWF_SLIDE_TITLE" val="Tài liệu tham khảo"/>
  <p:tag name="GENSWF_ADVANCE_TIME" val="14.446"/>
  <p:tag name="ISPRING_SLIDE_ID_2" val="{4CE17979-FAB1-4D27-B8BB-63A6BFEC1DC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7.608"/>
  <p:tag name="ISPRING_SLIDE_INDENT_LEVEL" val="0"/>
  <p:tag name="GENSWF_SLIDE_TITLE" val="Giới thiệu môn học"/>
  <p:tag name="ISPRING_PLAYER_LAYOUT_TYPE" val="Full"/>
  <p:tag name="ISPRING_SLIDE_BRANCHING_PROPERTIES" val="&lt;BranchingProperties&gt;&lt;nextAction&gt;&lt;action&gt;2&lt;/action&gt;&lt;slide&gt;316&lt;/slide&gt;&lt;/nextAction&gt;&lt;prevAction&gt;&lt;action&gt;0&lt;/action&gt;&lt;/prevAction&gt;&lt;lock&gt;0&lt;/lock&gt;&lt;/BranchingProperties&gt;&#10;"/>
  <p:tag name="ISPRING_SLIDE_ID_2" val="{555E235A-B29D-4DA3-825C-781C5C33698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11.064|1.174|3.152|3.41"/>
  <p:tag name="GENSWF_ADVANCE_TIME" val="20.507"/>
  <p:tag name="ISPRING_SLIDE_INDENT_LEVEL" val="0"/>
  <p:tag name="GENSWF_SLIDE_TITLE" val="Khởi động"/>
  <p:tag name="ISPRING_PLAYER_LAYOUT_TYPE" val="Full"/>
  <p:tag name="ISPRING_SLIDE_BRANCHING_PROPERTIES" val="&lt;BranchingProperties&gt;&lt;nextAction&gt;&lt;action&gt;2&lt;/action&gt;&lt;slide&gt;339&lt;/slide&gt;&lt;/nextAction&gt;&lt;prevAction&gt;&lt;action&gt;0&lt;/action&gt;&lt;/prevAction&gt;&lt;lock&gt;0&lt;/lock&gt;&lt;/BranchingProperties&gt;&#10;"/>
  <p:tag name="ISPRING_SLIDE_ID_2" val="{CF2A24F5-3DA5-423B-9622-2CFDC8D5E91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9.294"/>
  <p:tag name="GENSWF_SLIDE_TITLE" val="Giới thiệu"/>
  <p:tag name="ISPRING_SLIDE_INDENT_LEVEL" val="0"/>
  <p:tag name="ISPRING_PLAYER_LAYOUT_TYPE" val="Full"/>
  <p:tag name="ISPRING_SLIDE_BRANCHING_PROPERTIES" val="&lt;BranchingProperties&gt;&lt;nextAction&gt;&lt;action&gt;2&lt;/action&gt;&lt;slide&gt;331&lt;/slide&gt;&lt;/nextAction&gt;&lt;prevAction&gt;&lt;action&gt;0&lt;/action&gt;&lt;/prevAction&gt;&lt;lock&gt;0&lt;/lock&gt;&lt;/BranchingProperties&gt;&#10;"/>
  <p:tag name="ISPRING_SLIDE_ID_2" val="{8B6B4FB7-7C3B-4D69-87DE-4387FAD5AC23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8.220"/>
  <p:tag name="ISPRING_SLIDE_INDENT_LEVEL" val="0"/>
  <p:tag name="GENSWF_SLIDE_TITLE" val="Mục tiêu bài học"/>
  <p:tag name="ISPRING_PLAYER_LAYOUT_TYPE" val="Full"/>
  <p:tag name="TIMING" val="|0.913|1.916|9.157|5.772"/>
  <p:tag name="ISPRING_SLIDE_BRANCHING_PROPERTIES" val="&lt;BranchingProperties&gt;&lt;nextAction&gt;&lt;action&gt;2&lt;/action&gt;&lt;slide&gt;333&lt;/slide&gt;&lt;/nextAction&gt;&lt;prevAction&gt;&lt;action&gt;0&lt;/action&gt;&lt;/prevAction&gt;&lt;lock&gt;0&lt;/lock&gt;&lt;/BranchingProperties&gt;&#10;"/>
  <p:tag name="ISPRING_SLIDE_ID_2" val="{1C1FFCA3-3833-41E5-94B8-A00C1187C78C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8.733"/>
  <p:tag name="TIMING" val="|1.572|2.561|9.299"/>
  <p:tag name="ISPRING_SLIDE_INDENT_LEVEL" val="0"/>
  <p:tag name="GENSWF_SLIDE_TITLE" val="Lưu ý sử dụng"/>
  <p:tag name="ISPRING_PLAYER_LAYOUT_TYPE" val="Full"/>
  <p:tag name="ISPRING_SLIDE_BRANCHING_PROPERTIES" val="&lt;BranchingProperties&gt;&lt;nextAction&gt;&lt;action&gt;2&lt;/action&gt;&lt;slide&gt;319&lt;/slide&gt;&lt;/nextAction&gt;&lt;prevAction&gt;&lt;action&gt;0&lt;/action&gt;&lt;/prevAction&gt;&lt;lock&gt;0&lt;/lock&gt;&lt;/BranchingProperties&gt;&#10;"/>
  <p:tag name="ISPRING_SLIDE_ID_2" val="{B1EA199E-B9B3-496E-A1A4-46DAC7DF497D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0.001|0.001|0.001|0.001"/>
  <p:tag name="GENSWF_ADVANCE_TIME" val="17.007"/>
  <p:tag name="ISPRING_SLIDE_INDENT_LEVEL" val="0"/>
  <p:tag name="ISPRING_PLAYER_LAYOUT_TYPE" val="Full"/>
  <p:tag name="ISPRING_SLIDE_BRANCHING_PROPERTIES" val="&lt;BranchingProperties&gt;&lt;nextAction&gt;&lt;action&gt;2&lt;/action&gt;&lt;slide&gt;296&lt;/slide&gt;&lt;/nextAction&gt;&lt;prevAction&gt;&lt;action&gt;0&lt;/action&gt;&lt;/prevAction&gt;&lt;lock&gt;0&lt;/lock&gt;&lt;/BranchingProperties&gt;&#10;"/>
  <p:tag name="ISPRING_SLIDE_ID_2" val="{672020DE-7EAB-414E-AD27-8C31FD7BDD1D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75.081"/>
  <p:tag name="ISPRING_CUSTOM_TIMING_USED" val="1"/>
  <p:tag name="TIMING" val="|0.001|3.056"/>
  <p:tag name="ISPRING_SLIDE_INDENT_LEVEL" val="0"/>
  <p:tag name="GENSWF_SLIDE_TITLE" val="Bài hát mẫu"/>
  <p:tag name="ISPRING_PLAYER_LAYOUT_TYPE" val="Full"/>
  <p:tag name="ISPRING_SLIDE_BRANCHING_PROPERTIES" val="&lt;BranchingProperties&gt;&lt;nextAction&gt;&lt;action&gt;2&lt;/action&gt;&lt;slide&gt;322&lt;/slide&gt;&lt;/nextAction&gt;&lt;prevAction&gt;&lt;action&gt;0&lt;/action&gt;&lt;/prevAction&gt;&lt;lock&gt;0&lt;/lock&gt;&lt;/BranchingProperties&gt;&#10;"/>
  <p:tag name="ISPRING_SLIDE_ID_2" val="{96ED60D8-7A38-4555-8A44-109E71134585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3080</TotalTime>
  <Words>898</Words>
  <Application>Microsoft Office PowerPoint</Application>
  <PresentationFormat>On-screen Show (4:3)</PresentationFormat>
  <Paragraphs>131</Paragraphs>
  <Slides>26</Slides>
  <Notes>26</Notes>
  <HiddenSlides>0</HiddenSlides>
  <MMClips>7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Calibri</vt:lpstr>
      <vt:lpstr>Lucida Sans Unicode</vt:lpstr>
      <vt:lpstr>Segoe UI</vt:lpstr>
      <vt:lpstr>Segoe UI Semibold</vt:lpstr>
      <vt:lpstr>Times New Roman</vt:lpstr>
      <vt:lpstr>Verdana</vt:lpstr>
      <vt:lpstr>Wingdings 2</vt:lpstr>
      <vt:lpstr>Wingdings 3</vt:lpstr>
      <vt:lpstr>Concourse</vt:lpstr>
      <vt:lpstr>Bitmap Image</vt:lpstr>
      <vt:lpstr>PowerPoint Presentation</vt:lpstr>
      <vt:lpstr>PowerPoint Presentation</vt:lpstr>
      <vt:lpstr>Đồng bằng Bắc bộ</vt:lpstr>
      <vt:lpstr>PowerPoint Presentation</vt:lpstr>
      <vt:lpstr>PowerPoint Presentation</vt:lpstr>
      <vt:lpstr>PowerPoint Presentation</vt:lpstr>
      <vt:lpstr>Cách thao tác với các bài tập tương tác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 learning - powerpoint</dc:title>
  <dc:creator>ismail - [2010]</dc:creator>
  <cp:lastModifiedBy>Windows User</cp:lastModifiedBy>
  <cp:revision>248</cp:revision>
  <dcterms:created xsi:type="dcterms:W3CDTF">2020-12-11T03:03:16Z</dcterms:created>
  <dcterms:modified xsi:type="dcterms:W3CDTF">2020-12-30T01:23:05Z</dcterms:modified>
</cp:coreProperties>
</file>