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9" r:id="rId3"/>
    <p:sldId id="258" r:id="rId4"/>
    <p:sldId id="260" r:id="rId5"/>
    <p:sldId id="261" r:id="rId6"/>
    <p:sldId id="262" r:id="rId7"/>
    <p:sldId id="264" r:id="rId8"/>
    <p:sldId id="29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95" r:id="rId18"/>
    <p:sldId id="276" r:id="rId19"/>
    <p:sldId id="277" r:id="rId20"/>
    <p:sldId id="278" r:id="rId21"/>
    <p:sldId id="279" r:id="rId22"/>
    <p:sldId id="280" r:id="rId23"/>
    <p:sldId id="293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1" r:id="rId33"/>
    <p:sldId id="296" r:id="rId34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7" d="100"/>
          <a:sy n="67" d="100"/>
        </p:scale>
        <p:origin x="-147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569A74-7D5B-4055-BC28-A68FCC2F1AA4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7E6C2-DA3D-4523-B158-720F690318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7E6C2-DA3D-4523-B158-720F6903180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C9433-5179-4436-87DB-652744483377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72B04-21B1-417F-946A-FC3DD08885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2.gif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Tr&#432;&#7901;ng%20Ti&#7875;u%20h&#7885;c%20Nguy&#7877;n%20Hu&#7879;\B&#224;i%20thi%20elearing\TNXH%20lop%202%20b&#224;i%2030%20Nh&#7853;n%20bi&#7871;t%20c&#226;y%20c&#7889;i%20v&#224;%20c&#225;c%20con%20v&#7853;t\B&#224;i%20thi%20e-learning\T&#7879;p%20ngu&#7891;n\video\sl2.mp4" TargetMode="Externa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8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Tr&#432;&#7901;ng%20Ti&#7875;u%20h&#7885;c%20Nguy&#7877;n%20Hu&#7879;\B&#224;i%20thi%20elearing\TNXH%20lop%202%20b&#224;i%2030%20Nh&#7853;n%20bi&#7871;t%20c&#226;y%20c&#7889;i%20v&#224;%20c&#225;c%20con%20v&#7853;t\B&#224;i%20thi%20e-learning\T&#7879;p%20ngu&#7891;n\video\sl26.mp4" TargetMode="External"/><Relationship Id="rId1" Type="http://schemas.openxmlformats.org/officeDocument/2006/relationships/tags" Target="../tags/tag27.xml"/><Relationship Id="rId5" Type="http://schemas.openxmlformats.org/officeDocument/2006/relationships/image" Target="../media/image43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8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8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8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Tr&#432;&#7901;ng%20Ti&#7875;u%20h&#7885;c%20Nguy&#7877;n%20Hu&#7879;\B&#224;i%20thi%20elearing\TNXH%20lop%202%20b&#224;i%2030%20Nh&#7853;n%20bi&#7871;t%20c&#226;y%20c&#7889;i%20v&#224;%20c&#225;c%20con%20v&#7853;t\B&#224;i%20thi%20e-learning\T&#7879;p%20ngu&#7891;n\video\Kh&#244;ng%20X&#7843;%20R&#225;c%20Remix%20-%20Ph&#432;&#417;ng%20Kh&#7843;%20Vy%20Gi&#7885;ng%20H&#225;t%20Vi&#7879;t%20Nh&#237;%20-%20Nh&#7841;c%20Thi&#7871;u%20Nhi%20remix.mp4" TargetMode="External"/><Relationship Id="rId1" Type="http://schemas.openxmlformats.org/officeDocument/2006/relationships/tags" Target="../tags/tag32.xml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Tr&#432;&#7901;ng%20Ti&#7875;u%20h&#7885;c%20Nguy&#7877;n%20Hu&#7879;\B&#224;i%20thi%20elearing\TNXH%20lop%202%20b&#224;i%2030%20Nh&#7853;n%20bi&#7871;t%20c&#226;y%20c&#7889;i%20v&#224;%20c&#225;c%20con%20v&#7853;t\B&#224;i%20thi%20e-learning\T&#7879;p%20ngu&#7891;n\video\sl32.mp4" TargetMode="External"/><Relationship Id="rId1" Type="http://schemas.openxmlformats.org/officeDocument/2006/relationships/tags" Target="../tags/tag33.xml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Tr&#432;&#7901;ng%20Ti&#7875;u%20h&#7885;c%20Nguy&#7877;n%20Hu&#7879;\B&#224;i%20thi%20elearing\TNXH%20lop%202%20b&#224;i%2030%20Nh&#7853;n%20bi&#7871;t%20c&#226;y%20c&#7889;i%20v&#224;%20c&#225;c%20con%20v&#7853;t\B&#224;i%20thi%20e-learning\T&#7879;p%20ngu&#7891;n\video\slcuoi.mp4" TargetMode="External"/><Relationship Id="rId1" Type="http://schemas.openxmlformats.org/officeDocument/2006/relationships/tags" Target="../tags/tag34.xml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Tr&#432;&#7901;ng%20Ti&#7875;u%20h&#7885;c%20Nguy&#7877;n%20Hu&#7879;\B&#224;i%20thi%20elearing\TNXH%20lop%202%20b&#224;i%2030%20Nh&#7853;n%20bi&#7871;t%20c&#226;y%20c&#7889;i%20v&#224;%20c&#225;c%20con%20v&#7853;t\B&#224;i%20thi%20e-learning\T&#7879;p%20ngu&#7891;n\video\sl9.mp4" TargetMode="Externa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63" y="736600"/>
            <a:ext cx="721518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PHÒNG GIÁO DỤC VÀ ĐÀO TẠO THỊ XÃ ĐÔNG TRIỀU</a:t>
            </a:r>
          </a:p>
          <a:p>
            <a:pPr algn="ctr">
              <a:defRPr/>
            </a:pPr>
            <a:r>
              <a:rPr lang="en-US" sz="2000" dirty="0" err="1">
                <a:latin typeface="Arial" pitchFamily="34" charset="0"/>
                <a:cs typeface="Arial" pitchFamily="34" charset="0"/>
              </a:rPr>
              <a:t>Cuộc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cấp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thị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xã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thiết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bài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giảng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E-Learning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2000" dirty="0" err="1">
                <a:latin typeface="Arial" pitchFamily="34" charset="0"/>
                <a:cs typeface="Arial" pitchFamily="34" charset="0"/>
              </a:rPr>
              <a:t>Năm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2020-2021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" y="990600"/>
            <a:ext cx="7500938" cy="56015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BÀI 30: NHẬN BIẾT CÂY CỐI VÀ CÁC CON VẬT</a:t>
            </a:r>
          </a:p>
          <a:p>
            <a:pPr algn="ctr">
              <a:defRPr/>
            </a:pPr>
            <a:r>
              <a:rPr lang="en-US" sz="2000" b="1" dirty="0">
                <a:latin typeface="Arial" pitchFamily="34" charset="0"/>
                <a:cs typeface="Arial" pitchFamily="34" charset="0"/>
              </a:rPr>
              <a:t>MÔN: TỰ NHIÊN XÃ HỘI-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Lớp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2</a:t>
            </a:r>
          </a:p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Giáo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viên</a:t>
            </a:r>
            <a:r>
              <a:rPr lang="en-US" dirty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Phạm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Thị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Hồng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Email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:th.nh.pthong@dongtrieu.edu.vn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Điện</a:t>
            </a:r>
            <a:r>
              <a:rPr lang="en-US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thoại</a:t>
            </a:r>
            <a:r>
              <a:rPr lang="en-US" dirty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0387565463</a:t>
            </a:r>
          </a:p>
          <a:p>
            <a:pPr algn="ctr">
              <a:defRPr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Trường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Tiểu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Nguyễn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Huệ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Thôn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8,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Nguyễn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Huệ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thị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Triều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tỉnh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Quảng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Ninh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i="1" dirty="0" err="1">
                <a:latin typeface="Arial" pitchFamily="34" charset="0"/>
                <a:cs typeface="Arial" pitchFamily="34" charset="0"/>
              </a:rPr>
              <a:t>Tháng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 12/2020</a:t>
            </a:r>
          </a:p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-101600" y="-257175"/>
            <a:ext cx="9450388" cy="7267575"/>
            <a:chOff x="0" y="192"/>
            <a:chExt cx="5760" cy="3936"/>
          </a:xfrm>
        </p:grpSpPr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10" name="Picture 18" descr="n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19" descr="n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8" name="Picture 20" descr="n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1" descr="n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3631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0px-12_-_The_Mystical_King_Cobra_and_Coffee_Forest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581400"/>
            <a:ext cx="3573014" cy="2819400"/>
          </a:xfrm>
          <a:prstGeom prst="rect">
            <a:avLst/>
          </a:prstGeom>
        </p:spPr>
      </p:pic>
      <p:pic>
        <p:nvPicPr>
          <p:cNvPr id="3" name="Picture 2" descr="1586355961-phuong-v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28600"/>
            <a:ext cx="3581400" cy="3352800"/>
          </a:xfrm>
          <a:prstGeom prst="rect">
            <a:avLst/>
          </a:prstGeom>
        </p:spPr>
      </p:pic>
      <p:pic>
        <p:nvPicPr>
          <p:cNvPr id="4" name="Picture 3" descr="maxresdefaul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200" y="3581400"/>
            <a:ext cx="5076867" cy="2855738"/>
          </a:xfrm>
          <a:prstGeom prst="rect">
            <a:avLst/>
          </a:prstGeom>
        </p:spPr>
      </p:pic>
      <p:pic>
        <p:nvPicPr>
          <p:cNvPr id="5" name="Picture 4" descr="rau-muon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8199" y="228600"/>
            <a:ext cx="5103401" cy="3352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00200" y="2133600"/>
            <a:ext cx="624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nhiên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hội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4000" b="1" dirty="0" smtClean="0">
                <a:latin typeface="Arial" pitchFamily="34" charset="0"/>
                <a:cs typeface="Arial" pitchFamily="34" charset="0"/>
              </a:rPr>
              <a:t>BÀI 30: NHẬN BIẾT CÂY CỐI VÀ CÁC CON VẬT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-101600" y="-257175"/>
            <a:ext cx="9450388" cy="7267575"/>
            <a:chOff x="0" y="192"/>
            <a:chExt cx="5760" cy="3936"/>
          </a:xfrm>
        </p:grpSpPr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11" name="Picture 18" descr="n3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19" descr="n3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" name="Picture 20" descr="n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1" descr="n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340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1346912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346943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724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-cay-870x5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81000"/>
            <a:ext cx="8286750" cy="55245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5638800" y="4800600"/>
            <a:ext cx="2133600" cy="685800"/>
          </a:xfrm>
          <a:prstGeom prst="wedgeEllipseCallout">
            <a:avLst>
              <a:gd name="adj1" fmla="val -101630"/>
              <a:gd name="adj2" fmla="val -34549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Rễ</a:t>
            </a:r>
            <a:endParaRPr lang="en-SG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6019800" y="2895600"/>
            <a:ext cx="2362200" cy="990600"/>
          </a:xfrm>
          <a:prstGeom prst="wedgeEllipseCallout">
            <a:avLst>
              <a:gd name="adj1" fmla="val -105445"/>
              <a:gd name="adj2" fmla="val -3074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Thân</a:t>
            </a:r>
            <a:r>
              <a:rPr lang="en-SG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6400800" y="457200"/>
            <a:ext cx="2057400" cy="1143000"/>
          </a:xfrm>
          <a:prstGeom prst="wedgeEllipseCallout">
            <a:avLst>
              <a:gd name="adj1" fmla="val -81638"/>
              <a:gd name="adj2" fmla="val 66434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Lá</a:t>
            </a:r>
            <a:endParaRPr lang="en-SG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8600" y="6044625"/>
            <a:ext cx="8991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Ngoài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ra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loài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cây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còn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hoa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SG" altLang="en-US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SG" altLang="en-US" sz="3200" b="1" dirty="0" err="1">
                <a:latin typeface="Arial" pitchFamily="34" charset="0"/>
                <a:cs typeface="Arial" pitchFamily="34" charset="0"/>
              </a:rPr>
              <a:t>quả</a:t>
            </a:r>
            <a:endParaRPr lang="en-SG" alt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609600"/>
            <a:ext cx="6934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4000" b="1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 1: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biết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cây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cối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-101600" y="-257175"/>
            <a:ext cx="9450388" cy="7267575"/>
            <a:chOff x="0" y="192"/>
            <a:chExt cx="5760" cy="3936"/>
          </a:xfrm>
        </p:grpSpPr>
        <p:grpSp>
          <p:nvGrpSpPr>
            <p:cNvPr id="9" name="Group 17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12" name="Picture 18" descr="n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19" descr="n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" name="Picture 20" descr="n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1" descr="n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311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6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1178930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1178930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766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1227384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227400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683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0"/>
            <a:ext cx="4572000" cy="2971800"/>
          </a:xfrm>
          <a:prstGeom prst="rect">
            <a:avLst/>
          </a:prstGeom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60800"/>
            <a:ext cx="4572000" cy="29972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905956" y="3352800"/>
            <a:ext cx="533400" cy="431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477956" y="3378200"/>
            <a:ext cx="533400" cy="431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2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962400" y="6350000"/>
            <a:ext cx="533400" cy="431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3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534400" y="6330244"/>
            <a:ext cx="533400" cy="431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3322933"/>
            <a:ext cx="2895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phượng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vĩ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77556" y="3322934"/>
            <a:ext cx="2895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phong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6300379"/>
            <a:ext cx="2895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hoa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súng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0" y="6279213"/>
            <a:ext cx="32004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rau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muống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98688" y="2801644"/>
            <a:ext cx="2935112" cy="57973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cạn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10200" y="2514600"/>
            <a:ext cx="2895600" cy="88453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Rễ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hút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chất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khí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388620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8608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4058356" y="3505200"/>
            <a:ext cx="533400" cy="431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630356" y="3530600"/>
            <a:ext cx="533400" cy="431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2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8200" y="3348335"/>
            <a:ext cx="2895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phượng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vĩ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29956" y="3272135"/>
            <a:ext cx="2895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phong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2602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1280549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1280549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354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 descr="quizscreen_1330766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 descr="ispic1330766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7912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Ảnh-00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62706"/>
            <a:ext cx="3209925" cy="4385676"/>
          </a:xfrm>
          <a:prstGeom prst="rect">
            <a:avLst/>
          </a:prstGeom>
          <a:noFill/>
          <a:ln w="38100">
            <a:solidFill>
              <a:srgbClr val="DD6196"/>
            </a:solidFill>
            <a:miter lim="800000"/>
            <a:headEnd/>
            <a:tailEnd/>
          </a:ln>
        </p:spPr>
      </p:pic>
      <p:pic>
        <p:nvPicPr>
          <p:cNvPr id="5" name="Picture 6" descr="Ảnh-005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1066800"/>
            <a:ext cx="3124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ec3fb56073fe561bc2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1066800"/>
            <a:ext cx="3048000" cy="441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1737479"/>
            <a:ext cx="8001000" cy="36933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KẾT LUẬN</a:t>
            </a:r>
          </a:p>
          <a:p>
            <a:pPr algn="just"/>
            <a:r>
              <a:rPr lang="vi-VN" sz="3600" dirty="0" smtClean="0"/>
              <a:t>Cây cối có thể sống ở mọi nơi: Trên cạn, dưới nước, vừa sống trên cạn vừa sống dưới nước, </a:t>
            </a:r>
            <a:r>
              <a:rPr lang="en-US" sz="3600" dirty="0" err="1" smtClean="0"/>
              <a:t>có</a:t>
            </a:r>
            <a:r>
              <a:rPr lang="en-US" sz="3600" dirty="0" smtClean="0"/>
              <a:t> </a:t>
            </a:r>
            <a:r>
              <a:rPr lang="en-US" sz="3600" dirty="0" err="1" smtClean="0"/>
              <a:t>loài</a:t>
            </a:r>
            <a:r>
              <a:rPr lang="en-US" sz="3600" dirty="0" smtClean="0"/>
              <a:t> </a:t>
            </a:r>
            <a:r>
              <a:rPr lang="en-US" sz="3600" dirty="0" err="1" smtClean="0"/>
              <a:t>sống</a:t>
            </a:r>
            <a:r>
              <a:rPr lang="vi-VN" sz="3600" dirty="0" smtClean="0"/>
              <a:t> trên cây khác có rễ hút nước và chất dinh dưỡng trong không khí.</a:t>
            </a:r>
            <a:endParaRPr lang="en-US" sz="3600" dirty="0" smtClean="0"/>
          </a:p>
          <a:p>
            <a:pPr>
              <a:defRPr/>
            </a:pPr>
            <a:endParaRPr lang="en-US" dirty="0"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27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1683079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683079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395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l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5080" y="0"/>
            <a:ext cx="913892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211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 descr="20150410-con-nguoi-song-tot-nho-co-the-dong-vat-6 (1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457200"/>
            <a:ext cx="7467600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Callout 3"/>
          <p:cNvSpPr/>
          <p:nvPr/>
        </p:nvSpPr>
        <p:spPr>
          <a:xfrm>
            <a:off x="3505200" y="609600"/>
            <a:ext cx="1905000" cy="1450975"/>
          </a:xfrm>
          <a:prstGeom prst="wedgeEllipseCallout">
            <a:avLst>
              <a:gd name="adj1" fmla="val 151125"/>
              <a:gd name="adj2" fmla="val -25322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Đầu</a:t>
            </a:r>
            <a:endParaRPr lang="en-SG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6248400" y="2590800"/>
            <a:ext cx="2362200" cy="990600"/>
          </a:xfrm>
          <a:prstGeom prst="wedgeEllipseCallout">
            <a:avLst>
              <a:gd name="adj1" fmla="val -190242"/>
              <a:gd name="adj2" fmla="val -77626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Mình</a:t>
            </a:r>
            <a:endParaRPr lang="en-SG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76200" y="3962400"/>
            <a:ext cx="1828800" cy="1447800"/>
          </a:xfrm>
          <a:prstGeom prst="wedgeEllipseCallout">
            <a:avLst>
              <a:gd name="adj1" fmla="val 28253"/>
              <a:gd name="adj2" fmla="val -140073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Đuôi</a:t>
            </a:r>
            <a:endParaRPr lang="en-SG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4191000" y="4038600"/>
            <a:ext cx="2209800" cy="723900"/>
          </a:xfrm>
          <a:prstGeom prst="wedgeEllipseCallout">
            <a:avLst>
              <a:gd name="adj1" fmla="val -112410"/>
              <a:gd name="adj2" fmla="val 2449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SG" sz="3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Chân</a:t>
            </a:r>
            <a:endParaRPr lang="en-SG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1295400"/>
            <a:ext cx="6934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4000" b="1" dirty="0" err="1">
                <a:latin typeface="Arial" pitchFamily="34" charset="0"/>
                <a:cs typeface="Arial" pitchFamily="34" charset="0"/>
              </a:rPr>
              <a:t>Hoạt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>
                <a:latin typeface="Arial" pitchFamily="34" charset="0"/>
                <a:cs typeface="Arial" pitchFamily="34" charset="0"/>
              </a:rPr>
              <a:t>động</a:t>
            </a:r>
            <a:r>
              <a:rPr lang="en-US" sz="4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2: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Nhận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biết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 con </a:t>
            </a:r>
            <a:r>
              <a:rPr lang="en-US" sz="4000" b="1" dirty="0" err="1" smtClean="0">
                <a:latin typeface="Arial" pitchFamily="34" charset="0"/>
                <a:cs typeface="Arial" pitchFamily="34" charset="0"/>
              </a:rPr>
              <a:t>vật</a:t>
            </a:r>
            <a:endParaRPr lang="en-US" sz="4000" b="1" dirty="0"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333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1381934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381950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1892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 descr="quizscreen_1420435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 descr="ispic1420451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457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144000" cy="701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6200" y="-53622"/>
            <a:ext cx="4724400" cy="2274711"/>
          </a:xfrm>
          <a:prstGeom prst="rect">
            <a:avLst/>
          </a:prstGeom>
        </p:spPr>
      </p:pic>
      <p:pic>
        <p:nvPicPr>
          <p:cNvPr id="4" name="Picture 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0" y="2274711"/>
            <a:ext cx="4775200" cy="217170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6200" y="4401256"/>
            <a:ext cx="3479800" cy="2609144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-32456"/>
            <a:ext cx="4495800" cy="2242256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3178" y="2215443"/>
            <a:ext cx="4391378" cy="2222501"/>
          </a:xfrm>
          <a:prstGeom prst="rect">
            <a:avLst/>
          </a:prstGeom>
        </p:spPr>
      </p:pic>
      <p:pic>
        <p:nvPicPr>
          <p:cNvPr id="8" name="Picture 7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2856" y="4463344"/>
            <a:ext cx="3175000" cy="2578100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2700" y="4446411"/>
            <a:ext cx="2803878" cy="2563989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4191000" y="1828800"/>
            <a:ext cx="609600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5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604956" y="1763889"/>
            <a:ext cx="609600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8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6200" y="2221089"/>
            <a:ext cx="4851400" cy="21717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210756" y="4017433"/>
            <a:ext cx="609600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5" name="Oval 14"/>
          <p:cNvSpPr/>
          <p:nvPr/>
        </p:nvSpPr>
        <p:spPr>
          <a:xfrm>
            <a:off x="8556978" y="3955345"/>
            <a:ext cx="609600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9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0" y="4398433"/>
            <a:ext cx="609600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7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187700" y="4463344"/>
            <a:ext cx="774700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10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323189" y="4398432"/>
            <a:ext cx="867833" cy="4459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rial" pitchFamily="34" charset="0"/>
                <a:cs typeface="Arial" pitchFamily="34" charset="0"/>
              </a:rPr>
              <a:t>11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90600" y="1745312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chép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32967" y="1744722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rùa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600" y="3893256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sóc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10200" y="3955345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vẹt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6472535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Sư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tử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84878" y="6469009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ếch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75211" y="6472042"/>
            <a:ext cx="29718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Rắn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hổ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mang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572487901"/>
      </p:ext>
    </p:extLst>
  </p:cSld>
  <p:clrMapOvr>
    <a:masterClrMapping/>
  </p:clrMapOvr>
  <p:transition advClick="0" advTm="28109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uck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04800"/>
            <a:ext cx="5149862" cy="3276600"/>
          </a:xfrm>
          <a:prstGeom prst="rect">
            <a:avLst/>
          </a:prstGeom>
        </p:spPr>
      </p:pic>
      <p:pic>
        <p:nvPicPr>
          <p:cNvPr id="3" name="Picture 2" descr="unname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800" y="3581400"/>
            <a:ext cx="4876800" cy="30384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9576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1470059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470059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251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26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411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1507078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1507094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5902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-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3200400"/>
            <a:ext cx="6286500" cy="3657600"/>
          </a:xfrm>
          <a:prstGeom prst="rect">
            <a:avLst/>
          </a:prstGeom>
        </p:spPr>
      </p:pic>
      <p:pic>
        <p:nvPicPr>
          <p:cNvPr id="3" name="Picture 2" descr="con chó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"/>
            <a:ext cx="4784311" cy="3505199"/>
          </a:xfrm>
          <a:prstGeom prst="rect">
            <a:avLst/>
          </a:prstGeom>
        </p:spPr>
      </p:pic>
      <p:pic>
        <p:nvPicPr>
          <p:cNvPr id="4" name="Picture 3" descr="den-kenya-xem-nguoi-dan-bao-ve-dong-vat-nhu-bau-va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8600" y="0"/>
            <a:ext cx="5270977" cy="3505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1981200"/>
            <a:ext cx="8001000" cy="313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sz="3600" b="1" smtClean="0">
                <a:latin typeface="Arial" pitchFamily="34" charset="0"/>
                <a:cs typeface="Arial" pitchFamily="34" charset="0"/>
              </a:rPr>
              <a:t>KẾT LUẬN</a:t>
            </a:r>
          </a:p>
          <a:p>
            <a:pPr algn="just"/>
            <a:r>
              <a:rPr lang="vi-VN" sz="3600" b="1" dirty="0" smtClean="0"/>
              <a:t>Các con vật có thể sống ở mọi nơi: Trên cạn, dưới nước, vừa sống trên cạn vừa sống dưới nước, bay lượn trên không..</a:t>
            </a:r>
            <a:endParaRPr lang="en-US" sz="3600" b="1" dirty="0" smtClean="0"/>
          </a:p>
          <a:p>
            <a:pPr>
              <a:defRPr/>
            </a:pPr>
            <a:endParaRPr lang="en-US" dirty="0"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338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 descr="quizscreen_764872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 descr="ispic764888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347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0"/>
            <a:ext cx="83058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32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MỘT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SỐ LƯU Ý </a:t>
            </a:r>
            <a:endParaRPr lang="en-US" sz="32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KHI 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HỌC BÀI GIẢNG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E-LEARNING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Muốn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dừng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hay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muốn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chuyển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hoặc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kích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chuột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tượng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điều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khiển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phía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dưới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Còn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trắc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nghiệm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cần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kĩ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hỏi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dẫn.em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nhấn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nút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Bắt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hỏi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dẫn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kiểm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hãy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nhấn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nút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lời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.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báo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hay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báo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bấm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câu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hỏi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đúng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hoàn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gói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báo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đóng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chuyển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tiếp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defRPr/>
            </a:pP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-101600" y="-257175"/>
            <a:ext cx="9450388" cy="7267575"/>
            <a:chOff x="0" y="192"/>
            <a:chExt cx="5760" cy="3936"/>
          </a:xfrm>
        </p:grpSpPr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10" name="Picture 18" descr="n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19" descr="n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8" name="Picture 20" descr="n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1" descr="n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430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 descr="quizscreen_1015285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 descr="ispic1015285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2284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ông Xả Rác Remix - Phương Khả Vy Giọng Hát Việt Nhí - Nhạc Thiếu Nhi remix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239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32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285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cuoi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3599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SCENARIO_SHAPE0"/>
          <p:cNvSpPr/>
          <p:nvPr/>
        </p:nvSpPr>
        <p:spPr>
          <a:xfrm>
            <a:off x="0" y="-38100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SCENARIO_SHAPE1" descr="scenarioscreen_1721486-722293959_184-6676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2400" y="-304800"/>
            <a:ext cx="8762999" cy="71628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pic>
        <p:nvPicPr>
          <p:cNvPr id="5" name="ISPRING_SCENARIO_SHAPE3" descr="ispic1721486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325018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</p:cSld>
  <p:clrMapOvr>
    <a:masterClrMapping/>
  </p:clrMapOvr>
  <p:transition advClick="0" advTm="2538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813" y="571500"/>
            <a:ext cx="8001000" cy="572464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MỤC TIÊU BÀI HỌC</a:t>
            </a:r>
          </a:p>
          <a:p>
            <a:pPr algn="just"/>
            <a:r>
              <a:rPr lang="en-US" sz="28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Củng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cố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kiến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đã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sống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cây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cối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đã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800" dirty="0">
                <a:latin typeface="Arial" pitchFamily="34" charset="0"/>
                <a:cs typeface="Arial" pitchFamily="34" charset="0"/>
              </a:rPr>
              <a:t>-  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những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cây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cối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vừa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sống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dưới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vừa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sống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ở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không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lợi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ích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chúng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8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Nêu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khác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nhau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giữa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cây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cối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thường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đứng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yên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chỗ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rễ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thân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lá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hoa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)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chuyển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đầu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mình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chân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loài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cánh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/>
            <a:r>
              <a:rPr lang="en-US" sz="2800" dirty="0">
                <a:latin typeface="Arial" pitchFamily="34" charset="0"/>
                <a:cs typeface="Arial" pitchFamily="34" charset="0"/>
              </a:rPr>
              <a:t>- 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ý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bảo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vệ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cây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cối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con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vật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8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Thể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sự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tương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tác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tích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cực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học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-101600" y="-257175"/>
            <a:ext cx="9450388" cy="7267575"/>
            <a:chOff x="0" y="192"/>
            <a:chExt cx="5760" cy="3936"/>
          </a:xfrm>
        </p:grpSpPr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7" name="Picture 18" descr="n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19" descr="n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5" name="Picture 20" descr="n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1" descr="n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276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571750"/>
            <a:ext cx="714375" cy="17859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trúc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học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6363" y="357188"/>
            <a:ext cx="785812" cy="142875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Khởi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6363" y="2786063"/>
            <a:ext cx="785812" cy="1214437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mới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76363" y="5072063"/>
            <a:ext cx="857250" cy="12858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Củng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cố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62238" y="500063"/>
            <a:ext cx="3214687" cy="35718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Ôn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cũ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62238" y="1214438"/>
            <a:ext cx="3214687" cy="35718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Khởi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9363" y="2071688"/>
            <a:ext cx="3714750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Giới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thiệu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76500" y="2971800"/>
            <a:ext cx="3714750" cy="6429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1: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cối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52700" y="4114800"/>
            <a:ext cx="3714750" cy="64293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2: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Nhận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con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vật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62238" y="5214938"/>
            <a:ext cx="3214687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củng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cố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662238" y="5857875"/>
            <a:ext cx="3214687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Giai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điệu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thân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quen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62738" y="1447800"/>
            <a:ext cx="2214562" cy="85725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cối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62738" y="2590800"/>
            <a:ext cx="2214562" cy="976312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loài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cây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lợi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ích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chúng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62738" y="3810000"/>
            <a:ext cx="2214562" cy="70485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bộ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phận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vật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62738" y="4953000"/>
            <a:ext cx="2214562" cy="100965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Nơi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lợi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ích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bảo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vệ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chúng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Straight Arrow Connector 19"/>
          <p:cNvCxnSpPr>
            <a:stCxn id="2" idx="0"/>
          </p:cNvCxnSpPr>
          <p:nvPr/>
        </p:nvCxnSpPr>
        <p:spPr>
          <a:xfrm rot="5400000" flipH="1" flipV="1">
            <a:off x="233363" y="1500188"/>
            <a:ext cx="1500187" cy="642937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4" idx="1"/>
          </p:cNvCxnSpPr>
          <p:nvPr/>
        </p:nvCxnSpPr>
        <p:spPr>
          <a:xfrm flipV="1">
            <a:off x="1019175" y="3392488"/>
            <a:ext cx="357188" cy="36512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" idx="2"/>
            <a:endCxn id="5" idx="1"/>
          </p:cNvCxnSpPr>
          <p:nvPr/>
        </p:nvCxnSpPr>
        <p:spPr>
          <a:xfrm rot="16200000" flipH="1">
            <a:off x="340520" y="4679156"/>
            <a:ext cx="1357312" cy="714375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8" idx="1"/>
          </p:cNvCxnSpPr>
          <p:nvPr/>
        </p:nvCxnSpPr>
        <p:spPr>
          <a:xfrm rot="5400000" flipH="1" flipV="1">
            <a:off x="1804987" y="2643188"/>
            <a:ext cx="1071563" cy="357188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3" idx="3"/>
            <a:endCxn id="7" idx="1"/>
          </p:cNvCxnSpPr>
          <p:nvPr/>
        </p:nvCxnSpPr>
        <p:spPr>
          <a:xfrm>
            <a:off x="2162175" y="1071563"/>
            <a:ext cx="500063" cy="320675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9" idx="1"/>
          </p:cNvCxnSpPr>
          <p:nvPr/>
        </p:nvCxnSpPr>
        <p:spPr>
          <a:xfrm flipV="1">
            <a:off x="2171700" y="3293269"/>
            <a:ext cx="304800" cy="211931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4" idx="3"/>
            <a:endCxn id="10" idx="1"/>
          </p:cNvCxnSpPr>
          <p:nvPr/>
        </p:nvCxnSpPr>
        <p:spPr>
          <a:xfrm>
            <a:off x="2162175" y="3393282"/>
            <a:ext cx="390525" cy="1042987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5" idx="3"/>
          </p:cNvCxnSpPr>
          <p:nvPr/>
        </p:nvCxnSpPr>
        <p:spPr>
          <a:xfrm flipV="1">
            <a:off x="2233613" y="5394326"/>
            <a:ext cx="428625" cy="320675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5" idx="3"/>
            <a:endCxn id="13" idx="1"/>
          </p:cNvCxnSpPr>
          <p:nvPr/>
        </p:nvCxnSpPr>
        <p:spPr>
          <a:xfrm>
            <a:off x="2233613" y="5715000"/>
            <a:ext cx="428625" cy="357188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9" idx="3"/>
            <a:endCxn id="14" idx="1"/>
          </p:cNvCxnSpPr>
          <p:nvPr/>
        </p:nvCxnSpPr>
        <p:spPr>
          <a:xfrm flipV="1">
            <a:off x="6191250" y="1876425"/>
            <a:ext cx="471488" cy="1416844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9" idx="3"/>
            <a:endCxn id="15" idx="1"/>
          </p:cNvCxnSpPr>
          <p:nvPr/>
        </p:nvCxnSpPr>
        <p:spPr>
          <a:xfrm flipV="1">
            <a:off x="6191250" y="3078956"/>
            <a:ext cx="471488" cy="214313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0" idx="3"/>
            <a:endCxn id="16" idx="1"/>
          </p:cNvCxnSpPr>
          <p:nvPr/>
        </p:nvCxnSpPr>
        <p:spPr>
          <a:xfrm flipV="1">
            <a:off x="6267450" y="4162425"/>
            <a:ext cx="395288" cy="273844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0" idx="3"/>
            <a:endCxn id="17" idx="1"/>
          </p:cNvCxnSpPr>
          <p:nvPr/>
        </p:nvCxnSpPr>
        <p:spPr>
          <a:xfrm>
            <a:off x="6267450" y="4436269"/>
            <a:ext cx="395288" cy="1021556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6" idx="1"/>
          </p:cNvCxnSpPr>
          <p:nvPr/>
        </p:nvCxnSpPr>
        <p:spPr>
          <a:xfrm flipV="1">
            <a:off x="2233613" y="677863"/>
            <a:ext cx="428625" cy="393700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16"/>
          <p:cNvGrpSpPr>
            <a:grpSpLocks/>
          </p:cNvGrpSpPr>
          <p:nvPr/>
        </p:nvGrpSpPr>
        <p:grpSpPr bwMode="auto">
          <a:xfrm>
            <a:off x="-101600" y="-257175"/>
            <a:ext cx="9450388" cy="7267575"/>
            <a:chOff x="0" y="192"/>
            <a:chExt cx="5760" cy="3936"/>
          </a:xfrm>
        </p:grpSpPr>
        <p:grpSp>
          <p:nvGrpSpPr>
            <p:cNvPr id="35" name="Group 17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39" name="Picture 18" descr="n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" name="Picture 19" descr="n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7" name="Picture 20" descr="n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21" descr="n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 advClick="0" advTm="561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 descr="quizscreen_1079261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 descr="ispic1079277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664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 descr="quizscreen_1125937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114300" dist="38100" dir="540000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2" name="ISPRING_QUIZ_SHAPE3" descr="ispic1125937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Click="0" advTm="2622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9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888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COURSE_TITLE" val="Presentation2"/>
  <p:tag name="ISPRING_CURRENT_PLAYER_ID" val="universal"/>
  <p:tag name="ISPRING_UUID" val="{24779726-B906-4787-8142-CA9429FACE5E}"/>
  <p:tag name="ISPRING_RESOURCE_FOLDER" val="E:\Trường Tiểu học Nguyễn Huệ\Bài thi elearing\TNXH lop 2 bài 30 Nhận biết cây cối và các con vật\Bài thi e-learning\Tệp nguồn\Presentation2\"/>
  <p:tag name="ISPRING_PRESENTATION_PATH" val="E:\Trường Tiểu học Nguyễn Huệ\Bài thi elearing\TNXH lop 2 bài 30 Nhận biết cây cối và các con vật\Bài thi e-learning\Tệp nguồn\Presentation2.pptx"/>
  <p:tag name="ISPRING_PROJECT_VERSION" val="9.3"/>
  <p:tag name="ISPRING_PROJECT_FOLDER_UPDATED" val="1"/>
  <p:tag name="ISPRING_SCREEN_RECS_UPDATED" val="E:\Trường Tiểu học Nguyễn Huệ\Bài thi elearing\TNXH lop 2 bài 30 Nhận biết cây cối và các con vật\Bài thi e-learning\Tệp nguồn\Presentation2\"/>
  <p:tag name="ISPRING_PRESENTATION_TITLE" val="Presentation2"/>
  <p:tag name="ISPRING_FIRST_PUBLISH" val="1"/>
  <p:tag name="ISPRING_DEFAULT_PRESENTE_ID" val="{CAD4D3CB-4D18-4A1E-8017-11BF38DAB615}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BrotRAsnRg60FAAB0FAAAHQAAAHVuaXZlcnNhbC9jb21tb25fbWVzc2FnZXMubG5nrVhfa9xGEH8P5DssgkALqZMUEvpgX9Dp1j5hWbpIe7bTUsRaWt8tlrQX/bFzfepbn0rpYymFhpK2lAYCzdPdQx9c8j2un6SzK93lLo2R5ARsuJU0v5mdmd/M7G4/fBpH6JylGRfJjnZv666GWBKIkCejHW1Idj/5TENZTpOQRiJhO1oiNPSwc/PGdkSTUUFHDH7fvIHQdsyyDJZZR67erBEPd7RB1+/qxr5PHF8fDPzukBDH9i29iy2t06XB2fad6vMrpA3nYKDbj33L2XP8rrmndQwRT2gyRZYYiY8+ffDg6b37Dz5uBeMd6Ja1CYQU0v27DYBs4jqWD2jY8m18TLQOScEjKKNFO2FnSCzTxlqn+tFOeuDiw6XqPH39cjH/MahFGLoutonvWWYP+6bn2w5RrrEwwT2t81gUaEzPGcoFOufsAuVjBkmR85ShLOKhehEIeJAUrE5ZzznQTdt3sUdc0yCmY2sdT6Tp9LaCpUU+Fimoy1DIM3oSsVDp5HI/8H6SsgxU0xzSE8FfPubwpYgpT7bqVR/ZlqP3VM4dYM/T98DNZLUpQNqAv+D5GN6FTNwGFRdJJGiITlMGgI6H6GQS8aD8knuTVFo4iOi01gpXPzLtPch9x/J8bPeWT7QOTkLUS6ncbEsUV/ewCwApzVh6DVlfpb4SR3oUtUPom3t9C/6JNIHwxezvCcoX8+cBOrn8maPxYv5t0A5xgCErupezvE4M0ha7kPqed+S4PenBnKWIognNsguRhhspux7cOmDTNhxghUHWwInEWAJDsnCoi2nKgrweDKzUVbJXJIO9Qjb6RBUKya+4yHLgUDyJWM6UtVxuhQYqv07YqQCyRYyel0QA7Yp5tTlv6UPb6PtdsiqvFi2SYNxQDpj6TrKsU6OAnFknQK1NFZrfdY6h1Ggd22kj4exDadxvI/EYe+Bk7NXJ2PqhuaerKEERXFaoZQUMqCw40RTRIAA5mU3nXBQZPJEugTqlIpJttVPj4UdDyGJTt64otCUqpINajfg5AzvSkKW1iqAXGLgnWfVoaH7u7+qmhXvvSD06RYnIEQ3PaRIwSLaAyphO4V3IQ/VOpr3S/6TgXyGaV3X/VtUy7B4+vtXWno0ucwUjaJ6zeJLXqZYOq8y/jhWS4lea0GTr19PvGdjWXdP5MJHJeFxEZTt67/isLGsbo1oj3tNTzaP1oS3xylaDYXqxZCt4/RL98z1fzL9JZK970RyhL03omlD3FrPfk+Zypr0LMoOyh0GTM5NT0VzadiqA/fHlKyjUweVf4Cb1E8Y2lIzkqPgTR+Fi9mzaHNbrQwjUZo5ZLAH/iJsLH4InNrZ0KBtKc/kj3PVMgpfj7hE7qZNVjG/cgRXhr99610bcjXZETGKB0TYAjqrxMUMRj3nOwgaYwwO89EHZRDZ2ciSKKFQFIuJnqpGAd4uY/X94Pk1FrJ5GNFsSpGxkD9/HinJzbql00GLiWnG8cXzWKH79KHlYd2HQMXTbkNNRfzH/bYpOFvPvGgoCsaQ7LOItB6yKYfnln9K/i9nzaUOo8gTXw7s6wFU7JxLlTM7UcUOUt6wxLp8F6Azkc8jnxeyX0q5rIMpZEMovXiF/YYucZV+2BpEbe4OxmP8AVaeQJQlcT+HQClyuBSV6d9MYY3w5k/XnRf1oK2Wrs/VSukeTMYrlkaVW2ITE/yCHV1p2zFjE8GirXi/wqsoQnRDd6B8A9WCuJdCIItmHijYQyyQznKELp7+KtYYoUhgvCM8jhvBTKrnWBvVAd/ehLqsznMy8V2VUn7fBUFFtF8816dXlSZuIvhF/u9uS63ZI6QJiDny911OXS7ChiAdn5cwRwgE1qG6ZIjESTcGMvm5DD3kLj4U8bwvoYry6N5I3Iur2wRJU3vL9+/WvdfKqcS8rNBTAcl1xyRblwXATZLXK1P3g9p2168L/AFBLAwQUAAIACADBrotR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MGui1EN8JU0wwUAAIUeAAAnAAAAdW5pdmVyc2FsL2ZsYXNoX3B1Ymxpc2hpbmdfc2V0dGluZ3MueG1s5VlLbxs3EL77VxBb5BjLiu08DEmBLa0QIbKkSpsmQVEY1C6lZc0ltyRXjnLqLaceeiyKAg2KtEXRADn0JB16UJH/of6SDrW2HpYfVBIHSXMw5OXO93GWw/lmuJu7+yRiqEekooLnnez6hoMI90VAeTfvPPDK1287SGnMA8wEJ3mHCwfdLazl4qTNqApbRGswVQhouNqJdd4JtY53Mpmjo6N1qmJp7gqWaOBX676IMrEkinBNZCZmuA8/uh8T5RwzWBDAXyT4MaywtoZQLmXaF0HCCKIBeM6peSjMygyr0MmkZm3sH3alSHhQFExIJLvtvPNZ0S1lS5snNilViUaEmzVRBRg0w3oHBwE1XmDWok8JCgnthuBudmPLQUc00GHe2dy4YXjAPrPMM2FPHx4bnqKAVeD6eIKIaBxgjdPLdEZJOkRCOIgqaJkQIF0Ym7PU5ImeDqRDQZ/jiPoe3EFmrfJOyTtoumW36daK7sGDZjV11RrhVbyqa4VpVSsl96BW99zWwT1vv7oyyHMfeSuAVvXMmr7RdFtuzXObB3uV+ooIe6dmGHd/t1JdEfPQ3WtVvFVnqu3urwpp3KvX7DD3HjfcZrVSu3/g1etVr9KYoSZ7eG635jKLGz8HCSISOb+9dZhEbY4pA7E5tccV0SBXDMsu8USZQjZ2MFPEQV/HpPt5ghnVfZOhoGqHhMS7Kia+bprsyzsmo5wZXUoIjkFKTnN7+840tW/dXnj0TDr77LHO9DI3FbtGKLR4z95nN7an7t/Zutj9cxzN9WhARA1LOZGs5Qe41IUbM3XMbt68ebEX58yWw1pjPwQp1SdKOD9yYkWN/9jXtAc6TU752kkYayVxLKSeien84NSJc2hyHcEX9p+5Rm3BgmncSNQmQQ1HZK4AtQ4pL4Nl1kEdyBQGEa3HhKMW5lD0qIYo+1MClbSVpnpS7MrH1ruSYoaAD6oyQfutpaj7IZZqITWm8TGFxi98WROaqK/S5U6HzjcdD3+gKEh4F/nj4W8YaYl51wrr8gCVJD6Cgm1jvjcaaBs7j44Hf8dIj4cvfNQe/UxROB5+51t5JLEi0toS7TJm5VH4+hX653s6Hj7jxq+XViCzjughadsYPxQJC1BfJIjRQ4K0QJCeSQT/hQTN9xCoI0U0GYU+RyPFIIFQj5IjEty1megxTBElgISmKmZEpzN8k9CnqE06QgIvwT2IKIxTlfKvr0QcY6VmpPjEx2tpJa7USu6ja+YBcdDD0NWsRg4qQKJYXwk/7iMu9AkOlsPHCewRE5SABpN7Ns+2/uZhmAoRxPkdRWOBX9EoYfhd0k8XZI76CkN+NbOsEvhLPbCeNsS9SaKb5J1QQ4pTCEnKCTd8KCKUHxcuC0IfcyQ46yPsQzeljGz0qEgUjKQCkVKrN/cwxcM2nVx1oeDBjDIg0opyI3tjc2v75q3bd3bWM/9+++v1C0HHfWaDYTNd2mgWLzydWCNPnYQuwZ1z4rBDnTp3XAI69/RhjVvVzQtOItbIM84j1tjTpxJr4NLZ5BLkBSeUJWxZyMioTrAUz7MPqxbwinF6t+hVvqh4j88gmKTCcl+Xy5ie8+wWdHIg+FA70OLouY8OoY/TUCrHg1+QHv0ZoUPT2UU2WnE/HP1lypJB6XA8eNG3QdWMVsGBwsa2hHmIItNj2lgXw9EAHBm99EP73k/L16/Gwx99e4TCiZU4uy2r5ajbWNXv21g103a0MdeKWrkA7UU3LZfQYDAaUciL91Ys3ka6rVL9Hav+lanhx6Fob32oTiXxahTNW03A3mj/fhqF5yqj9D9e9g/7ldOn8y7o9SuoY+PhM6tKXZy0MT64b/eeKe16QOV51/QOP1EUjAfPrZqfR8S0SqM/rORpPPidv1cZW0yIlrtf2atXS59A3fhAVzC9mn6TWfgIM/04sPjV0tyJKKcRLKt5ETD91FnY3trIZc6+tbYGbIufjgtr/wFQSwMEFAACAAgAwa6LUbvNedt3AwAA+AsAACEAAAB1bml2ZXJzYWwvZmxhc2hfc2tpbl9zZXR0aW5ncy54bWyNVsFu4jAQPZevQOwdWsqWVkoj0ZZK1bJttWW5O8kAFo4d2Q5d/n7HThwcCJBESPHMe/Z45nlMoDaUd7cgFRX8sTfshZ2rIM6lBK7nkGaMaOhGRMFb8th7/Tub9QYWIZiQX6A15SuFhtLSpYiKRZoRvpuJlehHJN6spMh50gt/vN6aNxhY6AFpvctAMso3iPs5vH96eW3GMar0m4a0vyQx9AUGjoTpzXQ4HbYhZBKUAhPMw8tkOLm7wGEkAuZWGY1H96NJK8Z+mVf7tCJtqaLaksbD8e141EzC1CK2ntcza2Qiy7P2ZcikWJnYDxhj815gMEESVAPCXx7MewGOytqZRS7UW8M/fSH3Ua614P1YcI2i7XMhU8KQs7RPK05Z4RYMq6Jqidu7u+v76DLBKSgaJ/GpxJAV1LMeQ3KTnKoTZg9kHX8u+kI1fjJJM1AxmmAcQiY2Yrg27x5afnknPzA5lIJ9mhVqHcHoOWIQaplDMHAj41Fr8f2RazzuEC4JU+j2TQ7yiZv8JLlyU9RtDvUHvilPPEhpcP6FYHkKz0WUHqxud+jn5ydbNz+uylYFJmFbmrzI9kaHe8d8H+E8o8N9maR/cLY7Ah96DMMdoSdii3cm0VcBcILfLjtuZF1m+plpPMpbrzRYQCoSCK0e5jQFU5lgYG0miMFBFAEnW7oiGm+R3wYT7WzoKhgcOAoNNUom0FQzOBZSLHKpMAh0LsrNldVp8BhCcfTURM9gqR22bnSpN7eUX2s7Pq/ecqIiScWgq/H6euylRG5AzoVgqtctKdjCcAZ7ax7CzS2B3QfkG1+KNgQuNPgz27gbkaI4Sq2wRGsSr1OMpDnqKnW2do01Csr1jmvH8zQCOcV6U3BCq9sMak1Xa4Y/vaDwDUkdfsJpeHqNU3FCKw17BlthIDJeO30XA2NPc6Ypgy24huAZzCZPbCdQKOnjPRrd1LXmWS4KrewdeyX4qLrjCL7AeES9B/mO8zrWJFJ2M/t+4DrwfkavJ5c9zWjQb2d2bGXiT4jOhlxhQby8kVyLL02kLqfbj+1GyRYmnKa2daDZW7bBYxhMiKzMgHW5RB7Z3eLmMqkmUg7e4GkmmLYYDpsI1lPvinM8a+FSAvgd0Ro7VZ/+BbtIEJm8V4Ba425wGy7uDC8y21yxKaeZDgaeyZaiyjp+4//9sNP5D1BLAwQUAAIACADBrotRwBoWfr0FAAAPHgAAJgAAAHVuaXZlcnNhbC9odG1sX3B1Ymxpc2hpbmdfc2V0dGluZ3MueG1s5VlNbxs3EL37VxBb5BjLjvNpSA5saQ0LkSVV2tQOisKgdiktay65JblylFNvOfXQY1EUaFCkLYoGyKEn6dCDivwP9Zd0qLX1YckyldoO0h4CZ7nzHocczpuhNvv4ecRQm0hFBc8566trDiLcFwHlrZzz1Nu9/dBBSmMeYCY4yTlcOOjx1ko2ThqMqrBOtAZThYCGq81Y55xQ63gzkzk5OVmlKpbmrWCJBn616osoE0uiCNdEZmKGO/BHd2KinFMGCwL4Fwl+CttaWUEomzLtiyBhBNEAPOfULAqzPR0xJ5NaNbB/3JIi4UFeMCGRbDVyzid5t7Be2DizSZkKNCLcbInagkEzrDdxEFDjBGZ1+oKgkNBWCN6ur9110AkNdJhzNtbuGB6wz8zyDNnTtWPDkxewCVyfThARjQOscfqYzihJk0iIBlFbWiYESKfGJiw1ea5HA+lQ0OE4or4Hb5DZqpxT8I5q7q5bc8t59+hprZS6ao3wil7JtcLUS8WCe1SueG79aM/bLy0N8txDbwnQsp5Z01drbt0te27taKdYWRJh79QY4+5vF0tLYg7cnXrRW3am8vb+spDqXqVsh9l7VnVrpWL5yZFXqZS8YnWMGp7hidOazUwf/CwkiEjk5PHWYRI1OKYMtObcGVdEg1oxLFvEE7sUsrGJmSIO+jImrU8TzKjumAwFUTsmJN5WMfF1zWRfzjEZ5YzpUkJwDFJylNv3Ho1S+8HDqaVn0tnHy5rrZXakddVQaHHD3q+v3Ru5/+juYvcvcDTbpgERZSzlULJmF3CpC3fG6ri+cf/+Yi8umC2LtcZ+CFKqz5RwcuTMihr/sa9pG3SanPO1mTBWT+JYSD0W08nBkRMX0GSbgk+dP/OMGoIFo7iRqEGCMo4gC6q73EFNSA0GIazEhKM65lDkqIaw+iOEShpKUz0sbrun1tuSYoaggEEVJmi/PhNmP8RSTeXCKCCmsvhbn5eFJuqLdH/ToYtNB73vKAoS3kL+oPcLRlpi3rLCujxABYlPoEDbmO/0u9rGzqOD7p8x0oPeax81+j9SFA563/hWHkmsiLS2RNuMWXkUvnuL/vqWDnovufHrjRXI7CM6IA0b4wORsAB1RIIYPSZICwT5mETwv5CgyaYBNaWIhqMMK40Ug4xBbUpOSPDYZqJnMEWUABKaqJgRnc7wVUJfoAZpCgm8BLchojBOVcq/uhRxjJUak+IzH2+lpbdYLriHt8wCcdDG0MYsRw5pT6JYXws/7iAu9BkOtsPHCZwRE5SABsN3Nmtbff8wjJQH4nxF0ZjiVzRKGL5K+tGGTFBfY8ivZ5ZlAn+pB9bThrg9THSTvENqSHEKIUk54YUP9YXy00plQehjjgRnHYR9aJ+UkY02FYmCkVQgUmr1/h6meDimw6cW3LBgRhkQaUW5tn5n4+69+w8ePtpczfz99c+3F4JOG8sqw2a6tLPML7yOWCPPXX0uwV1wxbBDnbtoXAK68LphjVvWzQVXD2vknAuINfb8NcQaOHMZuQS54Eoyg90VMjKqE8zEc/7t1AJeNE5v573iZ0Xv2RyCYSrM9nXZjGky5/ecwxvAuZaz8eF6znz/lY+OoXPTUBwH3Z+Q7v8eoWPTy0U26vAk7P9hCpFB6XDQfd2xQZWNOsGdwca2gHmIItNV2ljnw34XHOm/8UP7bk/Ld28Hve99e4TCiZUcu3Wr7ajYWFWe2FjV0ga0OtF8WrkADUUrLZDQUjAaUciEGysP/0asrZL7inX+2vTv49CwufdmulDEUtm7Hg3zlpOs9zqxH3Fx+XCB+Q/v9NwUUPMKOaqTiBrQDVX0/8/PO+/eQqEa9F5aleL8sE/xwX27n47StgZknLdMc/ADRcGg+8qquzkkphfq/2alRoPur/xGVWs6GerufnGnUipca1ZQu7T4KKToarcvfRp9VJn6ijL6dX/6s+MKjE9/xN1a+QdQSwMEFAACAAgAwa6LUWmzNzDDAQAAegYAAB8AAAB1bml2ZXJzYWwvaHRtbF9za2luX3NldHRpbmdzLmpzjZRRT8IwEMff/RRkvhqiAxn4hgESEx5M9M340HXHWOh6TVsmaPzurptot92U9mX977f/9a7rfVwMyhHwYHA3+Kieq/Vjc11p4DSr93DV1EWPnjs9MCJL4DnLQWQSghZSnD79kT9/Cco4kJVpfHxytsbzC9C92TBhfFwRFprQDKEVhPZGaAcq8Hsjs++s6oy8Msd7a1EOOUoL0g4l6pxVTHC5qYafYAvGAvQ/6IZxaJiOJpPradxH/jqO4yjhM5/jmCsmj2tMcRgzvks17mVS06uRmz69PSrQ5YHvauA2nN4vVj4gMmMfLOTtwMubZbgM+0mlwRj4jjtbzMP5hIQFi0H4CUXj6Xj+B9owXlXjD7rITGZPdBRGo2js04ql0KkSh+QmGTUxWXp1qtkJXnMWDtZLhjUIwY6gO1bdH0Oh2qszDlBpTF1FumjkJokKZEkm05pbzNwkObdZZ9v3b1QdYxijTk6nB9du+kyrGPOgcc2wdc22xK3N+5rLGZ3BkpfbtKKuqb4gKJGKi4SmqI8LcjO23Wnc+qVMm+kd6GdEUTZPdyhgymYC+kFu0AnMWsa3eamV6bz6jYLcOT87x9Y2Lz6/AFBLAwQUAAIACADBrotRlBOzImkAAABuAAAAHAAAAHVuaXZlcnNhbC9sb2NhbF9zZXR0aW5ncy54bWwNzDEOgzAMQNGdU1jeKe3WgcDGVpbSA1jERZEcG5GA4PZk+8PTb/szChy8pWDq8PV4IrDO5oMuDn/TUL8RUib1JKbsUA2h76pWbCb5cs4FJliFLt4mjiUyjxSLHHYRqOFTXv/AHpuuugFQSwMEFAACAAgA8bSIURaJOT4GMwAAHk4AABcAAAB1bml2ZXJzYWwvdW5pdmVyc2FsLnBuZ+18e1xS2d63M001jqY1ztjNS9aMUzOmllNqKqR2PVlWVmaK5qhZKpKaqCjQxbQ5ltBVG0syKysnzBuICExaBxOVLhrKFsi8ixsSBMIt8ILd7Jx53vc57+Xzfj7PM38oH9be67e+v+v6rr3X4tft2zbO+mrBV0ZGRrM2b1q308joCwsjo89PfzlD30Kzfz2q//gsaedGHyNyq9WQ/ssX0d5bvY2MygkmE+HT9d+ND28KSjIyMmsw/H3GRt2ONDLaWrl5nfeu1FBQoCNkdGJ5ak3pG2tcedQynxXeE2t9FlftjJv99crz3+/r3GF17MpSt51Wy4y9txGty9jXHvLLv0zYXxF+PM9u4e8doZc6UqtWb2uM7rWe+QvX7zRb0tfenO6W5I4I20aS3A1QpG7yT05pvxdMpYtbx9JSduO1JQv1oI4umWev/zDauMLP8JH7S77hw+qR82f6D7e/h3+u/zh8oTjbWKRuTRkLO+E7ZuORt0Df5pW7wH7McjbPauRZenMIxsjoj2Rnv5qN97dIVyQN6Tvzul+G+6C6F+X8MI4hXIw1NjKqycgyVpliPnwL7T9M2J8njOh/Ns3IiHwivN7rOAJDuLzF3MjNv4yh5LeUljEx8qafyroyNOKwvCN9fazpapSPFnBucu62eTSX+VqKEtW/GIDrTkp6+s9NM2r119pqzqAyiunXiEcEfaxZxXD2QvuuYme/l45ZxkZ/uL+O+2IzvQm/ZMOVR87dIh3kJJzg+GPvpgvc57roNRx/QY0H9OIGdBlyEIWHFATyRuZq/AQbPzG+MYKpbkHB+DzJroZMuPo8nOZVguHdDFH9xBoflSSrZhm5wRmPTnxXfSb1QrjPjOn+miciXEB1x+P6H2xZ8jKN4qrJtSSHXGv7iae2mh3UjGmV24XUva1o/JtsfKq8vQynUGzpf7yYjjhom+hJWE5KkeYzx246MbTCePW+gWpvQndHeL3S6g5M/Vg0GI8PZKnSSTSGQKm5IF8+wFdpLtq6YVjZXxhdIaEfLNrM2OD5xrkoa/r8pZHh56m246+dWAlYWOvnToBXG2qL7d152AM+llXqumDIUho0yHMd78sLY2qWQ35p//ClP4GNXf7afHlYidKNPxPa4sQ4AlW7HVl7uLUhM8bDqGP3jMPw8WK48haHD6BIN4ny5bYDsivZacG8li/1RgCPe5/DnEl9He5juYZemEAU5R7YcX6l3+1HW+PPi2PeEGU4gaPJrRDlebxUQzUpaYO2xgpggKaLq5kAozrJgtWq3TzrAM+HznY54xiW9by25xOl6B1X1idnzQIVCocTI0tsowu6opugeyPin8LUTWClTSI2/jnsvmw10JUcdzM+bzoOmafaojzLkZmeWHMpjgQgCXdyezhhWhnIBmEBTBv3/rjzyPREBJIUwR0IDKOOY/ooacEkcY4T882t6IO9uMTO8gNmFhJMc38FoiETjPCw5anbClGd9rx2NAB5/Gz0cqI32mozv/3UTFv73mXtDE6ApRdKZ4IfRe84r6pc2rS4hOHYcLSORFW7mbBCSCWHeGBigdB5kcnNuEDo9qOdy2/F0EOoiDrrnc029pEJV8QxT68StlD8aY4mYoeK2KcFnMq1ZUC/BrNsHSOMyjleW6JEJOruCEXJcd/z+moS4cl4dU1hEBFoc1lUQViwqLcH5C1xQjRGzf+yVx6nKsD2jmNeihQrs7uYEqcoet2ZBfa9PSM/QGVFG+IDZDjscsKKpPwn6c39GY3ulVi0dzqk1MTlyVf4Hg8p/CwYdAF6K/hspdZs1keHPgn3oROHLp7cDgFch4mKtU0QDUTPfuqYKpS9oDIS0rK+YECP7xdRF/EdLyitBxCPRvTxSpVXb2pdnEJP5X5OtWR0Blrybwrwwhefr6k4KOmMz+vZrNAi2C+aQGrD39EsEMmP/qaKHcxHppuMZ3jF5D/zuCTkxUHulOFaEExMc/R44Wtu8AqFVy1FcbOVtXUt7GTBO5iMk4bkcxtyDqcf3bzqu0EBRQCT8lB75b9nCusHyNOfKmVYdlrg6BO8S5HlY4gicjwHgLF2hRzZ2k5JSZzqqYSFZXWt8uuQsAQoIXdFb4/pDzEkBlANSQV4uuhsxOPX39sGzq9oS1YknjL9iTLtV9+rgLMdleuSLEvYzR18DHVSlOUMlq+hDtH3E2+ELrGZiDIDt1hQ+g69AEXejc/vA9H2bYtvx8z1TCuIdox8kMSLpSchpH3mwMmdUqbZMpvYfGKecRy+RwSzhkN3Tx6ugsqmJyivgmKqOhjAVrErxR37GNxSPb5+eSOTPxMpRYPaSlB5eU6nv1fES3IETRz0NQ0RH+DEOqV0S8KrPYzTgsN6Iq72OBelwG7oo17cA2qsFxgdxsnkp78DYx6eMLeoSH18naXpid89wzjtjq9lgtrNv6H1qJ1UZbkFPF6ivfYLTMg8UNeEkxd08PEXoUO6gwjLrQC05kbq7+E+keEhTlG3P/NengUY4HJ/qSGj5nKDO28h3KjsSmnH36TyGMJyLrFx+yJbqu8ZBwmQF9Y7jtYB4U3Km18yIn6NC5iW3RUGjZzoukUu7fZB5CHlCZIkHi8u73JDZoRNJQgCKjm2Ub19YAtsWxocasX2ai4A+jnrj6jB5Vbf3UEaVNhZ6E58tDkYkXdsLeKSHsyRlRkdWstV+roUF5BzB1MQ/XPXqvu3NSUhL4SwqAIQa73ztJleb4H2FkN1Jm5uP23rcqMAyPXrirJ98zbSdaZfVixtdV7EQnI/p6sApcONWBENm+4J5d4bg5WtoTg8STKlIRj34Jh5q8Y2pbFUijtilwu3gfWO4serQWSFqBbBxKkxvbVdgemISIiuTD/1NNxHWo5vjqAwNOgwQF5U2H4eTNT2VZhaVggQ3Ded3+o9Mjzgtrm2dA5hpV8+AjLN+tHkVgT+/L6cZmFy9jfFDZnsc6K7VNYDwnjwZ4TlOQqHJ8FBD1Gk0dcd/M98fmKvwfzyaNC5u4iz/xWMACE+MxqIph8k3kAuuWRt3+t6u3pRE1B34Xro5wkH1S3iRlRYqZtKX6Cb1CAe2qVxOOdffrQs2qatvG3L3OGb00ue2QT0pib6VDuVzksgN2R6mnR3PACKpgi1sr/haVFUePdq9LLIY22AxC4nydZ+3fJXAYUvREzPV+V9l79Mdpgf06X4/WjA3R66tPyq2LnbzpAZekaweRLVFd/yeudjz531tKPV+22rqYVkzjs28Yd6aNK7mVNZwbscn0ozBkqoh4k3KHP0zOJL9JDXAUcvfW0eszQ717a6Xk8SHjgy2M03Z+pnRWG99zn+hnn2XUs6bqryaWNGR+XPg9027QROFWcZPw1eGxJx+JQwYmCnHmPAWzS5NgZiJB58h0NPhELuv5eiZzvTxf/GBatVfm+e5TG/23zuu6GH1sVvMW801/PHo89X+BF/pusVMDK6P7vhi82VC8MNFMzk322uaS70TEuUPy2Bo+XkFK9kIIWlSY83FOeru91vrWFaxebSVLSDjLcgfUwtHMscmvCvraUjji+5NKvKY/VRP9cbWJ/lL/mH0xhSNv46fW9YkVW6NOnZvjMGNx09Oc8+JHTgzbksX065ClaC9ZI3/1CbJ/55ylXG+vG/KWAliCiic6KHV4jepUZG++2yjPN46ASmvnYNkWOIh0fAsftT+oD1dct1v9TLuXARoyVC2cnFSZR7Mex8DHWo3ezrXNpVG+Z7hTM5pYj9VAXFK4oR4cdAUpEzjbOF2wjPv2z4wsho76nw+r5qRGQgA+kfJJ0XgAIowkXdRGBodMEHI9VhTMA2QHlBkbtCQbknWfDdDaFyzdaPMANRRVcxQGGFcMUtIeUQb5GdIr74+RS7KCz5d6jgMrF1xDCSjiISMdTnh/5UOpLqEUkkUqjPh/70cjVgtWbTJhA8wp/iD6GPxzvVkjUrTmS2SYJL3oaRw0Pnbtnw8iq9SgEvPP5xQZxr/d0NUJtc+6edl+i70s2v3ppiNOqTbW+NIg2Qwo789mfd6vwZ0JM/1WUUppD4lhz6MyTQ/8ZAflJolDQYyiwTYgc/CZ2T6GFkepPe8YmCxrXhdPxV8p8JDkDgR9YWCajbgI9Obw8+WCKklPyecvqOoD//mE+6x1XKn/V9jqb7zvwKAIaO/Om4GMBm5fZBwbY/17UNWA0uXDr2H8dDMLhg6RiFd+g/iDYkPfbaE2DPfyQcHYzSX/5kbL5jRSkBpimXKEsGL0fDnnrpb2Py0PrbNky9LWZux08voCuSu9ZLx8ifDM8/qf67IRvb1xalXN02JUsUJ6SpA7r7a8NuGvKbHzjjKwYneaq3zHGv59JNFN826RP9h3vtU3r2Pj5fINUwpVLHF/qykZTLULkfuvexZ6VDk0hTaDvkyOeWW5V61/d9MNaiQ+gPeXbugOt/peZ9jOhC9cOWmbDXLgLxlKi3YQ2Q8Nr+5SgsgBRBWBF+sjLLJaqJxpZoOESTKAeejfRwZi8i4aW1Ks0b/y6l3rxA2XMTp7onAkfs6xOsVGjVCKLkY8i9ftPubCeNPlZIcPF7I6Hiua3r5Xc4owpH23szpjPs1kvEndF4uVKTgaXwqPPtr4R9AEkI8/C7HRN+VfRioKeuZb8dqnIveXoyBRp8bktn/M6ouwsGWPaAhxcDL5I7NyrbhY7AgfAwoEp1OW9O75vh2loBuecxtJtcyr23nAvrYK6zYwvMHPnQlmoWP1oYn20Mrga4q6rDSoQJQ7gP6eWJCxrUX1uW11dbR3qUYFlLczCRjIMac2bPVarTrMbkoEyqk0UjMgm7/FyAfmE4xg905KLBxWtUeRXcWqRXwOI+NCO8ntxzh1NBGqHDqBTw5SLkTFOQ9yPUqEy26nTkURsysaTY+ADezfF9PEUtforCqHziIyT9dqt+8SFPDrJ8mOa+DntFlrD8QiVhwpLJYDYtZmHdvYWouVoaq4sJ27YqvxFiRAhTPGnI+POPsPQWSkZh9dZCbyJQxeYLUUqR2YKduZXW9iPjIXJFs5Yf/WMblhIWKyj7UGzYZZb9yCBTqslLIYqTFIQIrQai5pBOpgkpOX21LCV6WV411IpWJCD2QJJZFkprf2yX8FZg1rxVjY3lVN/cNiFKKLKJTodDMB4aoChrknVTgklYnxFsSWU8wi7HAHxQtlDr0Fy5qOzRKMJkpJapFNBZ/FspzVBuCSwe9bwUe8dXenkmqOnXgAn9sESrNLxo4DdqNTIYog1rp/iHcVJNcYin5vSbGlNMQHqTi8XK7Y0wjD8oekFnoY8JPPqx7OeOr1S7nZI7mFVLqlUFKqpTwcGZX+ghesrtnHI6Qpka+le1UwJNNOhsZxtdLmBaXUemp1mOV+dztcM3v2CYWdtXmWiw7KRmZzv2b9OxqCIR7p6s+aRS+nPbkxtZxod4A7+BSbbgigFNhg09a/ka8id2ZYjvCl/B+qgyGpLsn8aicNjV97cF/cz73B0FiNNNXoOavgr0PP2aGIxZwRSn5s63j8TTkFLzTf0yDBzomyej9Wllq0+cqAsDRqCQ2FQiZ3h8POPnkg+DKJrqXU2UbdrVXtwFtzmx3qJLSHHt2UdJAhy0MpOeO1AUAyeA5WMUmjhJQDU/4/rfoLL9N2tOHOH2ltXJ/pYyumjzMt2ZeW+nUndltIwXmn6PfpR444Juw+m3yXN6wk9reErY35cXJnH87jtE9PuHkwZJr6ITX1q9Td0JP7Mr095OoKTHx5L2T8ocdXE/bPZ2fJz9zNZjb2dzbu8f7m+lv7ls5TbzbWDCz08b+OPfFVoMP89S8mNdy5jjwy0/ldUlAjyWNnnWrjDWWJiWg6epW1OY8vHA1K4B1sSrFqeMiQBXaaroOVXTp5poKIDLp8HvWPfF7gorU+F7O4EyOwJnEsFKmUta1peMk+X9F8qkp+Bp6nbg0WFU+e896cMlcBy0qi/hLbxczeWJYNH4npTPfqdZe2x/01Cm/YG7NvWo6Tc2hElVeztIj8Nw6j7Jq0C5x5FrxEdk7/qGi8c+N+d+cARjfZkNeQL5d6xMNQeTs79FbMHS0Hgsvuc379lIWh68uWZL4cXXA0L1Mcnne+XjcrxYytJ+O1D0vmq2shC6el9chDB4Iganpn/jafW+s1pVgh8vKcMrdBu1iiz2T7rI78zZ74mdFtuzUJSqKdUdUG9NQz0tzX68xdrm0lvk57KMpRheABWrrCSJQ1mJDPjDfNEFlSXDZVyAV9nGe4yF/droQ48/r0oHRoafQByXFRUClKbAaaSOpNKeCKMLJMWkCYFEURxF8jSdhNPoa2ZRcR/PCRahARVOpBLhJpi2ul8LokmaFolSdU8iVg+QpIax8PaJkU9D+ygknSynTDrE8uLY4fFFoat3mGHnr1dehM+4vD5DOk4ZSUofieJp+lbTCFZiZpGv9mRO4ytWiuageiJ13mRYEdnz7PUrlJhyEmx8jF1LpflXS7fo1/V7LKWMRxK7KLvC9WmPX9Vpa/Yvl3HsGjJHnHJUvoWPiMhfIG7QJYRK1eaPn1CisyfE35qv8tsE8nLT3kYeYYXfm5cz8aNnOLDXx0hpEU91Bk7DCU3tPgl0+1BK+eG+oRTi5OIxXoSi3sHe4KPopAsa3mpkCkiNPx+9vY0NHl0MDKDVIZS8PiTiErYK6pIMdDAV91AMLaLGfXC+UcrFEu3G0B+fhArNpv3Nsg8JunxVsd0fBIcrxmuW+x4NmTs/tFcz7tlEhjgJVOrm+bCx+PPUs0VbQs128gQD4j19862aoydzJm0k3Gf8QUqdXCnblxp9DHHiKAXjvg6hE6B0hbrwArR3WB6SytG0r0bSlXSGgy1P9EvjwHmOTN3OHK5QJoGgCuY0ejBs+HAjakB6N1R4XxxkFAUFv1HOn3NT4H+HAMQQnzR9DuddRKgCqWVA5MEn58u2zrLAcBc3uljFkJb0yaNgb2NgWZYxgwNEz2urnBtTLjRbKHOdK0sQvohKpo+7UTmrg2p4UeoaSikGuue9sel+seBWLnXGTHqWcbJo/tJIW/UEhn04rhy74cGKqCIEhhf4vckbh8JKI6dVnkuzzSyeoRdt10OgMpBeDdfjz3PvFX6/oyGzsXJOIpYZfxYU4zaW5p10fpebVlnGIMdKqOfxaT3Sn8ayjKsJwihFAv2gFLFHodzhe8zKF0HxEvIP8JzDodHfZTuzIc/d8JzhZ3Tmj9VE/U0YoI0NKGdZoAUiJUWRkF5wVy/x5bWUzoNpQ18kzZ/MzW0r/G6X6Hgcqxi6w0sXv9uE2HLc38N9PJZ24GwYyOEKcLVitI75FNFlsw96dlQpnRP3E91SdZO6FVsH7swyTmE8PJ7wLpJt7Hvnf0lz6JtvnO0wmA6MOZYSgAfe0ophIrQt29Ri+Ob86q3YwjT1OqRLKRxqJUkcD5vfK7xOyjMeI/tH8V4x29jZdZm/9DsXhVKepN/6h6+5xU5r86S3NcQmIp8YbaWPJrd2223NtqvinDi/TFiF9j8x+2q4JnY7MXpXG7jSobFPEZfDtz9xjn8LVjZSkmLFVkpI6bfoNV5Veui95lYHdlyRsb+KLaiITQjz/bWuxYdhqdpB7dwDtCFjZm/Xk5Veytme1qhlUEtyGpxvQA/tUnGtPuRqVdT2+5q5s/jwW/nD1PGBNX6NtgFxuu0RM4wVM+fGFlRp6ioQmpzZqiEeXNEpeaXMx5h07ztVoh+OJdioffxwPNpCvBqQzfwawIcXWSr78sN9Co136FauT2sO9xnWxM45vWJy4vHsde7Or7jv72IJEHZbJ0lrfyT5I3nanG9VINMpeVOaAG85fEf7bWZEKXZkHDIBhlcXq2j3YNltdK1dabex6m1WueeF19/tCzI5JNoejlZh75zov/DZjKT3RVkSqLmXycZteITCj8sFj+7ZsOqqjkMu7zjp70AKQzxAzwn2ilcHrqiBvy/YtZpnLijtwLfJv8motlOasd1b8B2IruFRuT4OPwgR6CZScDR6TXuPUkvwhMbn1y9934Ov6cEr8clzqZguGReRCP/A/6BK6cSQ5PNAAmCYFcXRxh8Yglj11pvtPf03zVQR7x/FHRGFpvVdLAgMwyr6q/UUQcP6hv0ewabf2l2Zo2cKpBkDHmU63iu3Dw/tXDiV33yg9d+1xL9fyns/G/n/13zA3CI0Y/RRATej38WVpB0rQRWmS9w3z93ZOnQFcGenD+DePXBpHAk3PKvD07llOEWpq2ii3/V7xCb3kqT4ASvpVQj5zmaV2cbqWQdQdouHVja5Cz1UwMfhrc8bRt+fv2jotuFeI71JNkYZTKo32pofDYP8oQe2w1AmjLKMp2m0Up22JZApuyhJfuauqi7Dgv2BuL7AeNybbPybM7gRNm6kn4fX8OiAaqXhLfYl/cxWLgdYGkAg3sBZfDclrczhD9hEt7nIbE7FIEYHifDpQajgoRCO0YiT5ibriBwhUiAE2n+I3iwUAEiDA41aD+S/lsN1csH0bU2oneaIQatnJXDNkEe2sXsuiI3KP8uRraYiy87vWdpQ5pmVBItyfmHWsDKyMcKDF7X9hZCcZ1DxMJrr17j4h5zfPE2uMTy5fvmKuKOmP6z8eRCRd3I39HVWF8p6S/zAfON95aaz0bNM+OENzGOX33ZsyHSIlO0aAfuCTNsXw4FdNM8+WUiYrXTf7D7q/fmmvRqH6xXYWaYynIffQWlxfECeaGDeDfZImbadhUkPBRdk9Y1iGistDPY9WrnQPnIOE2vsYzke1Nvms7ThaNz59f4Urs8y7qLGqLR/eAuVM77eTeHW38EtDM4pATW9SOV5iLMa/GWEyV7kdSAtZGBFJ50MEsEP4s4WPkpLD9IOhkMpphWH/RUJ+t6MQsR2Vvg9MbDS9LY4Zt52HlL6A4/KPge0Y7sM4CREO+81kR4G/74cyTIOuoYKsyGKxngit9vhayH/zqjR59pZmV1a8vQd5NLoBVUnMtuE/qFkIvS4clYMvpoL2ZwY62gX+d6OfjHWFOEFVBF6Qg059Uenfjo1KXRoiu0uXI+BTh/dlaMdd+N+XRPrvUuvIIwfbX1DiatgxZ3nGN4LMTIhK72gvtF89iD66J6+K6XHfL3o/eS3ui3Q6yZkNl9r+rxEu/QXy/Xg8YNQitlOSx1Yz1zOi9pP1FTjp9khpdEecbcl6abPlt0N954RCUasIohM2YmIJjSoAN5L6qXqANGVFz4lMHL4WuwVII70vd4Es6ZT+moxcOjusQdKXKItyPmmoubu9BdYgvea9WkT/eXBvicQ4IKlk9syolf5NS4qQtwoyegym1dxEDV3iEZmwHjIucoURF60T1ulBUV1nlNxrUk5/8de5AwzmgTGXnS11jPCnjD0I0HgqU1ytFq53XkyoGPyD+dGvSRKxpffO7Isau8Ls29kuFlP+O8zELVr2kn6DOPHBgbsrK9suwymPRp+/EbxZE4Z0vbi/ypt9487dz/X1w4Qlp4ze3NsXpLHQKq0C/XuHcVlL7/U0UdzUTDFHX+BVrnzWdTFf7mBeOP//E3I/4XmNP0swWMqqwtEmjGpYGIcrmspCNM8hNPUjfDxbzfnXEpyG0g0FEZG0tSyeP4HJ2HGYLFusP+E7bjoO8Red2pSrqpV8+5hNLGzITMaL6ZJFq97FnUhqS5FQn33IKbZxj51z/EjnX3/VEEZj7JvcO5+vM9gaYqQJlr9drkq29uQqevDYwmOdUIVIi/ooyn1k3r9FifGDRPwcnThEE6UfFnxAYZe0ZZG5+7a4Y9DZRn/dja8Prl9apn+eUlDpviTsQ9uyDLm7f44yAq/J6dNLcilHwH9kn9t/nz7kEBGEuvDmwtvl5V+NWTMh/njVPjxA5H5hxF/AfoL0H8eUO2l8Pps+DgBBdP+GiYOpYKkDBkpxYm0O3cJ+zldUiT+BMjTQefuCJaMJcoY4oS5px7T4nVwFl5uqxt8XNDUl+ZRkcrVqBxZpV0bBdEQrmwQwSwFR6ugjlDXcXfu7U/x6lVwyNSx8pho+Q86RULS4PU35Oljg6ghl8ZBBC4QNAoXVX5zPUVNprCf48iAeLL6nzfopVdVN6J7M5eKIgR9I6pGFpZvN4HqSCe1JXhpJcrhjyQEbFsy5JQxerIArul3RakuA23Mu0KkjJJlTGMyBKw3ebrhM6Ac15ac7LlbOn8Oo+cOdFfT11PrgALKHrHGr4qwETpG2dPmT111hMS6fB/xjXSYjAQ4chz2ynS8ZWfajHWwbWo3oE8Tx5OUrOldDULzLSNnEz/b7Cgys1jZ1nj0mrKdLkLjd9MJSs0FZFJBHQnbD5MlNJWf9gzoefLpEGP5eqvI5KurWQ/KsL0azAvfpnoY9Q6hNI6EpOaV+MY/Z5IeZRQGPYlfmFYQbRcnLSHHiq396QgI10RRuEenHuYlm+/4NAxawcvGAHL48gw1iGU8XAREAmg6BUs9JCrLm9uGDGhDK2QnKWiAH5+eBkYY5NC2IngSj3YOzOb6p+FzFXIuauoL6oguuqqqRKLoFLoBj3e9Uuq4DslLv9RAEY62wSjSEqX8dHZGUAPl0+4tVva9QUZpl73pW6sFlBQ1usChIrboKlVRtvEGyJl2F0F9rE1Kg3C57kAbmIRoY9PIhcuIGkXhqicehWjbHVziJnDgct7e3svfJCMQ2u2fps0grCFzYgMLEaKybG9HA8I+ACnDWQp3Q9RZMpwjACt9SQZ6ZXwKFt4n/blNCUT/GAnUllUxWDHpnmksMuf+tXgSoXKrskDlcu2gSiSU2H2ahE+xWcb7yv6qOH8B+i8MSJbf8AUiXpomFf0TuTFwLHPsmG3yXNtzjsVXej4ijlQ6d3eKMGS60dkj8/+ZaPkX1g12Gj87eelfGOkmXfdP+MPy5jJsBX3e2aoDhoWuqlX9vq+54SmA4CM9+03wwRo3Ov/TzY0Rsyy0Q3BNSe1rjCgFEf1OOMHdL3XoZt6RIi95s4tASidXTjWs9ydGPc6fatAvqj8xZswnhmz7xKu3P/Ho9k+8eY3y14D/iQHJafmvDfsiuDhlkkCMsa7UTG5mmuiack+utX2kt+aY+URzC12oaENKcVxCV93rehMBEqioIQM3Roqpgog97DY6OZCuYQLMvnsocShO8ikTMWwSqBsNHq8jHfNBAT82ZElxkKrLExpBCR3rSWn9FlRUOgA7oJpvP5J+6Xh4vbVBnZdVegWKIWZzN3F6GkUtlEJaSfIy3yzDJg8U51qRI3f2q2J//IhSZuoQY3SWEwvtyivx7LEz0SjHM0J4PO1deq7XieP8W0oRjkxjYtHrc+kULgQ6h6d7Znue79k1BaNKr2Z3nfSycZDfgP5fI6qMc31ipmi0FdBElheqYkcLT6YUqomEgFnTK6750xxOnBqhM8iMrUJ/mqMtTyuuFTrbsTvjA9lXVbGQUjM+wY8OrWrIzMCuTL2NVUjkIQs+mlTi4teI6qh0bl1MS8EGW3YF1UU/vWrnvVwb2x0GtKOkchzlHqfU1JbCTWyExTwg9Ty+ziTHztUEtUUXiejk5UBk/n1GnYCJhasQ03LuZhkrVg0jUnKnaFOsZznnKjtQMz/LvgBEdSNyFA5VcpxwT/VL6fLa9GlH0UZnxfyIGKooWUDBoH1mzFZUZKL1sJXa0jXKuLyyAAoylupV8jGMis+G+xTuJp5EQ8HaiCYwtvzqyWTI7zglLoC7/3bFfREsdpGT3UHS5cO8P/anh4HJKbsbjnouuW7AeCITZG17amZBYae3ToHINrOIIRIfpVs27Xbk+rBc9zf2BZ3msTtvhd4lqgAWjQjGHCVGO8fhe0iJulXfNFI6A73SF5lMWPkjC1SxT1mMshG6q18jTDwvRqdIU+qZp1R5cy6NjN2znlzKhUOxLMuBF1O45YiznYnM4Tq1HSVJxw/sTy9wGASmJ8+wABVgvce0k7We0OM+GlMPmOJdaPdE4iGlchc0QiBI4S7dBGh4It+DqmoBSrkbQJHuEJEAtziFNPBsKneF/3GbE/v/OGEPmFoYXk7R1CPRcB5DcsJ24hGA4Q1NTAkufQ/DRrXU52yup/zXgrmhqd1nVCS8Vu1KdvHbWzqFz3XoXXrsteF9kess45h8olBBLonPnqWPZ1S2Mc2hIWvXtC+v+k8haPo50bAlaOG0YyGXPvOZNRP32lpapzbsw9G8eXz+B5Rhs75hixU+ooOomvVN65TBDvZGmc23r7I1vHjBxWQbq4GvuDCoABWSRxCvubpxyiARZhaJiEIakbqM6+fs51Y2JQbZNvZV/6SsXhI0UzGKzifCG/fyqhsy61q2LBxeczXsU9gCqfqsayiZSADCfbRvfgllEjky9gL9lxmzaUjyFnWgnWdAd92nVqzt+mue+G8xYFpz+HFH6kBhOhnC8pI/PqL6YjPv+f8OKfqr+a/mv5r/av6r+b9286nibONz320+t423xYkxNu4/kP327M/DHZPvlJa/P/Wj72DyYvLMzqSgmv3/xgXDGHiZrNSV9XrUX1DXg/UXTahZChVK22w+0duZ19M82l+TNGH0eq9Md3Vyy5vO/KZQV3LkanvEYgIB0ma8SkDTWlKvvD1b9Op2eL0tTgEXTNBScNcg29rdTaMDcqOj2Uq1E6tmQueqcOtLOMfmfEmoFB8aS3j24aSRVDOT9UJjDsT0Td7d5o+vg3R2dwJtnJZ4tpJLz7I3vzt8tMA+pKnNgzTTyLNKqDtxA3FmENyYJyjHmMzcHLMwoc25SGVbuXva0ewXkI5QVTqHoRms8Njz/hjV0Y158EWr5Oa0XO3Z3ewHvmIs/p8k6Gdsz7vZWl9yp8oOH9me8HoeRmRxKHAJBnoalfL7h9NMhOEVWqL4wx3m/3KH35hh3WuLlRIEGaM5TnW4xzi8VMrQKdH3/LHDujoB11zzRMQEA/HJI2UelaJomPyyK/NFGoBzwvW4ajsXik6QIDULP7CZEkv3VZW3p4f0Umy1r51Y5SxlwllkUkGtIymQywQTbd1brVS+aY2i+kAaAWs1k1Ck0hDRq65TbRFodpNO9L0em6mF/ePrI1fxYJlo4iJLNi3FsZey8kgjklKxqXmtnahtRGzg3TumfWWWJw1kvlCvGRAXnkRHPkWIOBe8fVHHGJMYknk9i6ktsBh8p71qjrvEdEFiGozUheKSwYqyETjUstr8ZgoMtg4ai5fPBp/TW3wfHhpjzn1G3jCmLOZI9gLrT3yH1BvYebPlgXIxtT5YPeu1HXeN2wGSlaOo0qEwePKgsDKSj0Pxp+MsBdUdwmoBWYymiRPOAhTfm3HnkUl17pI9sDKM34Evz7L1ystWA71JLn75PBi7qx/m9OvLnzEikw++mNAhzqFX1TuHV0RYaqsPC35gecXPPdv8NPhnnqpMhW12WbdYlLPAZ4Qfz0umdylqOoQUr9Y6ZDUpeIbZ/G9GAPKYY8GdFFj85BZOebCu38SVBUm1Da8/x5CESJvrWDNGC1ZH+bzkKRTaVXLF4nupivJUg9FtLGRo8rbb9Egvjy14ChC28SKulLBj5pqea4t9uDnbODg71LU4+1nwWmUv9ZHiwjhCBgyAKO7lYurB+LkDgDQCNfu+wd5P+Yqaedb2F3ypYsTqAGnG71pZura7ZXIHTrDWVV3EpIJM5ZDgQFiKNYesAZMakRtYM5BXNkjTV+yzpH2v6x0o0p0e3AhX06kmv9HXtF9XW5WWJWg9xubhuTd4p4S4DfJUGt7dFcBfciWUCtGqob3vC0T+79SjI4dIobi8iQ1p9DcRhcLrNMQVFItAWOHXoaipGQv3wR1G6Ywb6kTQg1XwC321IUxxtgaLodJKu/xz+8iAIDmNP0AEerOfme7DADYLDEY6fUGK/4krHELySm3oKZdX/I5prHAuwF7pjFbyJHJrafq4EgcbBUjieNXehpP63D1NGe/pC2ly59dK8Q1U69L3ZxrPKyyJwYpsNfox6rZ8gfopygGKesrEvmDb4V2Kqg3G26H0ctygO+DjfoQeMMuCb7s/RXP/tzx4lewEXppdhaUAot2W80BUPl883IMBYkkI6uOBPYmmqqDmwwsY0kebQBd0otkYhVZ6xTbNqoTvbxOcHOTVUISF92l8bZM649MhbDW7WkxJtmlbwVMXgvIEOhIRCMUTWBRucvUTzv4KsrTd8cuyqPwnuLA9GXVd1JEUum6NsC2eXqbUBar3KSnzwb3q+WvfRahvlnH1l3VbZn1dQbqLWLfS35KnqG65XotLInEq7pdZlGq/zWy8DhcVdxhSAqNXLhHrMXGbvalXtiCk9w2fRSdGtESVx9IT/65fdEdtl/nGogqGHYHPHsJACoDujOcxwWougnonOrIqrADyVPz2fBDrlLucACaKinbOAjHT6I2vShBrea/qrA9cGCmNL1i/p1cJHAuDvpHG8WDT7rR73AKZ1yVUpqP7P9Yw40jiYXncXHw1lnIPFMOA8AO98+TJtznijOYtRvs6ySldqkPrUHCXu1yWyv0fNK/QlUYHs1k3lZelEdJxYc8NAd4a1RaVfSGpmsG6TLgY0adTnKsyrObPR62oQXWT1kctl2AqrgkosWcf12TYVvzRynNDARbLTBRCHjyPyupmxdI7kgUvmOz1kbO3Q6XHNvTWVOpqyVjT/p4Fi0b45EgWyIwWXyUoGiJxB7uqt8fgD56ZIF6ybcWwivjRdCzgmIyVIsv08Xrn5JaLtk/ktFvj4ZoOtzNC1at8/nq/qpzCs8rlZsWWcHdbcW0cyTtMeIt/y6bUcGRkJ9IiOZQX5Z6XVLBGVdkhvsqmle3zO0BS10hcpBvT4ckIbCHIK6UQRlxOHAsphMgcClsYz8PlBjkMyELwIuljij60m28zc9V8ZNlPIO8umaMswdStY8LTWMyN1ay6e+KdkK4QhMkojrEEqqNHlZKyQjya+Ps+h03PEIbp26adLC/HHWSVThzmN5mfZIDPYAxgF71NwaAy9BXhVmDWl8UnMifLL7tNm+VqQhKuZh9pfHU/RUDZl9lOAY/fsdwSVHOx9vc2HMaEikyxThKsNmnd57AnuQDdvQcYqEUDDt8VC/Aa6q2UztPSBnJuu2NmNJXfc3OG79nP1qEKKBOu1W1RDOigAd+t8YkIno6a+7F+TCIcJdvOLg0h2c4WZzMGkXkGYPybZCkDrPaXrtZP0C1diARDsq2ozil2+I2gLlStiUzocPyj1HQ8EUDXzKkmocvbHUe2gJWWkuonpev3wLi1LRR6Lk3rcd/a7EbtVojWVY09NJfEQErX5HZal6rU3BjeQEjr0Og5eTE2y1fC0jAPsDo35t4TOMYUjAuppKT0uuTOIiThEC9Ck5/b/p4bvdwBrrFVebkUNaFvpmD5JSkFMXm1TBWFpzer1U7clt9st1O5e2rEnSaG6poQ54Ivda9wiyPNuQBEJezJeSh8dZ+BvIPtpwDrQ5TV2APeAIJ9hbCER80reYeykwoi2CvoBscfNEAER889StfaPhU6Qo/7vicFWirA++T4MBGkTGKKU83vwFSNtC7gwI0Ixfsz22vxr2fiD8vHnusZ2ghXO1LQFEUzc/PTzwu2e82xtfGaw5eoDPHzyUCIo8aKlAY1sNXwDsq0k3UtbAC0MJRgq2DLbWD9bep9j6qzj8IFt6yV7aOnHcyW5NSEoHmvS0FyRCv7rBjgBAhuaaAlCtEZUJmcRtftm623HeIFnXVZz5aiN6RgwQB3KnvLRfktJjXoIVUV1HAK0ZCZwRJX+M7oYMSEnS17QLZrLP9YsdMjtxOLHvhr2vwFE63SidaWuaw3j1wVXUlcwYSABaWgqCt2HdVgBiJwL50YtvuA4WxOo/lxBtIQ2GMx+HmnlbXjNcJJnXxjWAfUdqtseeYjDNBdn7G/3FAm2LId7vI3WGYrmk85NCfSlZe/rib5zs1OBqw2NrE72UoYMLw6LWNgdfWme0kueUhUgImuduvyHyPo2KtbqpE/ggnVAyHKQEDJvPSucpWtlyY5DIyl3oE4wC6RytMmsfWCZ1YiVuPqEmMLqmgSartQROZDOVcaGOCGjxQTndp3MTB+5vT580bOgTG3iapjdEUre1fZGX394QH28NPt5vg0upjqqadJSYHqB9USaooGkVeiL0XuVcps4R5U8LZiFWPePcvGs+ufNaLcN1pmA94bWtvXXOJzi3IaQObfWsvoM74D9MynsY8mVfbop64VvCgGCJQhe1MrNExw8UA3mg79fJ1Kmn9PmXqHva7UKzCmZvvKXR1aKhZyNZPhmPpwQF+EYqU/kfAoOnTkA20deb2FNbaF6hTh1rYRJjtbEPbmZFhNmqI98GbOSIFool9MUCYw5Cv6ZjYoZ9ZMLLpka1qqpAY/hbxZSD0lQl+0NUvPIVbF4g3K+TFsC9OByQw/mGZK8aUqD/WaIyz3Br28edZuw93uwNa+K9JOf2UgKcCGwwBuKrVyHKoAybZJsuYyocZy2wrBQT2Tc49i48D0M7BQPiSZZYVG8PYAZzIIQN763tSNrBn0Ne8sv22Nn1sU1Pu9adqtB+VCSKgSTgB4CEU3WTH0dW2ZUL23L5sConIpKw83mqcyAOokQa0yFKJLtlnAZ35DSI6hXPL2aS7RsWk7LYNWLb2iWajdvfApwB1OqxuRfKhtNb6FZ4mss/cVD6LDatO4z/FHgoWicZ5uPEyUMehrO+xYf2PLIFMfysG4vc3mBBC1f4ntANUrW3vp4FvaqPf0DfoM46dAoWESJldjLLfaUIOW3lrDlWJecFet1juuXZ7a+XFJcjg7hQUJXPWLwP7wByicROyK0j3Wqbb2VeyJlzfAJxoE6/OPGAsCpRkZp/RVtt/OkCbZpyal0+o8l+U8/PFEA9bflUXRU/Ek47S6rqmySwoxwwqVlg4uKuKPF+DlKPTc8GffHwkzH+U/Rf7rkmL4/e9PWJta3MCpFPPKku7Bu6pzel6uGGPafmD7H60ljTJTLzQGDLtM7FMvn3BkQJjbrDhElAhgUZ/0uKWaMqS//stKTULEW1aoZs6Dv44Nw0YQiSqqbOY8jZxY23ugkdVxuJHVeDiuc4CJn3W9zy31IEOa868SXtO4WEl/CW64JFQ3eJi2Nd7EiKHTbaIbOLkj/V1hNSxYfWHfqlZwBhJOmc4oTJfQeHC+E5Brusioxi9bG3BrZ1NPVCa7M3mVzC1Nn9q1OTM3/02NemhYtBJGs+ttin1184K0Wm8tuv4HuPoxz2mIMxcOjGlbPzfiiXdqWXfYh8YINzFXEIFLCOennpZzi8l//QS/dGTFGiXhbJQbkUUiMt88cmLihvCBTtmNihnGRlWO3boCzJVcjfpGXwLaSzCQIPuzk3XDt8N9PNtsv0o/LZGzG2XseXhlNF6pJJ2O40Qx4G1fGpXLDCvvljcRd2yi80Sn2cZ/+E3+yIbRUfGBP/tds8mDZEYvlxqeexv9sWNyV+vR4v/ZD6LVt7TozNH/OADttJr3h+HC5vXb1pF99h//H1BLAwQUAAIACADxtIhRDr794UwAAABqAAAAGwAAAHVuaXZlcnNhbC91bml2ZXJzYWwucG5nLnhtbLOxr8jNUShLLSrOzM+zVTLUM1Cyt+PlsikoSi3LTC1XqACKAQUhQEmh0lbJxAjBLc9MKcmwVTI3QVKSkZqZnlFiq2RqagYX1AcaCQBQSwECAAAUAAIACAAbVC9ONmFYAkcDAADhCQAAFAAAAAAAAAABAAAAAAAAAAAAdW5pdmVyc2FsL3BsYXllci54bWxQSwECAAAUAAIACADBrotRAsnRg60FAAB0FAAAHQAAAAAAAAABAAAAAAB5AwAAdW5pdmVyc2FsL2NvbW1vbl9tZXNzYWdlcy5sbmdQSwECAAAUAAIACADBrotRFR5gG6MAAAB/AQAALgAAAAAAAAABAAAAAABhCQAAdW5pdmVyc2FsL3BsYXliYWNrX2FuZF9uYXZpZ2F0aW9uX3NldHRpbmdzLnhtbFBLAQIAABQAAgAIAMGui1EN8JU0wwUAAIUeAAAnAAAAAAAAAAEAAAAAAFAKAAB1bml2ZXJzYWwvZmxhc2hfcHVibGlzaGluZ19zZXR0aW5ncy54bWxQSwECAAAUAAIACADBrotRu81523cDAAD4CwAAIQAAAAAAAAABAAAAAABYEAAAdW5pdmVyc2FsL2ZsYXNoX3NraW5fc2V0dGluZ3MueG1sUEsBAgAAFAACAAgAwa6LUcAaFn69BQAADx4AACYAAAAAAAAAAQAAAAAADhQAAHVuaXZlcnNhbC9odG1sX3B1Ymxpc2hpbmdfc2V0dGluZ3MueG1sUEsBAgAAFAACAAgAwa6LUWmzNzDDAQAAegYAAB8AAAAAAAAAAQAAAAAADxoAAHVuaXZlcnNhbC9odG1sX3NraW5fc2V0dGluZ3MuanNQSwECAAAUAAIACADBrotRlBOzImkAAABuAAAAHAAAAAAAAAABAAAAAAAPHAAAdW5pdmVyc2FsL2xvY2FsX3NldHRpbmdzLnhtbFBLAQIAABQAAgAIAPG0iFEWiTk+BjMAAB5OAAAXAAAAAAAAAAAAAAAAALIcAAB1bml2ZXJzYWwvdW5pdmVyc2FsLnBuZ1BLAQIAABQAAgAIAPG0iFEOvv3hTAAAAGoAAAAbAAAAAAAAAAEAAAAAAO1PAAB1bml2ZXJzYWwvdW5pdmVyc2FsLnBuZy54bWxQSwUGAAAAAAoACgAGAwAAclAAAAAA"/>
  <p:tag name="FLASHSPRING_ZOOM_TAG" val="53"/>
  <p:tag name="ISPRING_PRESENTATION_INFO_2" val="&lt;?xml version=&quot;1.0&quot; encoding=&quot;UTF-8&quot; standalone=&quot;no&quot; ?&gt;&#10;&lt;presentation2&gt;&#10;&#10;  &lt;slides&gt;&#10;    &lt;slide id=&quot;{BEADF873-E9B3-48ED-8CF7-6C7B4AC1ADD6}&quot; pptId=&quot;257&quot;/&gt;&#10;    &lt;slide id=&quot;{DC211633-0F63-4407-B819-47BE55E34299}&quot; pptId=&quot;259&quot;/&gt;&#10;    &lt;slide id=&quot;{461CAC58-3929-4AD2-9C9B-C196273DB493}&quot; pptId=&quot;258&quot;/&gt;&#10;    &lt;slide id=&quot;{51BA2619-5F9F-4530-8F6C-DAFDFE0BAAE8}&quot; pptId=&quot;260&quot;/&gt;&#10;    &lt;slide id=&quot;{7B5653C0-319B-4F41-ADC4-F6A60B795F13}&quot; pptId=&quot;261&quot;/&gt;&#10;    &lt;slide id=&quot;{463E0917-AA3A-4B1E-9749-E04290B1B64F}&quot; pptId=&quot;262&quot;/&gt;&#10;    &lt;slide id=&quot;{79B89FC6-9EC5-43C8-82EF-BEE86D89C3DE}&quot; pptId=&quot;264&quot;/&gt;&#10;    &lt;slide id=&quot;{D1F9B1F5-82BD-470D-9750-2010946C8AA5}&quot; pptId=&quot;294&quot;/&gt;&#10;    &lt;slide id=&quot;{FB8CD8F1-3A70-4479-B33B-49D1AFB1DA94}&quot; pptId=&quot;265&quot;/&gt;&#10;    &lt;slide id=&quot;{EB7C6A40-FB79-49E3-B110-4EE4D290D986}&quot; pptId=&quot;266&quot;/&gt;&#10;    &lt;slide id=&quot;{FDC6D28A-CA06-4CF7-B6E8-809C849DA318}&quot; pptId=&quot;267&quot;/&gt;&#10;    &lt;slide id=&quot;{08E4650F-1499-481F-8F93-D972E8E4F1EE}&quot; pptId=&quot;268&quot;/&gt;&#10;    &lt;slide id=&quot;{731400EA-CD0F-4151-9BF4-0DE5E114B1FA}&quot; pptId=&quot;269&quot;/&gt;&#10;    &lt;slide id=&quot;{DD4F63FC-A620-40CF-BBC7-F317DE560287}&quot; pptId=&quot;270&quot;/&gt;&#10;    &lt;slide id=&quot;{76D4D198-B5E0-4F6E-90BA-C591E2916D6F}&quot; pptId=&quot;272&quot;/&gt;&#10;    &lt;slide id=&quot;{2911F8EB-15DD-4707-9978-F731F5FB89A6}&quot; pptId=&quot;273&quot;/&gt;&#10;    &lt;slide id=&quot;{DD4F288A-8712-46B9-9B26-ED39620EB2A1}&quot; pptId=&quot;295&quot;/&gt;&#10;    &lt;slide id=&quot;{8D17DEBA-4058-4504-8102-42AC49E412B2}&quot; pptId=&quot;276&quot;/&gt;&#10;    &lt;slide id=&quot;{BA6DF160-11F8-4AAA-9BCD-8B4783F53F14}&quot; pptId=&quot;277&quot;/&gt;&#10;    &lt;slide id=&quot;{D4A1BB35-9483-4870-B070-E45B2C0BA52A}&quot; pptId=&quot;278&quot;/&gt;&#10;    &lt;slide id=&quot;{9E014FBF-A3FB-4786-A97F-5272D095DBE3}&quot; pptId=&quot;279&quot;/&gt;&#10;    &lt;slide id=&quot;{1F7E022B-06E5-4150-A06A-2D3CBC42C95F}&quot; pptId=&quot;280&quot;/&gt;&#10;    &lt;slide id=&quot;{98C8DCC7-F93E-4045-9996-1425ED2EC445}&quot; pptId=&quot;293&quot;/&gt;&#10;    &lt;slide id=&quot;{26EF1A28-CE6E-434F-9045-44F8988A01EB}&quot; pptId=&quot;282&quot;/&gt;&#10;    &lt;slide id=&quot;{7F79E074-9C00-46E3-8F42-ABBCF14C7A56}&quot; pptId=&quot;283&quot;/&gt;&#10;    &lt;slide id=&quot;{E78F2D85-FCE9-4D78-AF17-E4F79738041A}&quot; pptId=&quot;284&quot;/&gt;&#10;    &lt;slide id=&quot;{676AD962-6B99-41C0-B94E-F149B321ABD6}&quot; pptId=&quot;285&quot;/&gt;&#10;    &lt;slide id=&quot;{B725F5C0-5B30-4BC2-AAD7-5F50B88B9E18}&quot; pptId=&quot;286&quot;/&gt;&#10;    &lt;slide id=&quot;{049A3E23-DAD5-42FE-9411-B7530BEBBEEB}&quot; pptId=&quot;287&quot;/&gt;&#10;    &lt;slide id=&quot;{A8614A6F-DC47-4E00-8D67-73DAF5D64B8F}&quot; pptId=&quot;288&quot;/&gt;&#10;    &lt;slide id=&quot;{8B78E00F-7D29-4016-A1AB-A8D1A58A5C0D}&quot; pptId=&quot;289&quot;/&gt;&#10;    &lt;slide id=&quot;{989A4BD9-4A1C-447D-8AE7-BCAFF1AC776C}&quot; pptId=&quot;291&quot;/&gt;&#10;    &lt;slide id=&quot;{3AAACD06-1A98-480E-AD20-C0B17C4E78DF}&quot; pptId=&quot;296&quot;/&gt;&#10;  &lt;/slides&gt;&#10;&#10;  &lt;narration&gt;&#10;    &lt;audioTracks&gt;&#10;      &lt;audioTrack muted=&quot;false&quot; name=&quot;nhac_nen&quot; resource=&quot;3d843539&quot; slideId=&quot;{BEADF873-E9B3-48ED-8CF7-6C7B4AC1ADD6}&quot; startTime=&quot;0&quot; stepIndex=&quot;0&quot; volume=&quot;1&quot;&gt;&#10;        &lt;audio channels=&quot;2&quot; format=&quot;s16p&quot; sampleRate=&quot;44100&quot;/&gt;&#10;      &lt;/audioTrack&gt;&#10;      &lt;audioTrack muted=&quot;false&quot; name=&quot;sl5&quot; resource=&quot;638d80ac&quot; slideId=&quot;{79B89FC6-9EC5-43C8-82EF-BEE86D89C3DE}&quot; startTime=&quot;8936&quot; stepIndex=&quot;0&quot; volume=&quot;1&quot;&gt;&#10;        &lt;audio channels=&quot;2&quot; format=&quot;s16p&quot; sampleRate=&quot;44100&quot;/&gt;&#10;      &lt;/audioTrack&gt;&#10;      &lt;audioTrack muted=&quot;false&quot; name=&quot;sl10&quot; resource=&quot;0f250707&quot; slideId=&quot;{EB7C6A40-FB79-49E3-B110-4EE4D290D986}&quot; startTime=&quot;0&quot; stepIndex=&quot;0&quot; volume=&quot;1&quot;&gt;&#10;        &lt;audio channels=&quot;2&quot; format=&quot;s16p&quot; sampleRate=&quot;44100&quot;/&gt;&#10;      &lt;/audioTrack&gt;&#10;      &lt;audioTrack muted=&quot;false&quot; name=&quot;sl12&quot; resource=&quot;243df114&quot; slideId=&quot;{08E4650F-1499-481F-8F93-D972E8E4F1EE}&quot; startTime=&quot;0&quot; stepIndex=&quot;0&quot; volume=&quot;1&quot;&gt;&#10;        &lt;audio channels=&quot;2&quot; format=&quot;s16p&quot; sampleRate=&quot;44100&quot;/&gt;&#10;      &lt;/audioTrack&gt;&#10;      &lt;audioTrack muted=&quot;false&quot; name=&quot;sl15&quot; resource=&quot;b7f2eeaf&quot; slideId=&quot;{76D4D198-B5E0-4F6E-90BA-C591E2916D6F}&quot; startTime=&quot;0&quot; stepIndex=&quot;0&quot; volume=&quot;1&quot;&gt;&#10;        &lt;audio channels=&quot;2&quot; format=&quot;s16p&quot; sampleRate=&quot;48000&quot;/&gt;&#10;      &lt;/audioTrack&gt;&#10;      &lt;audioTrack muted=&quot;false&quot; name=&quot;sl19&quot; resource=&quot;7cf4be37&quot; slideId=&quot;{8D17DEBA-4058-4504-8102-42AC49E412B2}&quot; startTime=&quot;0&quot; stepIndex=&quot;0&quot; volume=&quot;1&quot;&gt;&#10;        &lt;audio channels=&quot;2&quot; format=&quot;s16p&quot; sampleRate=&quot;48000&quot;/&gt;&#10;      &lt;/audioTrack&gt;&#10;      &lt;audioTrack muted=&quot;false&quot; name=&quot;sl21&quot; resource=&quot;73de18d1&quot; slideId=&quot;{D4A1BB35-9483-4870-B070-E45B2C0BA52A}&quot; startTime=&quot;0&quot; stepIndex=&quot;0&quot; volume=&quot;1&quot;&gt;&#10;        &lt;audio channels=&quot;2&quot; format=&quot;s16p&quot; sampleRate=&quot;44100&quot;/&gt;&#10;      &lt;/audioTrack&gt;&#10;      &lt;audioTrack muted=&quot;false&quot; name=&quot;sl24&quot; resource=&quot;1e06e505&quot; slideId=&quot;{98C8DCC7-F93E-4045-9996-1425ED2EC445}&quot; startTime=&quot;0&quot; stepIndex=&quot;0&quot; volume=&quot;1&quot;&gt;&#10;        &lt;audio channels=&quot;2&quot; format=&quot;s16p&quot; sampleRate=&quot;44100&quot;/&gt;&#10;      &lt;/audioTrack&gt;&#10;      &lt;audioTrack muted=&quot;false&quot; name=&quot;sl25&quot; resource=&quot;16fbc1ff&quot; slideId=&quot;{26EF1A28-CE6E-434F-9045-44F8988A01EB}&quot; startTime=&quot;0&quot; stepIndex=&quot;0&quot; volume=&quot;1&quot;&gt;&#10;        &lt;audio channels=&quot;2&quot; format=&quot;s16p&quot; sampleRate=&quot;48000&quot;/&gt;&#10;      &lt;/audioTrack&gt;&#10;      &lt;audioTrack muted=&quot;false&quot; name=&quot;sl29&quot; resource=&quot;897d8cdd&quot; slideId=&quot;{B725F5C0-5B30-4BC2-AAD7-5F50B88B9E18}&quot; startTime=&quot;0&quot; stepIndex=&quot;0&quot; volume=&quot;1&quot;&gt;&#10;        &lt;audio channels=&quot;2&quot; format=&quot;s16p&quot; sampleRate=&quot;44100&quot;/&gt;&#10;      &lt;/audioTrack&gt;&#10;      &lt;audioTrack muted=&quot;false&quot; name=&quot;sl5 (2)&quot; resource=&quot;f7ccd6d0&quot; slideId=&quot;{7B5653C0-319B-4F41-ADC4-F6A60B795F13}&quot; startTime=&quot;0&quot; stepIndex=&quot;0&quot; volume=&quot;1&quot;&gt;&#10;        &lt;audio channels=&quot;2&quot; format=&quot;s16p&quot; sampleRate=&quot;48000&quot;/&gt;&#10;      &lt;/audioTrack&gt;&#10;      &lt;audioTrack muted=&quot;false&quot; name=&quot;sl3&quot; resource=&quot;01c0716a&quot; slideId=&quot;{461CAC58-3929-4AD2-9C9B-C196273DB493}&quot; startTime=&quot;0&quot; stepIndex=&quot;0&quot; volume=&quot;1&quot;&gt;&#10;        &lt;audio channels=&quot;2&quot; format=&quot;s16p&quot; sampleRate=&quot;48000&quot;/&gt;&#10;      &lt;/audioTrack&gt;&#10;      &lt;audioTrack muted=&quot;false&quot; name=&quot;sl6&quot; resource=&quot;0e7d1b75&quot; slideId=&quot;{463E0917-AA3A-4B1E-9749-E04290B1B64F}&quot; startTime=&quot;0&quot; stepIndex=&quot;0&quot; volume=&quot;1&quot;&gt;&#10;        &lt;audio channels=&quot;2&quot; format=&quot;s16p&quot; sampleRate=&quot;48000&quot;/&gt;&#10;      &lt;/audioTrack&gt;&#10;    &lt;/audioTracks&gt;&#10;    &lt;videoTracks/&gt;&#10;  &lt;/narration&gt;&#10;&#10;&lt;/presentation2&gt;&#10;"/>
  <p:tag name="ISPRING_PRESENTER_PHOTO_0" val="png|iVBORw0KGgoAAAANSUhEUgAAAXsAAAHGCAIAAAAaCLz3AAAAAXNSR0IArs4c6QAAAARnQU1BAACx&#10;jwv8YQUAAAAJcEhZcwAADsMAAA7DAcdvqGQAAP+lSURBVHhe7P0FeFR32seNU2xrQGTcXTMZi7u7&#10;u7u7CyQhCSEJRIDgFiB4gAAhBEJwd7cKbbelRp1S2e4+7/PeZ36HaZam+z7/66KF7n++12dnT4Zf&#10;UpgZPnzvM+ecmWCIIYYY8sLyiiGGGGLIcw0ul3GDLzHEEEMMeU7B5TJu8CWGGGKIIc8puFzGDb7E&#10;EEMMMeQ5BZfLuMGXGGKIIYY8p+ByGTf4EkMMMcSQ5xRcLuMGX2KIIYYY8pyCy2Xc4EsMMcQQQ55T&#10;cLmMG3yJIYb8x0ycOBHfGpPf3gn3/Ifgiwz5bw8ul3GDLzHEkP+Y/6My0LL/EHydIf/VweUybvAl&#10;hhjyHzNlyhR4tbz++uuTJ08mk8nGxsZTp0595vWDS+U/Bl9qyH91dGr5neBLDPnvzfP6ew7SEYvF&#10;UqnUysrK0tJSq9VqNBoWi2Vqagr2gV8FGSGt/IfgP8uQ/+rgchk3+BJD/uuC/xXXBT3RkyZNglvw&#10;AuSNN96AnkKj0UAZEDqdTqFQoLy8qQtahr4LNkAoM2bMgAWgG3Nzc3CNhYWFQqEA45iZmSmVSh6P&#10;x2QyYRl8L/6f/J3ADzTkvz46tfxO8CWG/NcF/ys+cSK0D8hrr70GUmCz2eAIuVwOyoDCAtZAgXvA&#10;JhCRSCQQCKhUKhIQ3JJ0gQ34dvhVWAnGgZqjUqmg6UDs7OxsbWwBiUQiFArRN3J0AVvhv4mnwX9z&#10;hvxXB5fLuMGXGPLfFfzZnTABeg3oBloM8gUEign0FBAHiAa+BEdAQwHLwAZaAIF7uFwuqj/Qg5CA&#10;oAeBRGAllBqQDpgLfpS9vT0Yx8nJCW7hB8KdENhwdXWFO+E/Ct+Oy0YX/PdnyH918BffuMGXGPJf&#10;FHhaoVzA0EQgEMAR8Nce+ggoBjoI+AKqDQgFbpEa0J1gGdRxoOoAAh6Pz+GymSyAQaXRKeAcKhrB&#10;4AfCt8A3oopkoYWyo7GzdYANa2tbAG14eHg5ObnA/VZWNq+9+sbEVyYj8N+iIf/VQW4ZP/gSQ/7i&#10;0T+dGJMmTpoymcFmARKpSCwWwu1YpDIxTFFmZjK41d8Jy2CiEvIxeGwOhwXfD75hMul0kA6VjgM/&#10;k8Pj8kVC6EWAUq0xV6ktrW1s7R2tbGwBJxc32HZwcgY0FlYqjYUpkTTD2HTSlKkTJmL7hqB2wa2h&#10;7/wXR/da/J3gSwz5i0f/dIJuyDQqAFIAQCtjQaLRb+vVg4wjFPKf0Q0AutEbh0SlwE+GDToUJw4b&#10;AN0g44Br1FpL2HB0drGxc7C2tQfMzFUAlc4gU+mvvv7mlL+9CkUJAtIxDFn/xcFfjeMGX2LIXzxQ&#10;aoDX33zjzenToHqIpRK5uUKN7W35VTeA3jiwoQe+BONAZeHy2DBMId1AtQFgA5+t2CwkHTAOeAc2&#10;aAw6GEeuUIJoQC7QaEA64BroOHALQNOBXwEEIglPIALpEMlUtHMaXPPqq6/iv3VD/uuCy2Xc4EsM&#10;+YuHTCabmJiIxWIul6vRaNC71xClSmFubjaWsa5BgG6g3UCxYbEYv9UN3AOth8Xl6KUDxgGIFDI0&#10;HbFUBoMVyMXFzcPZ1R2ADTRVobIDgJWkcgWHxwdUKpVWqyUQCBQKBf3ODa/D/76g53T84EsM+WsG&#10;nsEpU6bABtoPA3OSVq0xN1PoUSjkgL7UwBil32UDoEkKVIB0A6aBGz1IN88YB0RDIJEQsM3lQ5+S&#10;QZFBpQYB22iqQnt2kHGEYikAxoHfEzQdMKP+j4A2DPmviU4tvxN8iSF/wYBrJk+ejMyiUanU5kq1&#10;mTlCJVcgZBKR9KlfdLt6sXeh0AbaxvbZsJngGpyn7QYZBwDd6I0DkxRMVSAaBHzJAClxeBIQmkJp&#10;rlKjXTkItNsYAN3AAhATAOULKphSF/gNQfA/jCH/RcHlMm7wJYb8BTNt2rTXXnsNiotIILTUwl9l&#10;reapdMA1FkoVoIJJygzvOLq/8mK9fbg8NvQaVG2eMY7eO/qpislhg3FgBRqsANAN+h64H+DyeRwe&#10;VyAWyRRmgLlKaaY0R0hkUrFUwhdBxZGY6Y4/1B21gxUwc3NzU1NTEomE/5EM+a8ILpdxgy8x5C8Y&#10;Op1OpVKhqYARYJiCmoMsMxa4H4BZBjoF+nuODi9GcxSERqNBw9FH559njQO3SCtgGb1uxhoHig/c&#10;gpXAO6g+CSViALkGNtAbZ9j+7KeB34NEIhGLxfB7gD8I/kcy5L8iuFzGDb7EkL9U0JkH8JcWOgKK&#10;SmEOXsGko9Eiyzx1jUajtgBgQ2GmlErlEolMJJRwuXwwxDPo6gouHbSBBitkHFRw0Lvj2DylOzAH&#10;5IJ+SW8fANQDv4QqDwDGQRsAWAZ0g37PsAHGQbOViYkJajqG1+R/QZBbxg++xJC/SGCSgjg5OVla&#10;Wlrpgs7hBrVYW1giYML6VToaSwCMo4R5S24OugHpCAXisaL5N57uNv6tccAyoBtkHPiSBUoRCKC5&#10;oF08etfogftBOtB6AL1xUEA0ENRx4EuhLjBk4X9IQ/7iweUybvAl40eN/78hL03QHATGQbqB6NWD&#10;Al8iB1mgaK3AOKAbuUyB2g3oZtyCg9Ar5hlQu0FAl0G6AbgC0Ar4Be4BB+Ew2AxdYWKgL2EBLOMJ&#10;eXwRHzUaFCQaFEyaGg3+hzTkLx5cLuMGXzJOXCdM+N9XXqnFvzLk5QiUAvi7itvlqW6s/z0qXeCX&#10;MOFoLGGegnYjFkuhkIBroHs8Y5mxPCMaPejNKXTMMRgHFkK7AeOATXQ/D+7BpYNcM5axPuLown0a&#10;9CUE+g6ETqfDnw7/oxrylw0ul3GDLxknxhMmNL7yihT/ypAXndd0QU5BlsF23+jMAtvQenS/gm24&#10;ubnZ29s7OzvDl2AcWIXaDY+HFRK9XMblGdHo0etGbxwAms5YxSDv0Fl0PWOlg7yDC+Y30pFKpeAa&#10;+MEgncmTJ6NL+RjyFw0ul3GDLzHkJQ56pqQisUggdHV2dnNxtbW2trOxtbe1c7Czd3ZwdHFyQsC2&#10;u6ubp5s7/BJ8Ccss1JYqhUoukcvEMrFQAlMQn8P/dV/Lb+DCJPQbONg7V3TdGVE02ICwfw0TeytL&#10;9y673i+YbnQ7ktH9AFoGIL+gjDUOBAZGZBzDy/KvHvSKHT/4EkNe4rz66qvwzz4YBDwCukGAXOAW&#10;jGNtYalVa8Ayvt4+Qf4BAGygxXC/2lxtJlUAIB2pSCoSiEE6YxXzDM+4BuDTWVwak8Wgs6HK6IAu&#10;xOOwAD6XDXMVm0NnsWkA6jJPb7Edyb/Rza8d55nAUhSQDuo4hvM8/7rB5TJu8CWGvMTBDvllMD1d&#10;3Fygzjg4ert7AB7OrvZW1lZqrVwsEfME/l4+wf4BMeEREcGhsO3m6ORoY2ep0phL5TKhGIG/McSH&#10;moNf++bf5QK64fDpHC6NDbcIAYMrZLABAZPOZ9CETCog47IACQ9DJuaKeOAWGvBULmydQ7AdPOgk&#10;CQQ6dhl45k4UcA32fzwueM/I1OTN6dMmTMIvlmrIXy7ILeMHX2LISxN4Sp4BO33BXOnj4Rng7evl&#10;5urv5RXo6+Pj4e7h7Ozu5IiAe0ID/MMCAwH4JbjHwdrKSq1WmcnNpVKFRCwTCYXwPxl+VQqsnvA4&#10;Ii4HOgoCdRk+la2DK6DxRAyBjCMxYwtkLJ6MQzPns6xkXEspB27tzAWOWrmVmUCrEAEgHS6T8u8t&#10;hgeM9ctvdYPuhICkcOOIhQwBl8ikmdIoulcn/OkN+etFp5bfCb7EkJcmyDKIyVOnAO6ubgDoBqpN&#10;eHBQTHgYAGYJ8PEG+/h5egCgG/iliJDgYH8/T1cXRxsb0I3GXKGRywGlRGouxs7hBNCZVlKhADAT&#10;CuUCASDl88UcnpDFEVE5QgpbTOPLWCIFR2rOlSm5AnMOX8lnaEVsJ5XQVSsBvGwUHjZKR7XEXquw&#10;UojlQo6ARQWdcPWl5alxnuG3xkF36iYq7FQJAE14U/42ddIUwzUD/5LB5TJu8CWGvDTBdTMRe9r+&#10;9vprr0ye5OfjCwT5+sO4BFqJDA2JiQiJjQwD4qMjkuOjE2IiYQO+jAwNCvLzdnGwtdbCQCVXK2TI&#10;OCqZDKQjl4px3Tw1DtINMo6EyxNzOBIGT0zjylgCBUesEsjUQrmazweg1zioxP6OyiAXbYiLNszN&#10;Mtjd2s9Z6+GgdbQ0M5dwxTwa6Aa7WCm+P/j3jPNv741h+4PGGIc3JsbGxuhTJQz5ywW5ZfzgSwx5&#10;afKrcV6ZgPa/IuNAx4kJj4iPjkqMjUmMjYqLCgfANQjwDmgo2B+mLVd7K62FykxrBrqRIuNoZRhQ&#10;cwDoNQi9bpBxEAquEDDniZR8sVYkt5QqLCUiK6nYWSv2tldGeVnH+NjG+dkDMT72Ou/Y+jpqrRVi&#10;My5dzOMBAh18Dl/Axc5OHwvoCBTzW+MAaL+SkI9/C2zQKVQKiTxxwiuAIX+t4HIZN/gSQ16a/Gqc&#10;ia9oLC2sbW19vX283GFuCoyLjAarxEZEIN2Ad1IT49KTE+A2LSk+IiQQdOPubG9joQbjWJjLddLB&#10;jWMhN7OSmWnFUrVIrBKKFAIhoLePQiRCPrKUym3NVTYKc8BBpcE25CJ7c6mvkyLSzzYr2h2RHeOR&#10;HOIUH2AX6+cc5mHjojXTCFl4UeIJACFPhKG7arIeUMk4xkFve7FZAg4bExaHLYERj8cTcTHgxfvq&#10;1Kn4Q2PIXyS4XMYNvsSQlya4cSZNhHnKycXZ09vLx8srODAwIjgUjAO6AfS9BkQDuoFtsE+Ajyfo&#10;xtHWykqjhJHKWq20VJqhdgMeAd04yM3sZHIrkdhSINR7RykUqcRCQCOVAPbmcg9rS8DNUgO3LhqV&#10;rUzgaC6O8NSmhrkUJfoVJvjCbX6cV0qwE5Ac6Jrg6+hrbwHL4KfJeXwpTyjniyR8sQ4hAhyEbsEs&#10;PBDNU+BL5BoRm43NdGAZNhsMCPKCxXKxZMa0aUQTU901kQ1vlv9lgstl3OBLDHlpgoxjSiQAgcHB&#10;EVFRgX7+4SGYboCEmOjkuFhUagAoOKCbyNCg0EBfDxdH0A0AHQekA8YBbJQKDIUZ4CiXAA4ysY1Y&#10;YCWXAVqZFCyjlYstzCTW5jIbpRzcEeJmH+JmG+hkFehk42mlcjLnu2skCX7WBfE+FSn+iJJEn7wo&#10;j9xI94xQz5Qgt2BXG2eVBNRmxheAbsyevh8vFYJo+HpQhRlrHADuwWAywTgIqFpYXeLzZSIhmrbg&#10;hWowzl8oyC3jB19iyEsWsVQCJCUlhYWFIePERkRBzQHjJMbGpCfEZSYlZKUkZqcmJcdGRQUHejo7&#10;OlpbuNhaO9lY2WnVViqFvVaN0BlHBjiYSQBHhRyALgNYm2HYmEtslVIHtZmThTm4JtrXJdLNJthB&#10;G+io9bFWeKqEgTaKlAC7ojifmWnB1cn+NSmBVYl+pbFeQG6UT1aEV5SnPayEcQzKlFIiV4gkUE8A&#10;UAbaRT3WOPqaw2UwACg1QhaLS6frpQMjHrZTSfddaOeO4bX61wp6vsYPvsSQlyP4szJhAsxTDk6O&#10;UVFRISEhAQEBgYGBIB0gIiQ4PDgoJS4apAOAbiKDAsICfN0d7dzsbZFx4BbsY69VIuw05iAU0Iqd&#10;QuSgkjqqzVy05g5KBQAactQobcxFlnK+g1ro56yND3RLj/SD2hLjZRfsoPbUiLy1wkhXbUGEK+hm&#10;Tm7E7MyQ2mR/oDrZFyhLCQZyo/wiXC1hcJOxQRk8MI5CIjXHrjaKHQeEpIMMIuJykHGQbpBxADRb&#10;6Y2DDVbou0RiYPJkw9vkf6XgL+Jxgy8x5CXIlClT4BkxNTU1NjYODg4G0SDjgG6QcaIiIoL9/UA6&#10;CZHhiVERcRFhoJtgHy8/D9cgb09fNxdoOoC3ixPcOlmqMbQqcAqIBuGixXSDoVGBcewUEmeNws6c&#10;B7rxtDaL8LJPCnDJDPdOC3SL87SLdLGEduOrEUa7aEujPWZnhrXlRbXkRDSmBzdlhDRkBNenB1Wl&#10;hVSmBhfEBcX7ODioNEq+EBkHmo5KaqaUSJE+9G+K6QcrvXGg4ABj9+ag9cg4YqEIGcdw3sNfKMgt&#10;4wdfYsjLEXhGsBO+tdoYXUJDQ/39/X11gdkqODAwyM8XOg64BggP9Ee6AUJ8vUE6/p5u6Euwj7ez&#10;vYuNhZu1xlGrcNZIATcrMw8bpYeN2t1a5WYJxpHbK8WYidR8dxtZiIs2I9w7L8qnNDE4N9wr2cc+&#10;1s3STyvyUXITPawqY7ybMsLm5UW350a15US2ZkfMyQ4H79RkhFWnhxYnhyUHu7lY26glUjOh2Fws&#10;Bdfo3iaTmkuECrEAbtGGTMQX8zk8Fp3LpAGwAfYB3SAw6XA5eLvRwedwQTrozDKDcf4qQW4ZP/gS&#10;Q16CoGckQpfY2FjoNaAbDw8PN118vLywczWfGic2PASMA6LRA/bRA+rxdXX0dLAB47hYqVwsZEg3&#10;vo5aX0dLbzutj70VjFeOahkyjq+TMsLDJj8uqD4nHsiP8E7ytgNC7RTIOHXJQe35sT3lyd3FCQtK&#10;EjsL46DvgHTqc6PBOOXpUZmRPj7OLjZKlU432FHO2LvyZjKVTKKUinVHBmH2gW0pn8tn0BACJrb7&#10;BtB7B0rQWOPw2BwBjwfGgQJoMM5fJeiVPH7wJYa86ODPh844cXFx0dHRYWFh7u7urrog40DNQcaJ&#10;DgmCeQosE+DlAbeo7IwFG7J0xnG30YJ0dNVG6edkGehi7e9s4+dk7e9kB/MUGrVcrcTBHpaJAS4g&#10;jrkl6U2FyQWRPtBxUnwdwh1U4XbynGCXluyojqLEJZVpIB0wDngHGaexMA6kA9+YGxsQ7OXtZGGp&#10;kSlAOiqZzEKhQMcEAZZKM+ytet02NB0Rh/nv0oGmQ+ezGQA0IKkQpIN5R8LnQ8cB45B1wR8pQ176&#10;4C/lcYMvMeRFB/4BRwl5moCAAP21KdxdceNEBgVFBQdHBQeGBfiCVoAwMI6fDxDs5QmEeHvBL4F0&#10;wDgwWMEMBfg7aAOdrIJcLINdrYJdbYAQ8JGVxlklc7NQ+DqYR/naZ0X4zMpNbC/NAKqTgvPDPHKC&#10;3GKctfFu2tIYP9BNT2XGyplZS6vSgcUVqSAdGLLmFsS25MdUZ8QUJYREB/h6O9raKrUaiZlGKrMy&#10;w96Yt1LIrc3NbFVKW40KBASYCfkSHmeMdBgAdBwA23k8puOAcYS6M93RORD4I2XISx9cLuMGX2LI&#10;yxG9cXx8fLBqM55xwgMDodcg3YBZIvx9owID4BbXja93WABGiI+bv5sDDFBQaiK87IFwTzsgwtMx&#10;2tcl0MkOGcfTShXmYpEU4FKWFNJSnNZZnjG/LL0hM6oiPjA/zAuMk+RpXR4X0F2ajIyjlw6asFqL&#10;4oG6vKSy5PDksKAQdydnC0sLiWysceDWTq2y06pBOtZqJcxZUHPEXBbohkunIuNwddJ5xjiATCzB&#10;TrzSBX+MDHnpg8tl3OBLDHkJ8uabb06ePBm0AnJB1/HzcHbV4+fpFeTrH+YDZvH2d3MBwC9QbaL9&#10;/WODAqFfRPp7AxG+XlEhvkBEgGeAh6OPrTbYxS7W2xGI8XSI9rCP93ZJ8vcIdrTxtDB3VUn8bNVx&#10;7tbZIe71GZFdFVkrZuWBWVpz4uuSwoojfRM9bFJ9bJFxFldlIuMgllVnQNPpLE2eV5RQnxtbkRyc&#10;EeUf5ePoY2/loJRbyqTosEPseB/de/D2WqWjhQrUAw7SSCUyLkdAp/GoZD5dd9EvBovHZPNZHBGX&#10;hw5TlgpEgFJmBndC0wHvoHOsxmLIyxlcLuMGX2LICwooBn8mJkxg6pIQGxcVEQHSwa4c6uAIrvHx&#10;8ATXBPv4+bi6+zi7AL6uzgHurqAbqDagGx3+oJuEsICk8KDoMJ+4yICEiIAgL6dAZ4toX6f8mIDs&#10;SN9Yb/vkQNeUII8od7tQFzCOmbtGEuJsmRviWhbrPycrenFV9qqZaSuqU7qLUprTIwrCvZM8bdP9&#10;HEBGC8qSls/MWjUrB8CNU5vZU5XWVZ4yvzixMTemKiW4MD4YupKvvcZJKbaUCOzNpfZKJUjHykwE&#10;OFmYY2+cgXQ05lYKqZmAI2Ix+DSq3jgAuoQFOpNTJBBib40LRDIhdrYEmIgww5hiSjAY5+UP/oIe&#10;N/gSQ15Qpk6dij8TEybY2tgCSQmJ8TGxMEaBcRxt7Dxd3MA4gT5+/h5eHo7OXo6OABScIE8P0E00&#10;rhvMOFBzQDcA6AaID/cL8XWBMSohyL0kMTQv2h90kxXhkx3pn+jnGuJsDe3Gz8Isxs2uNNyjLjmk&#10;Iz9xeU3u+vrstTMzlpRlduTGl8UEp/u65AS7gHEWlievqMtZXZeLpIO8s6QybUFZSldJ0pycmFkp&#10;IcXx/ikBDgEOaleVyEYqdFLKHVXmtnKp3jie9pYe9tZOlmprc5laIpDzuEIG/bfGQdIB4wCo6aBz&#10;smhEMpNKg5ezwTgvefAX9LjBlxjygoKeBdR0QkJCIiIiEuPjwTigG1trazCOm6OTt7sHSAd0ozcO&#10;FBwYqUA3Y40DpMWEpUaHJsUGAtEhniG+TvH+rjkxgWAcVHMK4oLyogMzQr0jXe3CnG1C7bVxng7I&#10;OAtKktc2FG5qygXWzspfXJpWkxSZE+QBDagpJw7qzMr63LUN+XrjgH2W12TCqLWwPK2tMH52Zlhl&#10;cmBWiFOEs4W3RmwnFzqrZM5qpYNSYa0QA04WZr7O1t7Oti42GjuNmZVCrJaIYbYSsjh646CzqMY2&#10;HTRhAdB0YAFMXvBA6aVjyMsZ3Yv6d4IvMeQlSJwuYJzgwEAbSyvAwdoWBisvV3fAydrOxcbexdoG&#10;jBPo4RYZ4B8TEgREBwXrCEyKjMhMjM1IiMlIDEuLD44NcQ/zdUgKdC9KDC9NCgPjALqygxknxtMp&#10;2sMx0sU6xc+tMsa3MS28pywNjLN1bgGwrr7wGePADLW2sUBvHNANAprO4orUrqL41uyImQmBhSGu&#10;Ma5W/hYyJ4XQTS110ahAOrZKKRjH2VIBxvFysvawt3SyUuqkg+3QkfKEXBqTTaNz6L9+BCgYBx2J&#10;ozcOALqBvjNl4iR43RqM8zIHuWX84EsMedGZMmWK7tC/CJiqvNw9LDRaawtLMA6ALpNuq7ZwsLR2&#10;tbH1dnIO9vJExgHRRAYFAXERYVkpiTlpSXnpyQVpkdlJofHB7jEBrpkRfiUpkWXJ4aAbKDhgnNyo&#10;gOQA93hvFyDW3T4t0KM2PqA1J3Z5TXZfc9nOeaXAxuYyME5VQliGn2teqPvcgsSlNRlgnN7ZBWiw&#10;AvXANtyunZW7vDJ9cVlyV0Hc7JTgsnC3JC+HEFtzT6XUSyVztVADjloFSMfFyjzAzQ57+8zZ1tVW&#10;CzhZam2UCjMoLzrjAGM/dxikgx1w/PQyF3Ar4HDlYsnfJk+Z9MpEg3Fe5uByGTf4EkNeaIx18dAl&#10;NSkZGcdSawGiQdhbWSPjeNg5+rq4R/hib1FFB/jGBPpFBQbFBIekxkQVZ2UUZ6XlpyeXZsbmJ4en&#10;h3gAhfHBNZmxZYlh+VH+RbFBpQmheZF+qQGuCb7OiX6uCd5OOeF+s1PD5hUkwoi0obl4T0fl7nkV&#10;fc0Vi8szwTjpvi4Fwc5tuXFLa7LWNhatbyrELKPTzcbZ+evrc9fX56+oSF9amrwgP252UlBFmFuy&#10;l12ItRx0A7hZagAnrcpWKXezUQV5OIR6O4N3/FxsoO+421g6W6jVEqmIiV3UnUOls6lMDh27QLsO&#10;7PKAInSJLw5PwsVulRK50fQZgME4L3NwuYwbfIkhLyhoD45IJJJKpX5+fsg4bi6uYBwA6cZKrbXW&#10;WNhpLcE4nvZOAW6eYJxIP18wTriPZ1RgQGJEOMxTFQU5pblpBRlJVVnx0Gtyw3yKogNAN7NyE6tS&#10;I4rjAkvig6rTIsuSQrLDPBP9nDB8HMFErfnxXWVpy2dmrW8p2dtZBWxqqwTFVCeGZvg7FwU5t+dg&#10;xultKu6bUwJWAu8AY42zrCx1YUF8U3IwGCfV2z7UxsxbIwVAN9621i5WGkeNEowDukkI9on0cQ1y&#10;swl0sfZ2BOlorc3NFEI+djIngwG6AVgIXd8B6UDTEbG5oBvAXCw1GOflD3LL+MGXGPKCAk8BSMdd&#10;l+joaJBOYnw86jhjjWOp0thbWAF+Ti4hHl5gHAB0gxknyC85OjwnOb6mOL+qIKMkK6k2K64yPbog&#10;wq8sLqSpMBmYmRVTkRwKNOQmgHTyo31Tgtwyw72zQrxL4sPmFCbOL89Y0ZC7Tmecfd212zpmrqzL&#10;n5UWlRPkVhDo1JYdu7QqHaoNGAfY2FKKMcY4y8vTeooTwTiV4e5pPg5gHH9LhY8W6zjYhQQtLRw1&#10;2KHPUb5umdFBCUGeEV72IW7W6AwvkJGlTKwQCLGmQ+dxsBM82QAYB0CzFRgHSQeMA1PVlImTYLCC&#10;xw5/EA15yYLcMn7wJYa8oMBTMGXKlJiYmGRdQDrRkVHQcbRqDRgHhikAdIOM42JjD8YJ88IKDmYc&#10;X3cgOtg3LS68MDO5oaq4ujC9JDuhPgdKTVRelE9tZvTs/MQ5RamzC5Nqs2Pq8hLmlKY3FqaWJoVl&#10;RfhkhHpmR/qXJUc2gXEqs5Y15Pa2lu5oL9vfU7dr4WyYoRqy47OCMeO0ZsUsqUwD40DBAZBxdrRV&#10;7JpftbWxZG11FjJOa2ZkXZwf1KJArcTfSu5nKXO3sgDpgHGAYDd7ME5CkDsQ620f5W4T4e0U5uXo&#10;62xpoxRIWGwBnQHGAeh0No3KotEpTCYd7UIG10h5Qhis5HyRiYnJjBkz0KsXgj+OhrxMwZ+bcYMv&#10;MeQFhUajMZnM1NTUTF2idNcYtbOxhVFDo1JZKDGQcUA33s5u/o4uQS5uoR4eIW5uYZ6u0X6eyeF+&#10;OQnhtYXpc6qLGkoyK7PiG3OSqlOiimKDajNi2yuy2sozm4pTG/ITWyvSF9QXzinNLE+NzI3yy470&#10;zY0MKk2MghLUWZ23sqVw3fzygY7qkaXNe5c0b2gpn1uQmB/mURTg1J4JxslY21CIjLNpbtnWdkw3&#10;sLi/pRyks6Yma0lJ0vycmNlJQXmh7lGOykAbxRjjWAFgnPgg7+RAV+zSyN4OcZ52UZ72ER52fs5a&#10;Z63YjMMT0Rh8mgCg07hUChsZBw1WEhZXzhXKOAIzvggeLhYLuw6p4dX70gY9O+MHX2LIC4pEIjEz&#10;M0O6SUlJCQkJcXV2trawlEulKoW52sxcJVeAdGy0lp5OrkFevsg4sAiI8HSMD/DADrdJiWypyO6s&#10;KwabVGfEzClIBeNUJIc35qd01xXOr8mbW5U1uyS1q6F45byZzWXpFRmR+TEBedH+eVHBmHGK0+fX&#10;FCxrze/trtjbVTu6omX/qvYtHbUt+QnIOHNSw1fW5vQ1l4FrkG62z6/e0VkL7Oqo7Z9XvaGxcFlF&#10;WmdBQmNqSE6Ye6KXdaCt3N9KCsbBpGNl425tG+LhkBDskxXqnhrgnORtl+hlG+1tF+Fh4++icbOW&#10;KAV8GZuFjEOjcjCYZACdwylksEE6UjZPIcA+UVQkEsEoCsEfRENesuByGTf4EkNeUJzBL9bWWbok&#10;JSUFBwc7OzhCwZGJJWYyORgHsNZYAO4OTr5uHiEODsH29sG21qF2tlGuNmmBHkWxARXJoR1V+Ysb&#10;yueWZNakxzQVpsItpp7STNAQ0F5X0liR091YuaqzaU5Zzszc5ILYkLzowLyo8NLEuIb81LaKvCVz&#10;Cnu7aga6ag4un3NgxVxwyry8+KIg5xwfu1kJgesbi7e11/R31GybV4V0s3th/c6umXsWNcD25tby&#10;VbNyuopTmtIjCqO8wTh+dgofazkyDugGCPV0Sgrzy43wzg7zTAtwTvaxj/NzjPV1CPWy8bZXqEXC&#10;Z4xDZZAAOp0OpYZPZYqYHPAOGEehUICm0RVzDC/glzPILeMHX2LIC4q7u7u9vT1MVZDo6GjoOGAc&#10;tblSLBSBdMylmHRAN/ZW1m6ODl5uruH2VgEWSn+tORDjalEQ6dOUFw+saKpYP68e2s2sDOzNKdDN&#10;rLyU9urC7sbqnjkze9ob2hrK4XbVwtbmqoKZRRkFSZG5cWF5kZEl8fG1WUlzSnIXNYJxZm5fULN3&#10;ReOhFa0DXTO78pPKQ9zT/RxKY/zAODu76vb2zAa/gGgGFsxC7FxQD2ztnLmupayzKrMpP7Yozi/O&#10;y8rHXuFpje05fsY4+dG+IJ2MQBeoOaCbxACXKH8HqDlWchnUnLHGIdOJAEydEDCOgMYClEKJSqWS&#10;y+XTpk0zMTExvIBfziC3jB98iSEvKJ5u7kBedk56Sqqvtw9sW2uslDJzsVAiE8vkYolSZmat0mLv&#10;izs7+7m7R9pZBWmVQRbycFtlqo9tbUrY4pqcRVVZfW2127sbwTgz07B2U5MZW5eXNK86v7ulrqe9&#10;cUnnnK65dXC7evH81tqymYVZZUmxJQnRBbGJRfHJtZkpc0rylzcVb+yctWth/d4ljUeWt+7rql9a&#10;mlYb6ZXtZ18W4bmiKmvn/JkHlzTuW1g30FENwxewp7Omf8Hs7d0Nm7tmbmiv7KjObCqKL0kMjvGy&#10;8bKRe1hJXC3UmHTGGCcvEmqOL3QcvXGwmuNqYW8uV/O5AqoAYFK5dDKbTCMDdAod4JIZABhHzhVC&#10;x4GAbggEguE1/HIGPS/jB19iyAtKRGhYcGBgdmZGWkpSaHBIkH+AhblGbxzQjcZcaa1WO1hautha&#10;AwFqGRDnoMnycapLDlpZl79zUVNfW/XeZa1DK+fNLcqoTY2uSIsqSQwF6TSXZDTPKgPXLOpo7W6f&#10;0zG3sbO1ubGqpDIvsyQ+tjA2OjsiJjcqvjQxZlZOeldt7pr2mp1YbZl1YFHjYOesJcUpdTG+Wb52&#10;hSGuLWlhG2YXg27AMjvnVe6aX4Wks21BA7Cpe+aa1rLOmblzy9MKE4Pi/OzdLMWuFiIXjQqk42Jp&#10;pTdOcVwwSGescYBobztXjcpKJBBRMJg0Np3MHGscNhGDR6HLOAKpVArGoehieAG/nEFuGT/4EkP+&#10;xKBHHh3DlpaYHBcZnZ6clBATHR4UEuTrL+FIxGyRWCCTCuUWCiUUHCcLS8BRo7ZXKr3NuIFqUVmg&#10;a2tqxMb6vMPL5hzr6969ePb+9UuHNyxrL8+rTI4uTY/Jjgksy4idWZBaW5A9r656aUdbV/Psltqq&#10;xqqyuuLCssy0/MjwvIiwlJAgIDsmtCQ1fl5ZJoxmUGT659UOdcwanFe7rCStIdo3x8sm19tuZpT3&#10;ysos0NBAW/WOuRU7W6v2dM4c7K7fuKBpa8/cvgVzls2p6awrnVOWk58UHR/k7aZVuqgVLiq1q1rj&#10;ZmHhYW0d6uGSFBpQkRRZHBeaFuiS4GOXFOCSEeqZFuYZ7+/kpZLZCVliKgNgU5kMUA0KmUGlMFkk&#10;DDaJCsaB3gfDJpq28AfUkJcs6BU+fvAlhvyJQY/8RB25mRnZaWnpyQmxkWGxEVFgHI1MDcYRCqRi&#10;kVwjU4BxQDQOapWtmdjNUhWs5uUHOvVWpO2bV31m5ZxbWxdd3bPiSG/bztWLga768ll5KXlJEZmx&#10;wemxodmJkeUZSS2VRQvnNLTPqppVlF+elY7pJik+J8Q/I8ArLsQvISwgNTo0PTa8KTtlcU1pX33R&#10;luZypJUVpeltqWHlwS55nlZlAY6L8hIG5lYB25tKt9QXbpld2t9S2dvdBCxqaW6tqaorLSnJzEiN&#10;jA5wcXNRWjspLJ0UamelBmqOh7VlsJsjGCc3KqAoPiw3yg90E+ttnxnunR8fkBXlneLr4KHgmrGI&#10;MoYpm0ankyg0Mg0gUhkAVB6AQSALGGyFSASlj81myuVS/EEcA/4QG/JCg17h4wdfYsifGPyh1wUZ&#10;JyMlEYwTFx4V4OmjFCtFLCGXIxQJZUoJVnPszeXYVWZEPGgNqR6WHUXJx5bMOb+28+7OZe8Pr3v7&#10;8KbTm7v3bVg6sGbh/OqiitSYrHC/jFDv1HDv9Eg/qDyN+WlzS7Jn56VWpcaUJUaUxkfmRwWnejsm&#10;uttFejvE+jnHB7oBFVEBLVkJK8sy1tXkbW0s2dRQuLggaU5CULGPXbaLpsTHpj05ePOsXGBLXR6w&#10;riYHWNpY2V1b1FSYW5mWWJAYmxISEObm5mVl7SA3t5Wa2UplgL251Fmj8LazDPN0jfVyTg/2KYgN&#10;AZL83dJDvPJjAgrjg/NC3cPt5FYiuoJhwqHSmcRnjANzFhuMw6ezzIRCMA6Pz1Eo5M/oBsAfYkNe&#10;aPAX97jBlxjy52bSpElTJ0/825RJuZlp2ekpGanxsZEhYBxvZzcpVypkCsA4UHMUIgnUHCuZUCvi&#10;2smFYe4O9SnBA4sab+1adXPnyvdHNj08tv294/0Xdizdu7Zr14r2jqr8ssSw1ADXZN05U2mBbvA3&#10;uSY5tDYlrDwuoDDCKyfYJdnLJtHDKtFZFedoHu6kjnTVxnpYA8Vh7nXJIT35iVBttswuBmCqak0O&#10;LQuwz3XX5LtpZoa6dqSH9uTFrClNgZK1qDBhXmZEfXp0bUpEboR/oo9zjKdTsIOlj5XaXWPmYCaz&#10;lUlsZSI7udhWwdd9WpZ5oIutj7Uy1MUmwcc1M8wfAPvkx4RUpsXXJvhleFt6qvhatjGHSmWRyVQq&#10;DFa4cShkFkAlkLgM3DhSmVCjUUyYZDDOyxhcLuMGX2LIn5upU6eaGs0gEUzystLBOOkpccg47g5O&#10;UHAEDD6HLQDjSHlCc7EUdAN4WplnxwT3NhWe2rr42r41N/ave3Bs+4enBh4cHzi/Y+WuhbOBReXZ&#10;9Snh+YEuWT4Omd52Of5OhSGuc7Kiu4pT2vPim9IjKmN8YSgrCHbO9bHKdFcnOyqSHMxSnMzTXNTl&#10;oc4Nif49+fEry9JgaILRaXVlRld21MxQ52JvywI3VXWAfVuM58LU4FX5sWuL4hdkRcyJ9y3wswMy&#10;vKzBX35qoa9K4KsSAZ4qsYe5yN2c76EUOMmZ3paiAFtFqLM2yski1s0m2ccx1c8lJ9Q7P9y3LC5k&#10;VkZsS3pIRZhLlKPSQUDkU4k8MoFBpsJsRaSwCGQmmYSBjCMXCMA4CnOphaUKM86/Swd/fA15ocHl&#10;Mm7wJYb86RHyeUBedmp2elJ6SkxsVFCon5+VUiVgcPl0Dvb5twKxUiLVmplpRWx7pTgryndJS83I&#10;2tZLu1feOrrl3XMDD87tAz44NXh9X9+eBfXrZxf0lKQ0JQfXxflVhLnVRHvPSQ3tKkna2Fqxd0nj&#10;QE/Dxtay7tLE2gQfoCnBtz7aY1aQfW2gHVAf4gj3dGSGLS9O6K1K395UPNBasXV24ery1M7kgJZo&#10;j4ZQJ6A92r070XdZZvDKnLCFqYFzo91KfC2AAl9LACwG5PjYAQnulqCPUHtplLN5hKtZjIcyNdA+&#10;O9wVSlaarx0A5asg3BMoi/Wvz4icnxHcGO+Z5WsTpGYruGQBZTqTRAAIZDaAjEMyMaURyVI+HxkH&#10;eGXyKwbjvITB5TJu8CWG/NGZMAnjaeCRV5mbmcmkhdlpeenJGUmRsRF+Ib6+euPIxGYivlTO4wNq&#10;HsPLWt1ann1s5/pb+9e+e3TL3y8PPbpz+IOLw2Ccv5/ef/fg9hOrO/Z2zNzaUrayKqM5KbAhzqcr&#10;N3pNTdb6uZW7l7QcXLcA2NHTvKKxuDEnsiYlsCs3EliaEQQggywvjltVlrS5Pg90s29+zXB33eC8&#10;atheW568rCBmXoIvALrpSQlclhm6PAszTnusR1O0a3OMW1OsR3Oc5+x478YE34aEwNlJQVWxfqXh&#10;HoVhLiVR7sXRrmVxnrPSQ5pyo2YlBdbE+yJgkqqK9YF7mjLCOrNCQTpV0R4prgqtkCGlmTAJpgCR&#10;xCQQGSQCw9SESjImwpSFjMPjs4RC7r8ZBx5V/NE15AUHuWX84EsM+aPzG+NEhIWEBgch42QmhcdH&#10;+IT4elupFGAcLo0tFsiEPImExZZxedYSTkqoz/ruxmtHdr9zbMvD87tBN5/cOPjo1smHVw9/dunw&#10;u0d3X9+29MzajjNru0YWNm5qKFxRmto7M3fXvJo17TV93Q2blswFlrfVzKvNaypLml2SuKIyFdhW&#10;mQTsacja15izu70YOLCo4dDS5mMrW0+smQccWd6yv6t2cH7ltvrcDVVp60oSgN7ieLhdVRC9PCdi&#10;cXYoRm7YkryIxfnRSwpjFhXF9RTHdxXFt+VEzs4MmZsf1VIQ1lYStbA2dWlD1sKyOKCzKKo1J6Qp&#10;3b8+yRuYmx3cUxC9uDCmNTuiLNzFWSWRMTDdAAQSBawDujExphCNCGAcEZuN7ceRg4/52BWPIQbj&#10;vGTRPSu/E3yJIX9ckGvGgB750sICoCQ7pigzKjspNCEc+/ReMA6PycUuhccWADKOQCmU+Nur6vJT&#10;D21Y/M7JoUdXDnx3++iXd49/fG3k42ujUHO+vHbs4/MHPziy48HItncObbuxe+2hFe3982qBgc66&#10;hXObe9pauloa59bVlGRnZibE56YkFGSkLC1NXlGRvq0yZU99zuF5pWd6Zl1c2355/fyLmxZd3rL4&#10;xo4Vei5vWnhhQ+fhnobB9ort9dnb6rIQfZVpa0uTVpUnrK5IXFWRDCytSl9WnbGkpnBxdUH3rNK2&#10;irzm0uzWqoL2qpzO2vxlLRVr5tdubMjZ0pi/tiZtSXEs0J0bDoBulhYnAOCphuSAUBcrNQxWJBLb&#10;2ATmKqKJKcGIAhCNSFRTGp/NslSpkHGmvDoReGXyJKQbw6v5JQl6hY8ffIkhf1x+Yxz0jORlpedn&#10;Z1RmB1VkBWYlBiWEe4BxzCVCFotFo9HIVCaNzlaIJBYKZbSH/bI5M68M9n16+fCXN44Bj24f//Lu&#10;SeCLOyceXT8C93xz69gXVw8BD47vPNe/Ymh568Cixt6m4orS2oLc0vjo5IiQGC83P3cXHz/vYNie&#10;Ge3XnhmzMj9qQ3nSUFPuqYU1N9d3vbV1yZ29a989uOmDI9s/PNqPeGd4/Z09qy5tXHR0Wctw98x9&#10;HVW728q3NxduqM3srUpdXZO8vCKhrzl/9ayMVXNrFtUV1+TllKan5mVmZ6WmZaekFGRmzizOBebU&#10;lHe3NOxsKdzenL+5PmtddcrayiRgZWniipJ4ZJyOosSW7KjsMG9nGVtANOUYTaeYmpBMjE1nkHUQ&#10;yQQam81UqhRaC4wZptOMCNP1ujG8ml+S6NTyO8GXGPLHBRfNFB2/GicyNMjf26MyIxjITghKCvfw&#10;83AF47BZXCqVTqNyOGyRo9Yq2Mu3KCakf2nn/dGdjy7r5HL75Dd3T317/zTw3Vtn4cuvb5346vqx&#10;L68dgdv3T+69NLD24Op561oq5ubF5acUFqeXpMZm+roEaKSWcp65g9bZzzWwNNitPj5waVYoGOdg&#10;axF0nJubFjwYWPnOgY1gmc/P7H10dhDdwpf3htZf3bb81JpObMhaUDfQXrmtuXh9be6aqswlVUlA&#10;75zSdS1lc6uK8hLCowLC/F28XBxd7G0cHG0cPJzdo4OC0+Piy/PyGyoq11Wnba7P2To7f1tjAdxu&#10;acjtq89ePzNzRXVaT2nC/OJkIDfKz9daLmdR+SRjZByjacQZb5iCdEgmNBaLoTcOnUXl8JlPdQNN&#10;59e51ZAXGJ1afif4EkP+uPyOcTJS41MSoqszwyozQvPjglJDPXxcnaV8LpPBJpOooBupROlqYx/h&#10;F1ifkzi6ZRWo5Osbx7+6cxL49u6p7+6dBr6/f/bJW+dgA7yD6s97p/Ze3L1ua2ddR3Xm4tmFvd3r&#10;5s/smFvbnpOQ7+MYYCWzBUI8I2piAmbFBy/KCN1QkTo8t/hoV/XVTQv/Ptz39+M7Pj2799tro9/f&#10;PAJ8c3Xk4cmBdw5tuT6w5tSGBUfWzBte2ryro3ZbW8W6+sJlFRnzS+J7atJhYmqvykqMCPd2crTW&#10;2mtVNnKZUmGmdnJy8/cLjgwJA+KjYgpzchflRy0rjQfFbG0qAGDC6puds74+e3F1+oKypPbKNKAo&#10;PTrEw0bBpzNMXgfjEIxmTH/d5M1XjfTGMTOTaS3kSrWYw6fLlWKDcV626NTyO8GXGPLH5TfGQY98&#10;SUF2YW56TWZsZXp0flxIaqiXp7OzmMOhUVlkEl3Ak2lUNoHuXslRsd21Rcf61z08t/+725huAOQa&#10;BBjnh7fPQ835/NrhTy8feuvozv2r5ve1Va+ZU7lnefvJgZHVbYvbq5vy4zKCnXxcVXZAZkRSa0Ys&#10;AMbpq0zb31ZyqLPywpae90a3fnZu8OsrB3+4e/Kn+2d+unv6yc3jcM/7R7ff3Nt7ZlMPSOfg8rl7&#10;FzaAdDbMLl5emTk3P2p1U8HSOWXlqaFhvtgHolsqbazVdmKhRKPUhAWGZqVk5KakxASHBHp4RAYE&#10;Vke5zUkLXFqauKYmo7+1DNjUWLi5uWjVrKylVamLa7K6K9IaC1NTgtxszDgc4mtUExPSjF+NQzSm&#10;Mpl0MI5GK5Wb8XgilsE4L2HQK3z84EsM+ePyG+NMmTrptdf+Vl1epDNOfHlKNOgmKdDdwdKaTwfd&#10;MKkUNpcjtLK0C/PxTY6K7qkvOTu46eG5fd/cOgbzFDZS6TrOWOMAoBsoOPcO9wNndqwY6V10eP3i&#10;a8P7Dm3o7a6uKY2LD7K28VKqYlzdSmLjOvOS52cnLMmN2lKXs6+7+vDy2RcG17x/HtMNVJuf3zr7&#10;yzvngR/vnf7y0vAHx/qh45zfsuRYb+eBZS1gnIGumRtbylfNzFtan7Ouvay1IjPW2zbQww06jo3W&#10;VqPQSgUiC6UqPSGhoaZm7szqksy0uBC/cF/30jDn2jjv9tyoZdUZG5qLt82r2tVZDaydmdE7K3NF&#10;XdaiyuSGvJjCWC9HJVtA/pveONNew/bmgHHoDKpUJlZpJCAdqUJgZas2GOdlCy6XcYMvMeSPi84y&#10;EydMAdD2tOlvGBvPqC4tLMpJr82IL0uMSA33jgtwdbC05dLYJsYUMI5IKEPGSY2OWdZccX5oy6eX&#10;DoBxwDXA4zsnvr978hnjwEj197NDIJ2PLx589+TuO4d2XRncdGpr72jvstVNM+fmp+cEegHlsWFN&#10;2SkdOYkgndUliTubi0A3p9e1XT6w8b3zQzBPPbl19B9vn/uf9y4h4zy6sB8Z51L/8qNrO8A4Qz2N&#10;YJytcyvXN2DdpLcxryk3KjPQzs/J2sNGbWUG445cKxG4WGkKU2PnVJfMLs0qTo3MivBJD/EoDnOt&#10;ifdtyY7qqcxY11y6dX7tQE9Df1ftloZcYF1t1oqy5Pa8+PIoLy+NQEF5HRlnxhumIB29cSRSkVol&#10;trZSWFopXd3s8YfZYJyXJrhcxg2+xJA/Lr8xDoVCgtGgqiQfjFOZHF0cF5oQ5B7l42irtmKR6GAc&#10;FlOgUlnY2jgGe3mnxcaunTfr6qGdYJyvbx79PeM8effSN3fPfHZlFJoOGOfD8/vfPz309rHdNw9s&#10;PbVtxf4V8za1Vi8sz+gqTplfmLSsJndldW5fY/nulpKD3TNPrm+7tnPJzdO73rkyDGMUDFPQcUA6&#10;P945CV9+fn4IjHN734aL25ahjoMbp7V8Y3PJ1rbCvubclpyw4nDHeB+HKHcbdxtrR43aSSUMcNKW&#10;JIbWZsXNzIqqTg+vTA4si/eD25kZYa358bqriFVv724YWNy0q6dx99yi7bNzN9Zmri1PXlyWPDPG&#10;K9pOZkl5jUogEI2NQDdjjSMWC1VKka2N0spaZe9giT/MBuO8NMHlMm7wJYb8cdFZZvKEKQDaZjHo&#10;fC67piinPCetNDGqMC48IcgzysdZIzGnG5MoJjQJTw6ziYOVY4iHR1Zc3IbO2TeP7Pnk0shXN4+D&#10;a4Af7p4E9MbBePfSV3dOY29a3TyOpPPZlSOfXz36wanB2wc2X9655sjarp1ddatn5a+dlb+lpQLY&#10;3VV/aEHD8aUt5zcvur9/w4cXh7+4dfzxrePQa8A4APwn4MvPz8NUtfPW4HowzumNC58xTl9z/vrZ&#10;OStnZnQXx7XkxtanhRVF++WEemYHOAA1cf51ySGt2RFdRdgxgfPyoqHdtOfHLixNWjUrZ9PcMnSl&#10;ZIyOyu0tRZtnZYNxllemY8ZxVWqZb9BIRJKJsb7jkExoTDpVKhaamwstLc3UKqmlhflE9Gl5uscW&#10;f8wNeaHB5TJu8CWG/HHBjYOB/b145RUbK42DvXVtQXZ+Umx+QlRqWEB8kHekj6tarOCSGWwyy0wg&#10;tzDTOlpixslLThpY033n1NDHVw5hRhhjnO/eOotx//zjty9889b5r+6dAel8cevkoxsnPr5y+NH1&#10;I8A3V0cfntxzf2jjtR2rzmzqGV3Zdnz53FOr5x1d03Wst/tcb+fVzYvvDvWBUz4+P/TltVHsh791&#10;5se3zwJQo2CO++Ti8IPjO28NbTi/fdmx9V3Dy1sGFzeCKba2V2xsKe1rKtzcUrx+dt6q2oylVakw&#10;ZPWUJrSkBy3KjwEW50cvK4pdVZYErK1MAZZVYKypyQC2zy3dNb9qsHvW0KL6XZ3VW+aWbKrLXq07&#10;knBuVni0v4WlxJhJpVBMTcA4aD/OWONYaOUqc4mFVoGMMxErkgbjvBTB5TJu8CWG/HH5jXGCAnxC&#10;QwJm5meCbnLjIlJC/eKDfCO83cA4PAqTT+eZixRgHAcLezBOYWrq3nUL754eBuM8unnst8YB3YB0&#10;wDhf3z+LjAN8fv0Y6Obza4cfXTjw8am974/239vXd2P32gtbl17auOjChu6zm5de3LbiZv+KtwfX&#10;g26gyIBcsEkNfvJbZ5B04D8Ed8I0B8a5uW/9uW1Lj67rBOPsX9o8sGDWtnlVYBzQzfb2CpDFhsb8&#10;dQ25cLu2Nmt5Rcq62gxg/czMvvrsLY35AP52+JzirS0lO9oq+lvL0GfsgXH2LaxDxtlcn6M3TlyQ&#10;lbWcwKCQwThG04hjjSMWClQKoZVWrjaXWGkMxnnpgstl3OBLDPnjghvnFQCdAZSZkZSfl16ZlVyU&#10;HJMTG54Y5IOMA1OVgMYRMgVgHJVEBR0n1MuzNCvzwKZl988e/OTqKDIOJoW7J2H2Ad18/875b3UF&#10;5+u3MVDT+eL2qU9vHPvs2lGMc0Mfntj93qHtbw1vur1vA0jn7q7VIJobu9ZA8Xl/ZMtHR/o/Ojv4&#10;xdVDyDV64wDw3/r65lHUcZ4xzu6F9ehDYwa6anZ318Ltzo4qTBktxQjQClQYcAqAros80FG9p7Nm&#10;z4JZAKxHwPfCl3sX1vV3VW9sLdlYn7eqInVxdWpLTlhSpJ2DlsKgUchEgt44ZAIDZlIwjoVKYmOp&#10;sFDJbK1UBuO8bMHlMm7wJYb8cRlrHHguXplQU11SkJ9ZkhqfFx8JHSctPDAh2A8ZR0jngnEUQjOl&#10;WGmnsQ3z9qrMyz20bdU7Fw4h43x3+zgyDvD47XMAGAeTzjsXkHGg6YBxPrt54pOrR4BPz+6DjvPh&#10;0Z1Qc8A70HTe2d93Z/ca2IA7Pz09+NWFg1CFvrp5/Lt7p394+zxUG71x4L/11Y0jeuOc3brkSG8H&#10;6AbYs6gBfXYVcg2gl8hYjwwtbhhe2nhgWfPoqrmHVrbA7cHVGPuWN+5d0rB7cT0w0FOH0VUzpuOk&#10;tuWEp0c7uVoxfmscDp0uFQoslRI7C4Wt1tzOQjn2cca3DXmhweUybvAlhvxxeWoc/Mi/CRPKSvNK&#10;inLK0hPRVJURGQzGCXF3UonkIgYPjCNmi6Dm2KptwDiziouPD6x77/JRMA7aj6M3DhScHx9cfPLe&#10;ZeDx+5e/e3Dp+weXwD6o5kDBeXh5FDrOw5N79MaBpgNg3jm07ZPTg59dPvjltdEv7578Bmaod89/&#10;+845EA2SDvxXwDjwqx+fH3r32I7re3vHGmdvz2xUc8AmIJd9PfVgk6Nr5x1cPge2AZAIaGX/yjnD&#10;q1oO9baNrpt3rK/zyIaOIxs7D/d1jG6Yf7C3bWBJ/a7FdQiQ1La2srHGSYtydFSTYYaikIjgGrTn&#10;GIzDpdOxi3KBcTRmdhpze60SzaqG96penuAv9HGDLzHkj8vYjqNLaVFOYW46dBzQDTJOUmhAkKuD&#10;gi+FjiNg8AFknHAf75lFRcd29T64BIVl9MvbJx7fOfX93dM/3Dn9492zT9699OODyz+8f+3HD248&#10;ef/adw+ufP/ulcfvXP76/vkvbp9Bxvn8zL6Hx3d/eHjHR0d24hzbBfb54OjAZ2eHv7p+7JubJx6/&#10;fQH9qO/fuajfZwx8ozs7FFrS+0cw45zZsvjwmnnIOIOLG6HmgHSQfWDUAhmd3txzom8BTF4jq9qG&#10;V7XuXzl3ZE37aG/Hsb7u4xsXnNzcc2rr4pNbFx/u6xpd33mwd97AktmIXT3Yj4LStHV2/rrqNDBO&#10;e15EerSLo5rKptFpROw0zmeMY6cQOaplYBwAO3ccJqqJkwD8MTfkhQa9zscPvsSQPy5jjPPK5Fcm&#10;TZlYVpBdmJ2WnxSbER0GuoGpKjbAx8/RVs4V/9Y4qOOAcT6D2ecO9A5wAaYbjAeXkXH+8eGtnz66&#10;BdJ58uAqSOebty5+eefs59ePIeN8fGIPcs3Do7sAmKTgnk9ODz26MAK6eXIP+zk/ww/54DrcIuM8&#10;uXca7cR5dGUEqtB7h/uv7VmrNw7oBgHb4BoAFAPGAd0gYPvw+k6Mvq6jmxaAZY5v6Tndv/TMjmWw&#10;DfccXN8x3Nu+a1kjsHPJbAC0NbBg1o45RVBznhrHzVFFR8YxNiJPe9MUbkkwVTGoUiHPQc53Vopt&#10;1Qowzt9ef23K36Zihx9MMhjnpQgul3GDLzHkj8sY40yeOmnqa1MrCnJKstNzEqLTo0JTwwJSQv1i&#10;/L197K1kHBFMVcg4SrESTVXQcZ4xDjjip3vnMN67gvH3m2Ccf35yF5POg6sAMs6ja8c+uTT66Zn9&#10;H5/a98mx3QDo5rOTex+dHcK4MPLVpVFkHPghoJvfGufba0e+vHgQdZwbA6vObVwIxtHrBoGMc3Bl&#10;66HV7dBuQDcgJig7UGcQp7ctObt96bn+ZRcHVgFndy4H6RzZ2H1gbfvupY164EdhHyvcWrapLvvp&#10;fhydcahMGpFqPIM6YxrmHb1xbM2EDiopGAd4Y9qbr7/5BvYYT5qMP+aGvNDgchk3+BJD/rjojIPe&#10;TzGhEIyIxtWF2UXpSZlxkUnhQclhQQnBmHE8bLRgHAGNw6dj0jETyN3sXNF+nJN7+t4+N/J7xgHd&#10;/M+n98E4Pz+8DfaByvPt25dgsALjfHr5MIxOD08Ofnp8DxgH083pfcg4n58/CHx968SP71wA0fzP&#10;w1sAbPzw9nnsahi3sdPTv4E57uJB7HCe4U2/ZxxUcw6smAu/hAoOTE9ogELodXNp92rgwsAqNFgN&#10;r2kbXNGyd3kzAMbZu6R554L6Ha0lffXZSypToOOkhDs5a1hMCgMZB8OISCbRuUyKTMy1UohtxhgH&#10;mDBxMoA/5oa80OByGTf4EkP+uIwxDpVNByp0I1VqdCgYJyHQO9bPPdrP081SBQWHR2FyKGxkHCcr&#10;JzBOdUH+sV29vxrn1ukn987/fP8i8NQ4d/7nk7f/9ejdXz57+18f34cvnzy4/u3bV765ffbL66dA&#10;MV+cGfry1D7gi5ODX8Ewpbvn03PDwDc3T/389qV/fnD9//noFvDzgytP3jqHDmXWGwf09OHRnWCc&#10;85sXwbgEcoEJCNizqAF0A18i40DNQdKBggNA0wHOb18GXBlYjYDR7OKuNae3LjuyfsHB1fOA4ZXt&#10;iP1LW3YvmL1LdxAgGKc5Iyg+yMFOQWeTWTQTmokxTW8cPoNiJuJamImslRIbpRyYpsvEVyYD+GNu&#10;yAsNLpdxgy8x5I/LGOPIVWZSc1l5RlJuXERSVFhCRAgYJ9rXLcLbzUWLHYzDJTOQcRRCM3utXYCr&#10;S3l29uj21XdPD39ydfQZ40AlAfTGAbCNj+//+D6MV9e/vXMOpPP1xVHgm/OHvj43gryDjPPx2f2f&#10;nT+IjPOPdy4jfrh/AYyDzkqHWzRVfXXh4Ccn997dt+7K9qUgFJALfl6CDhim4B5kHPDR8Q3doJtz&#10;25YC4JrLu1Zd3b0GRHN9by9wc9/6K3t6z25frjfOyJr5iP1LW3cvaELGWVyRPDvFP9zTUsU3ZZGY&#10;YJwZRlQMYyKRTOczSWYiNjKOpVJmpTIY56ULLpdxgy8x5I/LGONobSyA4pTYnNhwME48jFRPjeOs&#10;UYBxUMcRMgUqicpWbePv4lySmTGydcWdU0NjjfOPty4ByDi/fHT3//nsnf/niwfA/37+LmyDg0A6&#10;39+7CMZ5fPXYt5cOf3thFPjq7DC4BhusTu8D4wBfXDn6/d2zj2+fgVvQDQCi0fPk5vHvrh8F4zw8&#10;vvv+/g3Xdq4A44BZQDS7F9YDAwtmwZfIOGjnMTIOgHQDrkG6AdcgwDjn+lcg44z2dgGH1nYAY43T&#10;U55Yn+Qb7KaRs6aDcajGlP9snBm6YA+ywTgvR3C5jBt8iSF/XMYYx8LW0tLeaqxxEoN8njEOFBwp&#10;V6o3TkFKyp61C64f3fPRpYNf3j7xH4wDHQcZ558P74F0fnjrMkjnhxsnwTjf6aTz9ZlhGKw+O7n3&#10;0+N7Pjw1CHx0Zhi7kum1Y1B2QDrwk5FrfnpwEeP+mR/unvz60ggY58GhLbf3rEFvVw0ubkTG0QMO&#10;Qu9YHV3XCdIBULtBrrm9vw9Axrm+r+/8jpXH+hY+Y5zhZe3jGodBoCPjGBnTjExIyDgKMWescchk&#10;Mp1Ox17L8FAb8hIEl8u4wZcY8sdljHGcXB2B/IQoME5qdGhciB8YJ9bPfaxx+HSehCMB48BUFejm&#10;mpuUuH1Z+5XRnf8n40DT+RybrUA6P717FaQDxvnuyhFknK9OD31+Yu/Hh3cCHxwdAN47NgBN59Gl&#10;Q9/dPPHDnbMA9B2Ys/734e3//fjuv945/8PtE48vjzw6vff9kS23B1af37zo2Oq2g0sa0clQcLur&#10;o3bvwoY9C+r3LZp9cPncw6vbj6yZd6y3E4xzZWA1KObW0AZkHNiAL28Mbby4a82pLUvBNYfXdYNr&#10;0FR1YGnrnm58P053cUJNrJe/o0LKeJNhyqQYUY1n0E2MGCbGFDIJjExRinhjjUOlUlkslsE4L09w&#10;uYwbfIkhf1yQcSZOhE3/QD8ffx/QTWZ0SFJ4UHSAN0xVkV4uoR4uDko56IZLZoBxoONoZGoXG+dw&#10;H++suLh1XbPPD297/9zQZ9cO/55x0H4c6DgAGAf45b0bP75zBRkHKzi6/Tjgmr+PbP/gwLb7w1uA&#10;B6M7Hp4c/PLioSc3T/5wBzuwEHSDGefju8g4P945qTfOnd1rkHFGljbv72nQG6d/XjWwvb1qoGvm&#10;UE/j6Mq2scZButF3nGuD2GCFpHN84yJwDdqhM7ykBYyD3quaXxRXGOLobMEX0l6jEZik3xhHIcT3&#10;HCPjgG64XK7BOC9PcLmMG3yJIX9cdPsXkHEiIsNCQoLyo8NzI0NSwwLi/D3jA7zAOMFujnYKCRiH&#10;TaSDccRsETJOpLd3VkzsmvaZ5/ZtBuN8cnX08a2TP949i4yjf69K13He/9ej95Bx/vXxfeDnB9ew&#10;mqMzzjcXDmI7cU4OYu3mwLZ39m28vXs98GBk28cn9nx79dhPd87+860LP94+/cu9iz/dOf+vty//&#10;74Prv9w+/dON44/PDX92ZMdHI5vvD6y6vKnn1Op5h5c0H1hQP7JgFrCvq36grXpbczGws61iz/zq&#10;oyvaTq3pvNS//MrOVTBVQbVB7QbtPL66dx0YB4DZCu3QQe9VjSxt2ds1C4yzrjZjbnFSRqCDrVLO&#10;pxIpBDbRmG46nUmYwSLOoNEIbBGNphTwrcxENuYSa3OZDSzjcIV8gcE4L09wuYwbfIkhzy3YC//f&#10;eQV0M3HiBCA5KS40JCA/JiQzzD85wDPBxzXazxNGKn8Xe/grxKEymUQa2nNsLlI4Wjoi43TV5o9u&#10;WXHnSL/eOL99d/yXz9795+cPMPV89o5+qhprnC/ODH1xcs8nR3e8f2DTg6G++7vX39qxGprL1+f3&#10;/3L3zL/eOve/0G5un/7h8gngp+sngX9cPw58d2bwk5Et7w+uu7Fp0dmV844vnnNgfu1od/3JxU2n&#10;l84B9exuq9xQm7m2MmVLQ+7g/MpDS5tPrZ1/ceviS9uWXN29BlUb1G70urkwsObMjhUnty49vGHB&#10;8Op5QyvbhhfOHuyctWVO8cqqtLq8hAQ/e61UCY2PTGSbmuDGoRoxGKbjGMdMJlcpzA0v55cnuufi&#10;d4IvMeS5RS8aPb8aJzs9JSEmMjsiMD3YZ6xxfJ1sLaQCNpnBIFCZRGywkvNl7vZuYJyU8PC28kww&#10;zr1j2K6c3xrnp7/fBsX8QycdvXFg1BrXOA9Ht7+3f/O9gd6b/auADw5ueXJ55F/3LwDQaGDZw5H+&#10;T0Z3Pjo6+NXJ/V+d2otxfNeH+/ve6l9xdV3n4a5Zg3NKdtbnj8yvPr+y7dKa+VBz9raVb6zN7K1I&#10;2Vafu29e5ejixtNr5l/Y0gPGgcEK7TyGW/S+Fejm0sBaMM7ZnSuPb1kyur57/6r2wRWt++Enz6ve&#10;ODt/eUVKTWZstKetUigD45AILL1x6EYMlinHYJyXP7rn4neCLzHkuUUvGj1YJk2ZCGSlJSXHR6OC&#10;A8R7u0T5eiDjaCU8vXG4VK6UK3Wzc43y8YkNCJidn7h//eJnjANTFTqvSm8cADYAGKnAODBV/bof&#10;5/zBL0/tQwXn/p61N/tXXOxbCLcfHtoGxvmfe2dBN1+fHXpn34Z97bW95Rlw+/bu9Z+N9gMPD26+&#10;17/88tqOU0uaN1WmdSb6t8V4bixPPb6oAe45tLDut8Y5s7YDGUf/jhXSDWyDbi7uWoMbZ9vSkQ3d&#10;e1a07FzSBLrZ2VK6uj5zcWVieXpUoKNawhWwyFQCkWXy1DgMY5beONYK8W+MAw+2Yap6KYLLZdzg&#10;Swx5btGLRg+W19987W+v/w06TlxUuF43sV7OkT7uADIOi0SnmVIYBLreOBFeXmCcmVkxAys7bx/e&#10;/vDyCBjnhzunf7p34Zd3dLp578oP793AGs3Duz9/cg/twUHvjo81ztfnDmBH/R3pB6fc2Qnt5lfj&#10;fHt++KcbR3+4dhi2L2/qWZgZ1Rzts7E6//a2NTBMQbu5v2PVpd4ukMvB9qqezIhqP9sSdw1sQNkZ&#10;7Zz5W+Mc7mk4t3be5S2Lr2xdcqN/1a1da4CbO1df27X6ys5VoJvzO1aCboBT25aNrOvau7xlYHHT&#10;0PyqHU2Fq+oywDjFqeE+9goJi8sm4cbBduIYsfXGUQkFeuMAYBy1uRLTjcE4L0dwuYwbfIkhzy1j&#10;XYPAIpGLgYyUxJSEWDRPgW6eMQ6TSEPGYZNZIpYQjBPsikmnIjl044Km6wc3f3hx+Jtrx76/fUpv&#10;HACMA3756aNbPz+8/a9P7v7z4R3gHx9ipyz89C7+7vg35w58fmIvOAWMc2/3GiSdtwfXPzy89cvT&#10;u0E6n5/YDfdDNxmYWzXa03x10/K392766vjuD/dvurNtBRjn6KKGHbMLVuTHtUR7zY/3XZkXs7ux&#10;CGYrUMyuOcVgnA1Vadsb8kEcRxc3nu+df3XzYgD+K3rAPsC5/hUA6ObMjhUwVYFxdi9p3r6gTm+c&#10;hWVx2bH+LhqhiMkB45gSGEbGNDAOyZirn6rUIiHoRm8c0I1GpTIY5+UJLpdxgy8x5LllrGsQWNzd&#10;XZ1dHME4sZFhSf4eYBzoOAAyjrejrVrEh5GKakKimdBYJOyoHGScME/PkvigDZ2zrx/c+t7Z/WAc&#10;qDno7SQQCvDjg6v/+OAmOoMcnZAJ/PLhjV8eXMFOXEAd58zwZ8f3fHio/+3BPhDNW3vXAX8f2Qqt&#10;57PjA8DD0e33Bnovb1oC3N219uHIzs8O7/4CjHNgy73tK69uWHR6ectQW8WOhqI1xcmgmw1lKWCc&#10;4TZMNyCazbOyAWScY4sbL66df23zIuD29hV6kHcu9C8/v30ZJp3ty09s6hnt7ULncOLGmZXVVRSb&#10;Gu7tqOQLGWys45gyTMYYh03gSuhUC7HAVilFxrFSSM3NFIaO81IFl8u4wZcY8twy1jUILP4BvkBq&#10;YhwYJz7AI87fPdbPFYjy9RhrHIoREYyj23nMcbJ2CHR2BuMUxwWubqu9vG/Tg9PDX145rDOO7s3s&#10;dy789OAi1Jyf37/209+vAyCaf350E9PNhzd+fucC8MPN499dGf367BBoBTrOBwe3gFxANB8e3v7p&#10;iYFPju/67ORu4P2RLe/s3/TByPaHozs+ObILChEA3wJWenv32jv9Ky/1dox2z9rdXLqhIn1NSeK6&#10;suQt1ZmbqzKQbrbU5YAv+hsLdMZpuLCm7frGbuDWlsV3ti9D3N6+7IbuDawLW3pOb1tycnPPkQ1d&#10;B1e37V3SuGshZpydzUXLa9PnZoVG+DhYSBhCFodNoRFMaSbGFBMjBonAoZkwWES2jEmxkYvAOMBT&#10;48gtNOrXXntt2rRp6NE25MUGl8u4wZcY8twy1jUY6GjjsLAQICk6Mi4CMw6SDqA3jkrIA+OQZxCo&#10;xthgBcax19r4OTrqjBO8tLHywq71753cD8b57uYJ7JCcty+Aa568e+nJg6s/gHHeuwLe+dffbyD+&#10;+cF1WAA8uX7s28uHvjozqDfOJ0d3YG9aHdvx6PRekM5X54Y+P7UHjIPp5uiuL84d/Pri6OOrx6Ac&#10;wa+CmKAT3d21+sG+defWztvfXg01Z315ChhnXUkSAPMUGAd0s2duGRhnuKP6+JLZvxpn88I7Wxbh&#10;bF9ya+uiy1sWX9rcc3LjwtObew6v7xxe1YqMs7etHOS1pDJtdkpgoIu1RsTgMlg0Ivm3xpGzqGAc&#10;e5UCsFHKQToWWqW9nZWx8QwymYg/CYa80OByGTf4EkOeW/5NNwAyTmxsdHxCbEpcdEJk+FjjgG4i&#10;vN087az1xtHtyqEKmTydcewjvDxK4kMW1ZWe3bH2/VPDn14c+frGcezCfW+d/153YePH719+8sGV&#10;X97H+Nf7VxH/fO8KlKBf7p8fa5wvT+/95tz+by+OIJ5cOfL9NexEzUdnhz49PfjFuWHYfnLz5Pc3&#10;Tnx58dBnZ4c/Ozf4wbH+9w9vw06qGlh9fuPCQwvr9s2r7G/IB7bX5WI05EM3Ad1ASTnQWXu4p+H4&#10;suaza9pBN1f7usA4eumAbm5uWXhp88LzG7tPb+w+1dd1eP38/SvnoIur75pbsqUht6c8uTbO29/V&#10;ViVi0el0AmQ849iaiUE3tkq5jUpqrcQ+sgqgM8jA04fdkBcZXC7jBl9iyHMLLho9k16ZOGXipPjY&#10;6MT42OTYqGeMgzqOu43lWOMAYBxbtZWPvU2oh1t+lH9ndcGpraveOT74yYWDX10/pnu76tz371zE&#10;eHDpyXuXf3lwCSzzPw9woN2AcX6+d+6Hq0e/u3QIXIPQGwdGLdAN8PWlkS/PHwDdfHv1GOgGGQfu&#10;hHs+OYl9CMQHh7Y+OLgJjHNl65JTq+cNd9cBg/OqwTKo2oBrRhbMOrq4EXRzbGkTcGZVG+gGuLlp&#10;ARgHbm/0YZUHAN0AoJuja+cdXt2KrsQ+0FWza07xtvrc7uKk6mhvL0dbMwGHAiMVgUQyoRGMfjUO&#10;m8wxZ9Hs5AbjvNTB5TJu8CWGPLfgokGZOHHCq1Onvv7qa6AbAHQDU1VsoBeApBPp7xnh5/Fb4wgY&#10;bCulxt3KIsjFKSvUs7U06+jGpW8f2/vxeexy6N/fPvHjvdPfv3MeQ9d0/vHuRZAOuOZf71765Z2L&#10;YBwoOD/dOfvDzeOglccXDiC+v3QQBPT48igyznfXj399+TA0mq8uYUczg8WewPobx5BxPjiy471D&#10;22HgApB0zm9etL+nAZ1UNbxw1p6OygMLZx1e0og4srQJOL6s8dSqOU+N03VjYycCvryyoQN0c66v&#10;8+SGzmO98w+tbDmwrBkZB4oSDGgdRcnlUV7ujnYSHodIppoQiCRTCsGIhL1dRWRRTWlMCsucTXFQ&#10;PJ2qcOPIATqTCDx9/A15kcFf/eMGX2LIc8uzxgHdTH/jTUw3cTFgnNjwEL1xgLHGYRJp2J7jMcZx&#10;s9SAcdIC3ZoKU0fX9YBxHp7b/+W1I8g46POqHr+DfYAMGAeTzjs4P791/sfbp4Gfbp0A6fx4/cgP&#10;1w4/uTr6+PIIMs7n1w5jH1J+5/SjGycQ39w+qb8mDjLOg5Ft7xzY/MHBTcDHo1vv7Vp5bfMi6C9g&#10;nEPL5xxZ3ow4umLOoaWNwOFlTcDxFXNOrpp7ZWMXcGPTAlRtQDeX+zoA0A1mnHUdh1fOHVnaPLQI&#10;+6iZ/nmVyDidBUnlEZ4e9rZSDotMopqaEokmZL1xaAS63jgOanPAVo3VHGQcFptiMM5LEvzVP27w&#10;JYY8t+DGQQ/7pEmvmJspANBNWkpSRmJ8dEhQTIAnGCchyDMx2Cs2yBekg4zDItGxd8dNKXArZHGQ&#10;cXwdbOM87apSowaXz783OgDG+eLq4ce3jj/zCXk/3D8HQLWBnvIj+qQHnXF+vn0SpPPTjaMgHdDN&#10;txcPAN9dOvj3m0c/vnvyk3tnPr1/FvjsrXNf3TvzzVvn0Uc4wJwF89TdoT7sI8kPbnpveMPf9/W+&#10;u2vF9Q0Lji/COs7oipbja+YdW90Gt+AO4OCSRrgTTHRsVcuJNW2n17Sf6Z13YR3G+d524Nw6jNO9&#10;84Dja9tGljUCQ4tm7V00c1cn9i57X3VGZ0FCRaSHh721lMMgk8mmoJzxjGMnF4JusMFKZxytBoPD&#10;pcnNBE8ffENeZHRq+Z3gSwx5TtF9zC8OPPBTJr0SERwKxISHJcfFZsTHxYeFoD04yQGeKYFeSaEB&#10;Mf7e3naWGiGHTWaAbmC2gqYDxrFWaV21Wl97+0gX65L4sJ0L594c3vHR2SG9cdAFiR+/fQHAr7X+&#10;VDc/3IG2cvKHW6d+vnkC+OnakSfQbs7u//bMELYr5/zwoysjX1w99PWN49/cPPHd7ZOP75yC74Vm&#10;9L93z/185ejXx3Y/OtT/8VAf8On+TcAne3rf2rjo0orm04vqDi2sO76s+XRvx9n1XaitgIOgrcCc&#10;daCnDsYrqDnAiZUtJ1c0w4QFnFk999QaHavbAKhFI0saYP3+BTP3dlf3t5UMNBVsqkkH45SGuTpb&#10;gT8YFArlt8ZhU9ljjWOvktsqpZZqDINxXp7gchk3+BJDnlPGGodCNgVANAkx0QkxkamJcUlRYeF+&#10;XrF+rsg46cE+zxgHdEMjUolGBBGbCx3HXql2trD0sVYkB3n0ttad270ZfUY4zD4/3D4BQxB2QeL7&#10;58E4eK/RuQaBdgM/uXLkh6tHH58b/vLknk8Ob4Ph6LMjOx4dG8D37Fwe1S04Dnx7ceTrcweeHNnz&#10;9cH+T/du+Hj3uo/6V3+wdcV7W5Z+sHXZW+sX3FzZfnZh3cmumiPdddB0Rhc3Ami3zmD3LGDPvApg&#10;qLP6wMJZo4sbji5vPr6s8cTyJvAOxipwUDOYCO6HWQzcBMYZ7KoeXFC7taWovyF3fUVSa3ZUQaCD&#10;ncZcwMB0Y2xsPHY/Dp3IQMaxlQkc1GagG3u11FYpNhjnZQsul3GDLzHkOQW9F45QmcuA9ISEjMTE&#10;jKTYrJT4uBA/fxf7aF8XkE6Sv0dGqF9aeGB8gJePraWlkMujMJmmVPiXnGhE4jI4GoXaWqGyU1u4&#10;qBVR3u5LG2uP79g01jjf3z35RCcd4BndfH/7FNpnDNUGGs3XJwY+G9324fB64OHBzbD93bE9358Y&#10;/OXM6L/OHfnlxMiPh4e+3Lf9010b/963Cnh/zXKMZcveWdxztbv10vzm000zTzRUD1XlD5RmDdRk&#10;7avPPzi3DBhtqzjUWn6wrfxAa9lgazmwv73ywPzqka4aYLS79hiop6cO3R5eMPPQQoyRRXVgpeHu&#10;mbvbygfay9fVZmyry1pTEt+YFp7la2epNGNTScZGxGnTjEE3yDhEEptBZv5qHI0McFIJARisAC6P&#10;rjAX40+DIS80uFzGDb7EkOcVzDXYNUbhsQ0J9vXzdU+Ji85IjM9Jj02KDQ71dg50t4/wAuk4Jfq5&#10;ZoR6Z4QEJPl5+dlqrYTsscZh0pgqhcrCTK2Vq2xkMn8np9bS0mP9/R+c2PX1tdHvrx/+4eZR9Onj&#10;IB3sw8LvnQbQPSAjTEnXDj++PPLZke1QbT4Y6sWOvls//2pf1/0dy97bu+a7gzu+PdD/1e7tj3Zs&#10;ftS34dPe3s9Xrv50+cp7ixZebW99q2X+g/buh3O7366be66y8nhR0VBa+mBKytbE+M1xMeuSojam&#10;x28rTN5ZmnZgduGh5tLhpoK9s7J31eVuqUzbXJXRPzNnz+zcoZaiQ/PLESPtZUe7qo9114B0kHcO&#10;dtcc6Kre21a6s6VwS0P2tobMtRXxpbFe0c5mYhGPQSNNe9MUMDEhAEYmFCKJyaQwOHQwDslWznPQ&#10;igA3Fc9dzXeyMIOmI1eKlRoZ/iwY8kKD3DJ+8CWGPI9gjycq9dhU9Up6SlxiXERmYiyQlxabHBMc&#10;5uUc5GoX5mED0kHGyQoOSPbx9LdU2/BYY41DI9MUMnONTKmSmmuFYletZXFCytYlKx4c3fHllUOP&#10;r46CcX68cxL46f4ZBDLO41vH0ftNYJxvLx54eGjL/YFV51a3Huys3tWYv3tOIWycWtZ0Y/W8qyta&#10;Ly1oPd/ZfH1OC/BuYztwd0771VmN98ob3qps/Htp8/2c2rPpBUfjM4ZikvZExG0JDOvzCVwa6Acs&#10;CwtZERG2KiWqNzN+XS5Gb2H86twYYENx0saK5P5ZWbub8oZai4fbSw/OKxvtqjrcXQ26geIDt9CA&#10;hjsrB9vLds0p3NaQ3VeTtqwgKjvU2c+Cx2YyyETCG6+DcYjIOCamVBKFxaYyxxhHAHgoeV4agYuF&#10;zF4pBN2oLRX4M2HICw1yy/jBlxjyvKIzzt8mT5kycVJiXFhMREBSVEhmYnRmUnhyTGCYl6Ofk2Wo&#10;i1WEh12CryPwjHEYJhQKkU40IZNJVKlUbi5VKMRyGYtnITGL9wta2d5x92DfZxeGvrsyojPOcQxd&#10;u8ELzu1jT24dBb67jhWcr8/v//Bg3+3+JfA3HFyzujh2aW7E0tyo1UXxO2vSd9dlD88qHqkvvVBV&#10;B9wtmwXcq2q8WTLzrYxK4O2k0rvxRRcis04EJu71jxjwDdvi7r/ByWuBozMwz8kFaPBwmO3pONvb&#10;eU6Ae2OQa4O/c1OYS3us98L0oOV5kVBbNtamDrYVD7WXDM8vO9hZCdI5sqAGAAEd6CiHXxpozttW&#10;lwHGWZIXkRbk5G7OplLJxsYzXn3N5M1pRFNTDGQc0M0Y4/AcLfheGp63lu9qKbVX8lVauZWtGn8W&#10;DHmhweUybvAlhjynwEgFxqGQyEByfPhY4yRFB4BxfB21wU4WYJxYb/t4H4exxuGSGXRjEplAI5lS&#10;wDhisRR0IxfJhBSmki+O9PRpr5l1e//6j8/tHWscEM2YeQo3zrfXRr+7dPCrc0PvDfXe2LYISg10&#10;iu312X1VKaAbYH1p8qbKtL2zcvfPLjxVW3WiquJsQempvOJrRTUXcsquxORfiMy5Epp1PiDtiE/8&#10;AbfI3c4hO+wD+xy811q7d1s5dljYzbW0BaocLIoszPI0siJr83SVKEMtzrGVlrqqm6Jdu9IDlxfH&#10;9FYlD7QV7W4v3tdZNtRVjjed7upDnZXgIDDO7jn52+sz15Ynz08JiPe2dZTQ4c9ubGz6+uvkN9+k&#10;wQYmHQKNTMV0w2VwlBwyMo6TleAZ41jaqPCnwZAXGlwu4wZfYshzChgHHlUGlQbERQeHBXtHBnpj&#10;0tEZJ8TDzsNG6WuvgsEKjJPo5wTGSfR299OqrLnYBzkg42CQqCKhBHQj4ghENBbgZWVbl190Zsui&#10;9473I+OAX4CxHQfpBnUcZJyPRzc/2Lf21tZFVzZ0XFzbDreX188HLmzoPL2m/eLyJuBK15xLHY1X&#10;mxquNNa/XTsHOs6dtIqr8YWXwrLOBaYd9ksY9Y3f7x651ylkq5P/Rnvvpfbui21d5lvYAdWO2nI7&#10;VZ5Wkq0SZlmKCh0Upa7KGh+rhljX+ZmBPSXRa2em7Wgv2dVRNtBZvqerYmR+OQLmLCg+e1oKdjTm&#10;bKpNXVuW2pbgH+liacUlEQiUGdNNp01jzpjBBt0QCCRkHNCN3jigGxcbEegGGcdBLYSRCowzebLh&#10;Q/JefJBbxg++xJDnlLHGiY0MCdMd4JedgHWcxCj/IFc7d2uVr70mxM020c81PcRrrHFgqqIZEamm&#10;NBqBToGOI5RAx9Ebx1ZqlhERfWBt682DGz49u/fRhf0/3ToGoL05UHZANJiGdDy5ceT7S8PAJ0e2&#10;fDSy8f19q9/ZvfyDwdWfHdr46Oh24MPRLe8f6PtgYPU7/cse9C0CPli3FPhwwZJ353U/qGu9XV5/&#10;K7Pqakrp6bRC4GRk5vGw9MHQ+D3BsWv9gld6Byz29Fro7tHobdvgaVXjpqp0VjQH286Pdu1O9AY6&#10;s4OXlsSAbra05Ot1s7e7Ur8v+WBbKSo4/Q3ZYJzF+fGzwtx8LdUKGpFgSjM2IuPGMSGDgEgEBo3K&#10;4dMxVFyqnRnf2VoIxvGxECDjOGpEaKp6TRf8yTDkBQW5ZfzgSwx5TsEe0gmTzMzMxGJxXFRocIAX&#10;GKc4Mzk3NQqM4+dk7WZl7mOnBuOkBHkUxIYg43hZqix4TCGdyzChkGeQKEZkoglRwBWYSxVSgUTK&#10;5gloLHMmx9/OcV172aV9az88NfDZhSFkHJzbR364eRh4cmP0x+s4j68ceHS8H6Tz2eEtnx/Z+uXJ&#10;nY/PD353bu+3Z/d8dW7w0ZndoB7sl4Y3fjK47tOBtQ93rv5009qHG1Y9XLLkfnv7rdqGa1WzzlZX&#10;nSovv5xbej6jcCQ5cyg+ZUN0ZG946LLwgKWh/h1RrkB3rNvCeI+VWUFr8sLWFkYAq6sS+urTQTdQ&#10;cEA3ekA0wIHWkqGWIqSbrbPS11ckLMiKKvGxcZZLxKbGRsa6DxqfwTYy4piaUEFAFCKTQeEIaBjI&#10;OC52Eg9Hud44zlqx0lKhtjYn6WJ4Yb/Y6NTyO8GXGPKcMnXqqxNfmaxSqUA6of5eAV5uEX4eYJy8&#10;1IjkSF9vO63eOFBwShLDs0L8En1cfayVFny6lMllm5LJMwgUIyLB2ETA4yklckDG5YmYLDmTaa9Q&#10;tBSnjWxefnO47+PzQ2AZDGScm4cRyDU/XDsEgHG+v7APRINc88PVA08u70egNY/PD31zes+j0S2f&#10;HNj40Z61fx9Y/fftyx9sXnJ/dfeVBc2nmmtOt9QemVV6oDJ/tLxwuCh3R07y5rTY1Ylhy2ODFsf4&#10;9UT7Loz3Wprsvzo3dF1BxO66TIyGLGCgMXdvcz4MTfvnlSKG55cB4JrhucX75hQAg035u+qz+2em&#10;biyPm5UckeRmrRWLYY5CxjExYpkas0kmMGMyaAQmm8oV07gSBg8Zx81W4uko97PEag4Yx8VCorEy&#10;h8GKSqXqPhHY8MJ+kUFuGT/4EkOeU3QfFDMxINDP08s9LMAbpBMd4F2SlZKdFBzibQO6QcYBwj3t&#10;0iP9ssL9Enyd/WyVTuZ8KYvNNiVSjE0BgokRm8lQyWRaMzMJmymg0wA5j5sS4LelZ+HtQ5s/ujD0&#10;9eW9P9w6iIzz863Rn24eAn64fhD48cbIj9cOglkeX9z37YXBxxf2fH9xL3wJ0vnp+ggAC7Bluh70&#10;zYUh6DufHd368ejmvw+sfHtrz9UVLdixxXNLD8zO31ub2V+W1F+WsrkwYX121PLkoCWpQYtTAldk&#10;BgMbiqK3VSaBYgabc/fNyUPANgK2D7QWHWwvBkbmlWC0l0G7QcbZ35wHhtpSHr8qOyQ3NsbH1hr+&#10;yERTY6zgYJ/DSTUxphGNqSAdvXEANZ+GdRwbkbud1Nda7GMlcraSO2qloBsYrAS64C9uw8v7BQV/&#10;9McNvsSQ55Rp06aZmJjExkaHhgZHBQeG+vvEBvjlxMdmJgQEeVm5WigBL2s1EO5ukxmBG8ffXqU3&#10;Ds3IFKASCAwKWcLlaeRylVgo43LAO2AcVwt1c2XZmZ2r7xze+cX5PY+vHUDV5h83DgGYSq4dRIBf&#10;vr80BK7BdXNpEN2PVqIRDOfaoa/P7/vq1C6QzqdDve9uX3K7d96lZU2nO3+VDrC7On1rcfzG/Oj1&#10;hdEbimK3lCcCO2tT9+h0o1fMUEsBRlMuAE450FJ4EKTTWnSorRhtwJ3QbvY25u1uyNlWnbqhJK4n&#10;1T/a28dOJqdTqNBwZhjRAeMZGMg4DFMml8qX0LgyOg8Zx81G4GEn9rfGQFOV1kKh0sgkEolcLkfe&#10;x58SQ/704HIZN/gSQ55TpHI5kJCcEBMXDboBEoICwDhpsX5gHBetORjH00qlM45FRoRneohHgq9j&#10;gKOlq1aGjMMwItBnYMYB+Ays5qjg7xGPI+ayRBys7IT5eu9Y2X52aOPDUzu/urwfVZtfrh/6x7WR&#10;n68O/3Rl/1MO/AgD1MUhDF27Ad1gBQdVoTHGeTphDX5xYse3x7Z/vL/3/Z3L7m9ecH1164Uls091&#10;VIN3RpqKQD376nOB3XXZextAKPkAiAPTR1MO6AZEMzy3EDUa0AqSzrCuy8AtAt2J5qmN1WnrK5JW&#10;FkbPjXX3srI1Z3LIBIqpkel0YzqgNw5MVSxTFp/Cl9N4ZnQ+GMdWztMbJ9AWG6nAOBqtXKmSKhQK&#10;jUbzui74U2LInx5cLuMGX2LIc4qLu5uDkyMYJzY+JsTXG4jy9UoJD33GOAAYJy3cHRknyMXaw9JM&#10;xuZwCCSWCQmkA7qhkYgsMlnK5yvEAjCOgEnnM2gACKilInd4y+p7h7Z8cnH4ydUR8AXUFhCK3jg/&#10;Xt4HugHpINcg3WCj1g3cOAD2pc418BOA7y/s/+b0nsenBj4d2fTh7lXQdO5v7L62cu65RfXH51cB&#10;o62liEM6hucWj6EQpicEGqCgyyC5gG4QyDjQiWCS2lmXubkyaW1F2oqSxNa0kHxvKxuJVEwiE4wJ&#10;ADLOjGkwWNGh4FCITDaRLaAKwDgAMo63pQBGqiBLYYiN2F0jcVWJLNVytbkEjGNtbW2sC/6UGPKn&#10;B5fLuMGXGPKcorG0AKDgAGiqgo6TGROZFOnp76Z11ihAOh6W5mCcEBd1UpBzRqgnGCfEzdbLWmkp&#10;lYvpTDAOdByKqQkYh0EkcqhU0A20G6QbLpPGppPDfTxXdndc3bfpgzP7vzo3+BjMcmXfT9cPjCk4&#10;mG5+vopPWHrX6I2D7gHjfHd5GPj20v7HF/d/dWbPV8d3fDKy6f29q97aseTepu4rqzDjnOioRhzr&#10;rD7aUTXahTHcXoqdwfDUOEg6+v01yDj7GnP2zs4Gds1MA9fo2TYzfVNl0rLqrK6ixJKogCALuZRK&#10;4xqbIOPMMGEg4wCgG4BL4iDj6DuOj4UACk6IpTDMWuypErqb87UKiUomAuPAVEUgEMhkMv6UGPKn&#10;B5fLuMGXGPKcwuSwBWJRbGx0VFREdFBgkKdHbIBfXkJcQriHn6vGUW2GGcdCBYQ4aZICXMA4iX5O&#10;YW7WPtYKK6lUQqezjUnM6aYkE2MAjAOI2GwYrxAcOh1QcPlJYRG7lrTfObzn4fFdX10c/vbCnh+u&#10;7v/58q/848pBQD9JPeMa2MD2Meve0tIbB5PO8R2fHd7y0eCad3cshcHqRm/7+SWzQTSI04vqTi2c&#10;eXzRTDAOOorv6bvdvxYcHJ1xkGue0Y3OOJkbK5J7KrMa08ITPR2dxGy+KYk5zYhgRDKdQUT7cUyn&#10;Y9AITDqRxSNyxDQh6GaMcUT+VlIwDgDGcVVwLcwkaokAHZdgMM6LDS6XcYMvMeQ5Ra4yBxIT40ND&#10;g8E4Ae6uMFVlxUbHhbr5uqjHGifYQQ2uyQz3Bu9EuFr6WsttJGIZjQrGYUwzIRobgXGoJiZgHL1u&#10;ABaDzqRTuWSGRmLeWppzcOOq2/vXf3Bix5dndoB0cNdcHcbQGQe9M4VcMxb9Thx0/A72Pvol0NbQ&#10;V6d2fXECk84HQ70Pdi57a1vP9bVtF5c3gWuAM0saTiyaebSnbrS79mBn9YGOSkw6wFPRIO9gfael&#10;EIyzpyEL6WZ7dTICvoRb0M26koTm3PjMACdnc7kUasybJow3jEE3OuNg71WZzqASjel0IgPgEVkS&#10;usCMwQXAODYy7jPGcZFztHKxSsyXSCRgHNANk8nEnxJD/vTgchk3+BJDnlPsnO011tr01MSIsKCY&#10;QJ9Ad8fYAJ+chKfGUZm7aEA3GlcNGEeb4OucGeGXGOAW6aoNtJXbSYRmNDLHhIwZxwiDYmxKMyXx&#10;6Sw9PDaHTCSxSHQhkxfs4tA9e9b5gc0PTh36/NjWr07veHJ29y9gnIv7/3kZ080/r+p086xxsPe2&#10;nhrn12OUQToAdnDgqV1fn9z58ODG9/esub996Z1N3VfXtt3o6764uu3UksYTPQ2HF9eNLKg92I2d&#10;/H2goxw70Ka9FDjQWoKAOWukpXB/Y+7eusyB2rQdVcl6tlWnbixLWFEUtyAzNDfMx1cjltCYjOlG&#10;pm+YkqaDbsiA8QzsrXHCdCrJiM4iMLgklpjCkdF55nSmksnS8ih2UjZuHAsx4KkSu8h5GqlEKRIY&#10;jPMyBJfLuMGXGPIcAg/mBEt7C3dft7Sk2LAg35gAz2A3+2h/95yEyLHGcdNonZUqd40s1sclNcov&#10;Ptg90lXtZymyk/DNaES2KZk2HXRDAChGRHTlYw6VyaWx+XQOi8WiUCg0Mo1JYyo44gifoNXze44N&#10;DH80suHR8W2PT+0E6fx0dvAf54d+uXTgX1d1O2tujOgbzW/4N+PAbAU15+uzg1+d2v350R0gnff2&#10;rrnXv/TGpgVXNy28uL7zxPI5x5Y2jS5u0F9Sa6irfF9nGX6YX1sJgIxzcE7B0OyccYxTl7W+ImlB&#10;YfysWO8QZ0vQB4NABrHOMCYDyDXIO6RpZIoRlWNKE1LYMhrTjMFWsigAMo67VuRlJQu0EAFuarGj&#10;4lfjiEQiOgynbDb+tBjypweXy7jBlxjyHIIZB3TjE+RdkJWaGB0W5+8e5m4HxkmNDELGcVYrdcax&#10;dDRTuanksT5u6dH+YJxoF7W/pchBCv+ME552HNw4SDoMAhWkA8ah05lkEpWig2FCkXPF6RHxKzt6&#10;bvf3fHJk07fHtn93vP/7Y/0/nhqApoOMM3aG+g24cTDpXB0FYLZ6fBF70wqk88nhbX8f7nt79+rb&#10;25dd3bLowobOM6vawDh63eiNAzVHbxzQzWBTPjLOnpnpu2pSQTT9lUnA5pLYdVXJi3PDamJ9kpzN&#10;rSUCAdGYMMMU0B/1h7WbGUQAKg/FiMw1pYnIbAWNgRUcFknFJlvwqTYSlptGONY4DnKuWiJWCPlQ&#10;cIRCocE4Lza4XMYNvsSQ5xDMOE5ezkBmctxY48QGesWFuQR6akE3mHRUWge5ORgnwt0pKcwrJsA1&#10;zkMb5iBzk3MsmCZ8ArYrBxmHZEzUQyNS2VRMNwCJSCEQSMhEWpEiLyljZEndjZ1LPh1e//2pnd8d&#10;3f7kxA7oOz9fGHxy9cD4Hef2EQC72IXuBHR0Fuj31w8/uTry3WVMOtB0Pj224+HhrQ/2r787sPLG&#10;jmUXNy04v77jyNKmw0sa9dLZ11092FUJ0tkzr2SotRgA3WAXANQVnGd1kxe+OD+6IcotzlXjLKJw&#10;SUTq9GmmM4hG00ynG1MB5B3kINJ0U7At15QiprIUdJo5g27OJKq5VAsB2UbCcFUJPC0loGk/rcBZ&#10;JbEz4yPjgG44HA6VStVPVYbX+Z8f9JiPH3yJIc8hmHEsHa1sXGyTYsLDA31j/VzDPRzAODBeIeO4&#10;WmCDlbNSg4wT6mKXGuoV7++a5KqOspF6y/m2TKKYROcZk8e6BkGB8QrqjgkBdAOYmhKZRBoMXGwT&#10;qqetc0dWEEjnvR1LP9u//qtDm749gk1YP57f+/jiPv2ZDfhxyTcP/3wLOyHrH3eP/3T3JKA3DsxW&#10;6FqlIJ1vLgx9fnrg4bHtIJ13htbd2rH80sYFF9Z1nFo5F2rOoYXYJzqMLJg1vKBqfzdunH1ziwbn&#10;FOxtzAPjQLsBkG62lycg3fQkes2M8Up3UznJuXLKdPL0GQAo5o03CdONyQCarQgzoPgY/2fjOCv5&#10;HhZi0I2vhg/GsZXz0JHZXC4XjDN2Pw7+Qje81P/E4I/4uMGXGPIcghnHJ8QHyEiKjQrxjw/wiPB0&#10;DPNyRsYJ9bH2sLaEjuOkUINxHM1EPlbqGC/sYoApLspYW4mvjG/PIEqIdL4RbpyxTQdtg3Gg3QCw&#10;gQYuljFFwRHXx7hsmp19aUXj21sXfrhz+aOh9V8f2Qp959vTA0/ODaJjc/5xbQTjxuFfbmLG+fnO&#10;UWQc1HRAN8B3V0aAry8deAQd5/Sej47tePfAhrf29d7bvQqMc7mv4+ya1qNLsJ3H2AXSF9TqjTM4&#10;vxSMs7c5f3dDzo6ZGajdgGu2lsVvKY3bWBS9OjNoXoRjlq9NkJptxiRzTd40mTYDzPL6DPqU10nT&#10;TYh6TI1mAKTpxhRj098zjpM5110rAt34qHlOSrGNjKsUCcA4EJinICwWC53rgL/QDS/1PzH4Iz5u&#10;8CWGPIdgxolIiATy0pORcaDjRHi7JAT7xIW6hfrY+tjbwGDlZK50VCjAOO4as2hP20Q/p1RndZyN&#10;LEAucGKS5CS6yJgEjUZnGRiv/g0TY5KpCRm7EKcJgTyDRJpOpBtReGR2Y7z7tjn555Y13tzQcW9T&#10;94e7Vz0a2fjN0W1fHe1/fGrgh3ODv1w68M+rI8Av1w8DUHP+cfvoP+6cBH6+ffynW7hxYKr69tL+&#10;r8/v++zkLuDDI1vfG1r/7mDv3Z3Lrmzsurx+/rnVrfoPZhjtrh1dUD3SXTU8H7u81r45Bbvqswdm&#10;pWNvhI9xTV9B5MqMwI4Ytyp381AbGcxTIiqRbTIdvRf+xnT6314bzzgzZlCMjX9rHCsuwU5EcTFj&#10;ear4viqej5LrZM63kbCUAr6MzeKw2AAyzuTJkydNmoQ/N4aX+p8Y5Jbxgy8x5DkEM46jp4Ozj1N6&#10;YlRUiG9CkHu4p12kj2t8kHd0kFOYr52/k52bJRhH4aiQW4tYDnJ+sIM6yt0mxUkFxglRCNzYJHMS&#10;TWZKomIf8m+KLEMwoujRHRiIFRxjY1O0hxV7Q4fCbYhx39FacmlVy7V17bfWz8Oazu5VMGGBd749&#10;th0mrB/O7UHvXiHvoCELag6A79nRne6AruP19bk9n53o//T49g9G+t7buwa4s33JpXXzLq5uO7O8&#10;+eTi2ccX1R1ZMPNwV+3h7urRrirsgn6t2DUowDj4ETdF0QBMUmuyQ0A3XdEudT6WedYCb63QRkAS&#10;0ogcohGaod6YTgWmm5jqMTaZBhCNp8MfmEOgiGgsOYNmxqQr2QQ1l4yM4yxneih53uYcwFHBsxYz&#10;zPk8KYupNw5kqi566RjypwWXy7jBlxjyHIIZhyfjS9Wy+OiwiBD/5ADPaA/HJC8nIDrQNdzPMcjV&#10;wdvO0lll5qiQgnGAAFtFhKtlsqMSjBOmFHlwKRoKw5xAZZqSaUam0GKAZ4xjbEQE3eiNQ5pGZpgy&#10;q0Oddswtu9zbdr2vA4wD3N+84INdyz8aXIOkAxPWj+f3Ykfr6I7TQRPWj9dHoewgfrx6CFzzw4V9&#10;MIh9cawfXawL+4irvas/2L3yrW094LIrq+aeXzL7TE89Ovj4RFfN0a7qI51Vo+0lB1oK987GCg7M&#10;U1BwenPDwDXL0/y7Y91aQu3LnWW5NoJ0DcvbnGfPA+OQ2QRjUyNTo2nG6Pwp9CeaocPUeBpAMpmh&#10;N44Zk2rOomlZRCsOxZpDcBBS3KRM+FG+Cg7gIOdaiehyHlfEYrCZWM2BwHj1xhtvIOMYziP/k4PL&#10;ZdzgSwx5DsGMM+H1iVNm/C0mNiw4xDcj1C/Rzz3Dwy7H2ync3wUI8nDwtNc6a+QOKqmVmKXkkGEi&#10;8LFWxNmZAYk2ZsEyliWDriCYcggkupExxYhInkHQ6wY7Ok73NxOdqYje5SFMJ1NNGbk+Fptbii+t&#10;a7u/c8k7O3re2rYQjPP21h4oO+/tWAzW+PxgH3jnxzO7/3FxH3jnRx34vmR0jYvL+x+fH3xyfs+3&#10;p3fCyi8ObfoU6WbXchjTLq9sPr+0Hji7pO5Mz6xTC2tOdlWd6Kw82lFxeF7p4baSkZbCfQ3ZO6qS&#10;NxXHrM0JBd0sSvCcF+U0J8SmzN0s30GYbStI0TCDlEJnDm4cmJsAdDaDqREIyHiGCQbB6A2iyZtg&#10;HCrRhE2iCp52HDWLoOWQwTiAPZvgxCN7yhjuYpq1hKMVMiQ8jlBnHEw6uszQBe3NwZ8iQ/6U4HIZ&#10;N/gSQ55TsMscT5oQEOjj6+cZ5+8Z4emc7OkERIBxfJ1DPBx87C1cNFJnlcRGgh0+aymggXTCrKTR&#10;9uZgnAglz0HAUlFMhUQSz8SUZkSkTCcQZ1CA8YyDHSlnOoNKMmGkuSrXzy640Nd+Z9eSd3cuBnS6&#10;wYyDeH/nkk+Her86tOm74/3gne/O7PnpEu6dJxeHvr+wD9oN8OT0AOgGAEN9tAfTzbtbF97ubbuw&#10;pP784rpzPbOAswtrkW6OzS8H1+gP9oN2g3SzNMV3WarfvAhH0E29n6bYVZZnL8iwESaoMOO48Mgi&#10;OoVlakSabgwQpmOHF6P3p1DIxm9STKZRTY0YRFMumaY3jopB1HKoVmxTMA78EFc+xU1EdRaQQDcq&#10;LhV0M9Y4XC4XGQd/Ygz5E4PLZdzgSwx5TgHdvPLqJGcXeyApHDvRIcHbJc7DKcLbBQj3cPB30HpZ&#10;mblrJE5Slg2fohVheJlxIx1UMVaSaAuxlxnfnkeRkskigil9hil2/PHvGMfYiIwxg25qzIzQ8pdV&#10;ZJxe13Znz4qP9q/++9AqGIUAEA3o5v7mLrzs7Fnx8f41jw5t+O7kju/PDIzlmxP9Xx/HXAPt5tHB&#10;9R8Prvpw51LQzc21rVdXNoNxxurmeEeFXjeD9VkDtWlbSuPW50eszgwC3SyIc4d2MzvQsinIapaP&#10;qtBZkmPHT7MWJGrZASohdBMwDsNkOrIMdDSMMcYB3dAImG4ADpXOp7PENIqETjWnE9RMEjKOu5Du&#10;IWKAbhx5BDWfBsbhsxkA62nAOOin4U+MIX9icLmMG3yJIc8pEya+8uq0NzS6RIeEhPr5RXi7Rft5&#10;xni6ALHu9sF2aj+txEclchIz7aDjCDGcxHRfjTDKSgaEa+TeIrY5jSIlmPCMiazpxrQZZMp0bIcO&#10;duaRkSmA/i6NNU6gGWNRcfKJNXPvD67+bHTDxwd6PxpcA4A4kHTe2b4IAOkgHo1sBLOAX745ug2A&#10;jS8Pb4Z7Ptvf+9HeleCa9/sXI91cWd54adlsKDjgGiSd051Vx+eVH2svPdpaAu0GdLO5JHasbtrD&#10;HcA1NV7m1V7mVZ6KfBdJtj0/xUaQaMkB4zjzKf9uHN0pVNOxQ/7Qn45iNJ1hasIkENkkMpfGRMYB&#10;FDRTMA7oxpZHBN1Ax7HnEey4pgouGeBxGHwuE3UcCI/HQw+S4UX+5we5ZfzgSwx5ToGHdNKUqUQy&#10;FQjyD/D28PR2cQrw8ohxdYp1d451swm1UwZqJb4qgYuIacch2whItkL8kLYgS2mItTxKLQ6Rc2F8&#10;kJFmiEyJfGNTaDrYFXOmEwC0vwOPzjgmRgzAS0hsz4rSG+erY1u+ObHz6+M7vhjtg1ID1Qa8A6J5&#10;tx+fs97fuQyGps/2r//y4MZHB/qAjwfXfLh71cPdK97b3vPWpq57fR0wTEG7AcVAqTm9oAaMA9Xm&#10;SHvp4ZaikeaC4YacvTPT+yuToN305oYtT/NflOC9INZzfrRzS6jtLH8N6KbGT1XuaZbvJs1xEqY5&#10;ipNtBcg4AgaFbjId/VnGGocww5RoRGCZmLBNTblEMp9CBd0IGOynHYekYmDvVcGD5i5mOHJJsK1l&#10;G4vYJIDFpgGYbhiYcuh0OjxCBALB8CL/86NTy+8EX2LIc8qEV2CsmjRh4uRXJk1xdXV1c3PzdnHx&#10;cXUNd7CPcHKIdbULtVUHaWT+SpGbkO3ApsI/13Z8krWY5mDG9lMLwThxGmmEgu8gYFgwCGYUitjU&#10;FJ1pRZtOAAjGJmONYwIjiM44HjwTMM7xFU1vDa5+dLgPjPPdyV1gnO+O96Mp6dOhNVh52bNCLx2o&#10;PMg7fx9YCTzYtghKzd0N82+smQuiAS4ubfhVNwtqTsyvgF6DdLOvLgt0s6Miqa8gck12yNJk/+4Y&#10;j65ot3kRmG7q/TT1ARZgnFp/dYWXAhkn01GSaivEOw6NxjA2ws9mmEYFyNNMAexLYyLb2IRjaiog&#10;UUQUOp/KFDLYoBsZg4b241jwqZYCGgyetmySmmWiYhoLmWQBg8Rk0ukMKoNKo1OoKNOmTYMHyfAi&#10;//OD3DJ+8CWGPKfgxtHB4LIBJztbRxsbTwuVv61VmJ022FoJxglQib3EbFcezY5LtOeRLMVUKwnN&#10;Q8ENtsGME6MS+5gLHfhUNZNiRiEIyVSuKX41UuxwY/iHG8WUhmHCAtzYJs0pYYeXNtzbveLzoxu/&#10;ObX9yZm9UHMen9qJ7aA5shXzzqENnw73gnSg7CDpIO/c2dgBgGgA8It+Nw3UGeDQ3KKRlsJDcwr3&#10;12cDg7Myt5XEITYWRK5ID4BJamG8FxgHmB/p0hqBjVQt4fZQc2YFWoB0inQ1J8tJnOkoGmsc1GvI&#10;b5IB6pumAHaBDlMC6AaAPzUYR0BniJgsMzbNnMvU8iigG40Aw4pDUTNMFQyCjGbCZRBZFGMymYhB&#10;JAHo4XlVF/yJMeRPDC6XcYMvMeQ5ZcqUv70yYdLkyVPh9pXJ4J1XlDKZQiJ2UKvcrKz8bLVelqoQ&#10;rSJQLfOXCr2EHNAKzFaWIrqVhOEqZftqxHEakI48xELqKWU5CRhWdIKKTsfKDpEEExaMGwCTQMQw&#10;JetxZxvNSQ45tHDm/d0rvji+7ZtTO56cG3x8du8P5/Z8f2bg6+PbgW+ObsO8cwB7EwqGLFR27m/u&#10;ur527pXVcy4sqQcOt5XoGazP2teQDeyty9xeGt9fngClBjbWZoUAvdmhazKDoN2AbmCeQsbpiHJt&#10;i3CeG+bYEu44y9+yIcR2VqBViYcZkO8qz3ESB2hETgJspwzLeDp1mjHGm0SA9qYxwJhuxDIy4ZmY&#10;8k0JYhJZSqUBZgymik3W8mjWPCoA0gFUXLoZkyylkSQUIpsMj4YpjUSk6nRMNDE10WWyLvgTY8if&#10;GFwu4wZfYsgfEPTwvva3qWQiwVKtsFCZOWk1jhq1r1IGhJhJABcRE6RjKWICdkKGk5QTJOKGyYRh&#10;VnLAz5zvJqJb0IhqkomSTDAzNZKRTAEhiSAmEyUUMiClEYQkI28+oSbcY7ij+s6O5Q9HNoBxHp/b&#10;DTw5vwcB21B2vjq2DfWdT/atBfTegY5zbRUmHRijoOCAbqDdgHF2VCVvLUsE9KVmdXqgnmXJvmCc&#10;nkQfQF9zOmLc5ke7tkW5gHQaQ+3qg22ASm9VgZtZpr3QTytwFFPg98wxfp05wxiAgRFgTZ/BMTIS&#10;GplKCSQplSKjYYf8mTGpajpVy6RbscnWHIqjmG0roIN61FyqgEHhUYkcIrbTB+TLMCVQTUwoxsag&#10;Gxg8X3vtNRipDLp5UUFuGT/4EkOeX8YebwaP8NRJk1/726tqhRlga66ylModBQInodBdwPUQ8jwk&#10;TMBWQAWceFQXAcOfzwoUckKV3AiNMFwtCpCxfSQsFw7JkmKiJk63YBAASybRjkdzFLIAZyENCBRR&#10;asM99rdX3utf/tGBvq9P7vwOdHNp8KdL+368OPjDhb1IOujoPiSdzw/2fTrUi7wD0rnX13Fzbeul&#10;ZbP10hluytszM72/IkVvnL68iN8aB0kH7TYGOmMx6bTHuLZGOjdHODaF24NxZgZYlrir8p3N/C35&#10;rnKqkk0QEd8AxQBcIxLANzYWE7H9VnISWUGnAUomzZyBGceSxbRkkwH0LriMQYOKxKGRmSQCiIZu&#10;YkI3JtCMsI8VxD5ZULefC1xj+PTxFxjklvGDLzHkOWXsEa5jH14mnQpYyM3M+AIrAR9w4DEBDxHD&#10;R8Z2k9IdBERPIRXw4VICBHQ/CS3YjB2h5ISZs2MtRSFmTFc+yZ5p7MAh6jB1EVK85Ew/c26okg3E&#10;qLmzY33AOLe2LH54cKPeOD9fPQigT60C74B0YM767uQOGLK+PKrbuTOyEbwDc9aDbYvub+y8sWYu&#10;kg463Aaks6smtb8ySd9xYJhCIOMsTwtclhKwOMV/UZLPwkTv7nivrjhPoCPOA2rOnEgnME5dkDUY&#10;p8JbU+JhHmwr9jBnarmmcurrQlMjvskMMYEiozDkZBMFjaiiU81pFGQcMxoVg0LC7mGQzJlkMZMo&#10;YhDYZFOATiZQidhVWfWg67QaTZ8BGM5seLFBbhk/+BJDnlPGGgcCj/DECa/okbJ5gILNM+fw1Wy2&#10;lsux5zNdxDxPOUiHCV3GU0D35DEADz7NW8wMlHNCzfmx1tJoC3GISuAvY4Oh3AQ00I2zgISME6bi&#10;hKu5idaiOQkBe+eW3di06MPh9V8c6//6ZD8oRvexeZh09N5B09b3ZwbAO+h4nC8Pb9YfYfyMdA7N&#10;LYLZCqSztTh2c1HMpsJoqDkbcsPX54SBcZan+K1IDwKWpgUuSf3VO0BXghdIZ260C9QcMM6sQKtq&#10;f0w6UbZCXzOKHZ+gor0hJxpLTWeYkWkAVBgti6iBIsMk4bqh0gFsbKRi+30kdCqfQWFTsY/xAtD+&#10;GqIRiWRMxs931X3yzNRJU9987U2Dbl5skFvGD77EkOcUZBwI/jXcg+tmEjBFB4tAE9K5oB4Ji2vO&#10;oinZdGsm0YFH9xKyAHch043PcBHS3ER0TynLV8FD+3SCtJIAlTBAzfdX8UA0QKBGAKCOA8Zpivff&#10;3Vx8qbfj/cG1j45u/+bUDjDOL9fxj+scqx50/hTyzuNTO6HvPBrFhqyH+9Z+uHP5W5sWjJXOSEsh&#10;SAfGK3RhrU3FMX0Fkevywntzw1ZmBC7PCEKMlQ6wINmnM96zPdYNpIMGq5ogm8oAywR7cZia4SIi&#10;WDNfV1GNzUnTVVQKtrOGRQTUTIqKQQbdyCgUCYUqJpF5VAw2lQQzFIVKIFNMiRSyKZFgQiDOMDbF&#10;jw/Awc6qnzr11UmTpox9/A3584PLZdzgSwx5TkG6QcHv0bkGMXnCFB2TJk2YKOYIRCy+gMkEtEy6&#10;NYdtx8aADcCGx7Llsx1EPEcx31kqdJXDMCLzVisCLJT+WvMASwUQbA3bZt7mPOhH0eaclvig3XMK&#10;L65tB+N8fmQrGOenS/uQcZ7xjv4DgkE6oJ5vT+/86sT2Lw5v/nSk75N9a6HpvLWpa+w+HfTBDHrp&#10;AOhKFNjFKHIjVueEA6uyw1ZmhQCgHqAn1R+kMy/eA0DSmRVkWxtok+GiiLXieUvIzpwZ1nQjS+p0&#10;CxrRik6yZBItGARQD4D25khIZDGRxKZQACaJRMM+ggp7/xsTD4U6bYYxGAdEY2pCHWucia9Mxt4l&#10;NOSFBpfLuMGXGPKcgstGF/yeMcaZOGEKAh547LGfMIlMpQMarlRK4ZiRMERUDDGVJaGx4RaQM9lq&#10;vtBGJrOSSm1lEhuJ2EYqtJYIEGo+zZxNAuN0pEUOz68A47yze/nnRzaDR7CpSnd2uP4ccf2Z4vhH&#10;AyPvXNjzzZmdMIXBdz0a2QhN54NdS+9v7rrR23ppRSOSzmhrsV46/ZVJW8viUd/ZVBS3sTAWsa4g&#10;qjcvEhwELM8OAeksTPPvTvbpSPSCsjM73AmkU+ipSrMXhShpnoIZjhxTW/p0K6qpBdkYpAPq0dKo&#10;ShJJQSLLTAkiU6LQhMBlMBgUMpVAIBjNMDI1mmEyYxqB8Kbp0+tamFAJprT/X42DPfD4piF/SHC5&#10;jBt8iSHPKbhsdMHvGc84iEkTpuoOGZnMpNPZTJaAxgOkZAwBg4t9XAyBimFCkVJYIhpDwmDJGCwh&#10;mcozJgJ8Y2MRwVRGMAGSrLiL86OP9tRdXj8fjPPo6FYwCEhnrHGQbhD4pwPreHJp8PuLe2ExfMvX&#10;R7aCdFDTubep8/pafLw6vaBGLx10mjh4BwABIdAV/0BDfSUxwOo8TDqLM4N6MgLBOyCdubHuIJ0K&#10;P6s8F7NINdNXZOIhIDmzjR04ZGu6iRWVCIBuADmBKDUxFRkThEamAjqDS6YwTAnk6TPefP1V4HVj&#10;YwAZh2RKoRDpRiYk4E0ixpSJ8MDC44xNsoa8qOByGTf4EkOeU3DZ/DavTAYmwS38C6wD3TNxAlhn&#10;4hTCtNepxthHM5CZMlMuwGBxqPCXjUjmEEjIL2wSmUUkcQgUtimZZUQAhMbGYlNTxYzpNnRqkbf5&#10;pvr0ixvm39u1/IOhNQ9HNnx5qv+nK0+vgDP2E/L+3Tho+/tLWNP56jS2L/mLQ5s+O7Dhw72r392x&#10;9O6WBajpnOyqQvt00DGBg/VZ4J2B2rStFQlj2VIeD2wui9tYlrC+OHZVQeTy3DDwDkhnfqJPS4zb&#10;rFD7AjezBBsBSMdfTvMUEl35JAC8Y88iWXMoMFupqBQlhQyzFSCi0QAxlQGgz0Q2oZKNKSRTIgGg&#10;EamA7mQJwoQZbwBTJ01+derU3xoHvjK81v+04HIZN/gSQ55TcL/8Nk+NA4w1ztPqM+mVV6eQSUwa&#10;lcMlsXhkNrQeQEgmC0gkGZEM/9qjY/+5RgTODBP2m0bc6SaiaW9KZszQmE7zEnPnpfkMdZXf2d7z&#10;4XDvZ4c3wXz0+PwgtuPmN8ZB96BPzgPdoC9hwnqsO1oHvWuOz1a7V769ffHtvvnoiGSoOUg6w015&#10;YBwknbGfJq7/tF/Y2FKVAtLZWJG4rjQOvLMsO2RhelBHsu+cOHeQTrG3NtNREmslCFUw/OVMbzF2&#10;WADgzKcBdhyqLZtiyaZqWWRzFg3buc7EkLFZUhaTy2MDqPtA++MZkykzTIApf5s6eeqUiX+bgg2s&#10;UB8n4pZB9kFM1jH2HkP+iOByGTf4EkOeU3C//J+DTVegIF3gi1envP7GtOlGpgS5WABoBSwA/s1X&#10;kIgCojEAkxQA7UZkYiI3elNJmOHBJaW7Wm1tzD6/oe39fauxPThnB747t/vHa8P/uHlwrGueYaxx&#10;sKZzeR98F3YyxIl+9H45GAdqzttbF95c1wY15/zS+lMLa47ML4fxCqSDys6ehqyx7K7LBAZmpe+s&#10;y9wxM6O/Nh3Us6E8AbyzPC+yJyukKz1wXrJvQ5RbRYB1ppt5soMk1locrsbe4w9VsoPMeYC3GRdw&#10;k7IBBxHHTsiCW0cx11YmsJMLLZUya7XC2VwOeIjEnmKJt0Lpr7FwVGvdrGx0unkFHkrdLQYyC3IN&#10;2AjQ6wYw5I8Iej2PH3yJIc8puEj+L0EdR3eW+aQpU4HJU/8G29izMmmio1buoJF5mgsANz7DkU1W&#10;0QgKspE5yQRQEY3UJBNr0jRnFjHJUtgQ5XV4Yc2trQs+OrD+65P9MB/BPPXT9QP/2TgA0g0CXXX0&#10;u+P9vw5Wu1e9t2Ppu/096NwrvXROdFYi6exvzB1qGod9jTmDTdjHyAAgHeSdtaUJq4pilhdGL8oJ&#10;bUv2q4twKQ20zfPSZLmpk+1l6Y5mQJKdFIi1lsZYSSItpYCfWuirEvioRL4aMeCnlfhpzPy15sF8&#10;USBPGMszB5IkFjlqxxxbl1I3X3e5Epg24RXgdR2v6UB+Qd4Zi8E7f0R0avmd4EsMeU7BbfL/FWwl&#10;vODhr8Tk17FnYcqrwISpk6DvGBGNp5vOyI3zKU0LLQlxAUIVHG8eyZ5t4sAxtWdiOLFMXDiEYBEp&#10;1VbaHOmyrizxel/H+3tXYR8EfHbgyZV9SDf/R+OgpoO/b3ViB/aZM4c2fT6MGwd0c2v9vLHGgZoz&#10;PKcAALMcaCkcl+G5xUMtRft0H5i3qz4bpNMHZacyeV1VMkinKwuTTn20R1WIY2WgLQxZJZ4WQJGH&#10;BshxUwPpzgog3h67CHSkgzmAXQraUZlmr06wlGdwzYBSjjVQw7OrEzvXKbzqzb0rbPyq7ANLnQOA&#10;VFfvRAc38iuvESZMQSc9vPa3V+Fvw6QJE16bOPlNKJQG4/wxQW4ZP/gSQ55TcKP8NrpGo999Axu6&#10;V/6kNydMNZ3wpngak/sqOTEwJCc6PjokJC4iYuHMrOVNhcvKUrtyo8u8rTJssb0eURpuhJITqmBF&#10;m7MSLQSFTmZzItxAN8PzK+73L/7k4IZHx7dhxnl6yXTMJjqz/PrhvzcP63UDIN0gwDjfX9g31jgf&#10;7VkNxoGp6hnjHJ5Xij68ATjUVjwuB1pLECAdYM/s3G11WRur07bUZa0pS1iSG7UgM7Q9xb8p1gMm&#10;rFnhTrVBjkClvy1Q5G1d4GWV52WR721VFOBU4OuQE+wCFAc6A1U+DsWullVC+2qR4xyROzBP6NEp&#10;9p6vCABalEFAoza42SK0xja02iZ4lkdsrWtUpmdIiqs/acJUY13leXXCBCg4U/C9aPi+/P8Thvwf&#10;gstl3OBLDHlOwf3y27wyFaETzUQdsD21KakcWJo2szUsf35ybk926eLmhg0LOw+u79i3unV3W/nm&#10;+pze4viejOB5qQEtCT6N0Z6zwl2aI93mJfguTQvcUp44sqD26qbuD4d7vzi+7etzA48v7f3x2kFQ&#10;yc+3RgFklmeMg3Ybo/04sPiHqwdAUvqp6usjW/+DcU4vqj3RXYWkA2Af5DAeh+aXI0bay5B3djXm&#10;9zfk7mjK31ibvqYsaXlhbE9eFJQd+HM1x3k2x3g0Rbs3RrkB8AcEKsN0hLsDpVFeQHUkxkwf+zIX&#10;bYvUC1gk9gdWivyAJZIADHEQsFASCDSLvOcpgtpUwQttYxvd44Ba31hAQeXJyJzXJ/4NeFYo/58Y&#10;8n8ILpdxgy8x5HeCWvdYfpt/W/Db6ErNxFdeBV6d8DpAn/AG0BVRBuyMbNgTN2d71KylbtnrSmYd&#10;6lh2cOumIzu2XR5ce2Fg1YUtPWf7us/1dh5YUL+ns2bX/KrtLUXrZ2aChnbNLdk9twh0c2nzwg+P&#10;bH14bOtX5/Z8e2nfk6sHkFmwD/m9jX8WFWyMaxx00sNPVw5gwPee3wMdB51Z/tmBX41zu2/+WONA&#10;zTnaUQGzFZgFbvUbcKeeI51ViNGOSiSdPS1FA00Fe1pLdjYXbKnL6a1IAe+sLklcUhgD0unOCOlK&#10;C56fEgDMTfSfE+87O963McF/dmIIRkow0BXvh+EXPNfNe5HAf7EocI0wGFgvDF4nCFwlCAJWCoNW&#10;CAKXCTE6uN4LhP6LpEGL5aEd6rDFtnHzLMIXOcR3eqUs8E2f4xHf5BY3bcIU4HUd6CAptH/5FWzP&#10;8zigTjR5DOief3sNjOH/P4PLZdzgSwz5nTzzAgKeBrbwsjIZq+h4b3k6LT2tMnCrCzLOaxNeN5pg&#10;vCSgbGvy3NOR848Gt9wP6/ogbun5yLnHAuqGGrrf6hs8d3Dw4ujQ3QOb7gxvvH1g483hPri9vm/9&#10;lT2rgFN9HSc3zIfbM5u7L+1YdGPv8vsH1j84vPnzC4NfXd7/7fWRJ7cOAz+Cbu4dh1v0qZvjGueH&#10;67/qBgrOjxexk62Qbh6NbPx4fy86JOetbT23+jqv9s69tKr53PKGkz21wLEFVUe7KjF0fjnWVQlA&#10;9wGOddcA6JPz4BYY7aoC9reX752L6QaApgPjVV9NWm9F0qqypBUl8cDi/OiFOeELssM6s8KBjpwI&#10;YH5OHLCwIB5YmR6+MM5vmUNom8Jtszhmkyh6Cz8C2CwKxRCGbxKE9fKCgNW8QMQaftBaQXCvKLRX&#10;ErbRLGrL/8veWcBlleX/n3HCme2Znd2d7u6x6S5REUSkW1IEpENBkLaxMEgRkO7u7jRQsTtQCREE&#10;7v9z7rlcHxEnNv4/Z9fzeu+zl4fLwyPDefP5nnvOuT/oJMzSA/E/6h6erZ80x9Bhse5qZa2lc2UW&#10;/SjJGeell4VenPnc8wRqHw72PyP1y0yhF8DLLC9yzADPP/cIAr8t/1uN/Vk9oXGnPGtPaIKuoUy2&#10;h8bhjun/0b98M14gG48K4VcYv6lI4y+8IfTHt4Ve3aTutlN3fYXmxmrtrd1qhHP64TctDp43Ce/W&#10;CC1123p+f3ZbYVZXSd7R0sRj5YePVySdqEw+VZ0GcAC6siNBd27EkbzIkyVxp8sTLtWlXWvKuttR&#10;ONBZNNRddu8IRFM+fLSSHkA3I0fLh2CcSenwuuGNQ8eMBY1zLT9G0DjdsZt449Ts8IJxKra5QToE&#10;1jUUZB9AjUOlI2ic/I2uuSFOmUFrEHNgHEqitxXyWpSb2QFnIxDuoA/17LTTIzjogzAHsx1rVu63&#10;MzxgbxRhqL1Tc2mE2Ipdc5bEf6YV9+mKw59ogfhPlxE+WQ4iP1oCIJ2oT9Viv9A49LVmwtdah7/R&#10;TvpWJ/k73ZQf9FJ/1Adpswyz5ppkzjHeKWsKtiqaAVc5HScpTWspNfBXoedfFZrxR6EZfxZ68UUW&#10;8ldD6Hk6o4pCvfMTxgHcL8v/WKNumb5xpzxrT2iCrqFMNtYyfJwBL0As4CXCcy+DmUIvvyD00ktC&#10;L/9R6M9bljgdNA3OXhZUqL357PLwizoHbuvFgOsWhwYc0u5axlzQ3VG5OuTS1pRjhdmnyguPN2T1&#10;NGXznGjOOVmfcaIu/VRNysmqpNOVieBCXerlxsyb7QV9ncV3OgsHjpQMQS4s945VUmjS+bXGIZvm&#10;sDfk7E3edSIx7MjBzW2RAZBO8z4/SKd211oqHd479Lhyu1fFNg9BqHeocfJCnUHuRufsEKesYMeM&#10;QIcUP1uQvMEu0dcW3gGR7mYH3Ez2uxMOuJsTPK1AootpgrNJnJHpnmWaMcLLD8xRS/7GIOlr/dQv&#10;CSlfaYPkL3VSvtKN/VT94GfL4r/SjPtcA5YBqd/pZvxomPUDIedHI5A3y7hwrhklZ7559ryVKQvM&#10;QLQEIVLeEoQsNg9caOqipAP+9vyfXmHz68vPv0JrZPIXZQbnnWfGebxRt0zfuFOetSe0KboBgiOI&#10;+PmxWYZ9RPCe8dIMod+B3wv9Acz/3Scif/xit/76WKuN2csD87RDj+kfOGUSc1v34IBh/IRFBmOT&#10;PWSbed8+e8wq6brmnmazkLshaZcyim/kVVLR9Lbmg9NtBaC3MedMU+7ZpuxzzbkXmgiX2wqudRTd&#10;7irpP1oGBo5xrhk+XvWvGIe7cVVe9IXM/adTd588vOPooS3tUYFUOvV7vGGc6jBPWl7BMqA6DM+s&#10;rdmBBMRB7UPDTvFmIp2CTW6IOfmb3fI2ucI7kA7CDrwD4yT5rYZ0EnxWxa9fdcjH5uB6Fh/bON/V&#10;CT6EDDfbpDWWmctXJ6iYHp6jHff98vTvjUHWdxR9FsPMbw3Sv9MTJON7feqabLhmtnHeXNP8eWZF&#10;CywK55sXzTMvXmBRPN+qYM7KCgm7EhGbbElCkoQliJE2B4g/O6RN1qsQvhR69ZsZf6O5hhqHwsYc&#10;xFryn3+KbgD9Pflfa5xcpm3cKc/aE9oU3QBqHPyhewkFPxdvSHH1gtBMlt/9+aXXtecvNZHWidfy&#10;STcOrtTbVqG7tXXZ5hMGe69pR13SPDBumMSszGDMMxiLzAe2uYCxTmfMU86Y77hqt//i/ux7qXVd&#10;NakwzsmW3HNdxWfaC/EIzneXXOkq47l+rPLa0Yo7xyspd3uq4RrKP22cu5VJdG9Aul0OnXaMwqoz&#10;OhhAOg3hPoBKh/XOQ93U7vSeIh0A45RsIcA4hC3uFF49acFOqUGOlJQQJ5Aa6sziCtI22B/2WZXr&#10;6JZuu6Z0qXO2vE3OXJO07/UyfjROh0oEjJP7nTHhe8O8H4wo+T8aF8wyyZ9NgG7gmkIRS1Aibg1K&#10;xQg1C1ZVz7epmUcoEyEUixIgIJAjQYhRIuxcaLlDyVxmtiiYHDV+XuhFYhx+JiHlmXE4uUzbuFP+&#10;dxpNKIL8ZJu8EiEIvaJB6qbnhBBqZs4Uev73Qi+/IvT8n4Ve2WWwPtxkQ5JhaJrZ1ibdsDajPSe1&#10;9x9fEX5eP+qqyaEbRglX9A4OGic/sMxiLLMZqxxmVQHBOoexyr5hG3HedOcpv9gH0ZWnqtNO12ac&#10;b8xGlrnUUni5tehye/GVjhIoBqKh3Dhedaun+m5Pbf+JuoGTteB+T+3w8Rpw71g1Bzemw0rnCcah&#10;eyFT45AlDqUk5kxrHCSdlgMbmvb68saBZXjqdvkAeoBHSAcmgnTKt3nAOKXbvUBxGKFgG8sWz9xQ&#10;18xNHFmb3XO2e2Vv88zZvi5721oKYlH6htUla9bl2rjWq64tlV9TOs+qYJZZ1g/GIPc7Uxbimrxv&#10;OQq+Nyn8jlD648qyWealcyxB+TyrivnWZQusy4VtqsXsaiUd6iUILaIPoc/USBJqJRxBhTQhX8Ex&#10;R9YhVXZ1svSqjYvMQxaaff6HtwDbf8gGAOyvBPnd4DwkMNbD/Rr9jzVWLU9o3Cn/O22KboBAExwJ&#10;ps8IiIbnRXwVnU3zgtAr4KOZ//jij++Gmnptt/YrWrGpTHf7UdOok1aHbhgcBMO6Cff1EgdMU+4Y&#10;JV5huWWeNohcY1tAsCpgLPMZK8ScvHvOiRdMdp9Ys2dwY0ZvadKF6owr9dlXG3KvtxTcaC283l5y&#10;q7P8+tFqcO1E/Y2TjbdON/edaRnobQKDpxoGTtbfO1ELhnpqAG+coe6yn844gsZBxrlVlgDj0MtV&#10;59L30qGc7oOhfMyBdBBz6IDOFN3w1Oz2qd7lXbVzXeWOteU7WXb5gNLdvqBkt2/xrvXFO3yKwtbl&#10;bvUEEE3BLp/C3euL9vgWhm/gQUWWE2hfab8ub6Vjo9LaMgnHytmWZT+uzJ1tljPLtOA7s7xvOeNA&#10;NKDoe9OSH8xwAqiea03Cy4JVoE7YFjSI2IFm8TUtEo6UTgknnhYpQpM0xYXSLOOGx0Yp5xpRB5As&#10;Zpkibh2gYu6nZPr8jFfIVcoZL5FqGnJ5ZpzJxsll2sad8r/QpohmCvQU3jQPXTMT0IppJssrQq+A&#10;t4X+8LHQ6/5qqzfruCYYrk8x9S+z3lq9esfJlYcIelEXzBL6jBPBkH7SPYOUAdO0O4ZJV3QRcw7f&#10;NU8fXpXL2JcwdsXMqhLGqpAYxyp3wi5jxDrlitVBcOZQYl9O/o3awr7GksudZeB6RwXhaO2NY3XQ&#10;zc1TTdDN7bOtk8YhDPc23jvZMHSifrCn7hHjsK6Z1jhEOqxx7jdk3qvPoDMAqXGuZEecT9t7JnnX&#10;yYSw7thNndGQTmhbZFDrgcCmvRuoWR53DffMnvW8dCCasp3elXt8QUX4BlC6x48C9RTu9CnYsQ66&#10;gWtK924o2+9feiAYFEYEgopNbiUhzs32fiXGTm1yHtUidvVzbWpnkcGXwrnmZbMsS3+0KJ61EuAA&#10;H1bNsq6ejRNs62avBvVz7Brm2oNWEWdKm6gLaBdzBZ3ibl2Sbt1S7t1SrqBTmuL+EClP0CHp0S7h&#10;1izu0iDsmC9mlyO8KkbWOlrG0m2Jqa2s1p/IsN3LNOlQ49DRZTqizP0y/Y81Ti7TNu6U/4U2RTGP&#10;Ql3DQX8yZBmy0Msv/HmGEP6UwTi//4PQ7/8i9GeF72SVf1SMWeSaorm+WDuoVDfkhOmO0+Z7blgS&#10;rpkmEYwSb5gk3TJO6jNJuWuc0m+SSrltcBgMmqWPWrPGsS+ZsC0C1DiMdQFjkTtilQM39fgevBte&#10;dKWooq+y/tTR6t5jNVc7q653VV85XssHHOgG9J9pBoOnCfd6G2nYIXXW8Wrw08ahOwHCOADGIbd5&#10;KCcLx2lVJWicIwc3U+NAN6Ah3BfU71lPLYMDHvohjNOwb0Pjfn9QHxEEaiICQcX+wDJoZS+RTnG4&#10;f+negKI9Gwp3+0E3xeF+pRGBoCwiBMbJjwgEFZtdioLsm628KwycoIOGBbYtc1Y1zrIunmsGyudY&#10;Vsy1QsUEqueuqpln2zzfEXSIuFE6Rd27RQhHRD16pLxPyazvlfXD40lpHzwek1h7RNqDGueIjNtx&#10;GXeCtCfPMSmvo5KeoFvCg3qnUdqtVsK5RMS2cL71HiXrvQtXrZintPBL0Zeew28IMQ4sQ0eUnxln&#10;+sad8r/QOLk8MoWUh/51EppBIAKCa4ReekVo5utCf3hN6BXhP34j+pfvInTWHzIJzly5Jd9mZ7vp&#10;XnBiZeRp69ir5pHXLKL7VkbeMjtAcw0sAyAOMGiYAoaMUsF903Qc43HcMpexQ8aZNA5cY4XaKh/G&#10;gYzgpqM2u26uT76cWTFY3naiq+bUkfopxgHIOKD/dCvP0GSRdedEw92e2jvHq9mS6meMM9JIdDNY&#10;mwbownHwuHG6Yja2RwW37A8AyDiC0sGHlOZ9/tRBVDfNUSEt0aHNMYTG2NCmg5tqIkPK9/lT40A3&#10;gHoH0YakG+gmMqgiIgSU7A8E1Vs8CjfYt630qdFxhheaF9hR45TPswDVs60ARFM7f3XjAsdWMZdu&#10;cS9wTNz7uIQP6JFcD+jBKRm/03IBZ+QDzyoE4RHHvbL+J2S9CXJrQY+sFyuatTw9Mj7ghOx60CNH&#10;aFHwbpD1qpdyhXfSFBwzlJw3Klr4Sxm9KfS714huXpyJsEOXs6DaInOX2d+6/7FG3TJ94075X2g/&#10;aZyZZCLp8+TqA3gO3nnhFSFCuI7PYZutRTZ7wLGVESetY25YxV8zj7tpdfiK2cGrpgevmcXdMo3u&#10;M4u9bRoHBk0OgyHj5EHiGsI9w6QhfdRWiTh4YJwKRo1SGItsbszYrohAjWOZx5jnwDj3VmZct4u8&#10;aR/VGZZwNbG0u6XiRGcdNc6l4/VXTzSCa6eab55pA7S2ogyeabvb2wL6TjTe7qnvO177uHGGugoH&#10;O4l0yHoIdkUVraegm4GaVHqnYHA1L5rex+psyu5TiTtgHBRWKKmocWAWAONQ0UAuTQcCAJ9rGiMC&#10;mqOCWg9ubovb0ha/FbQnbOtM2gHjVB0Ion6hTgGkjGJdQ4FuKiNDkYbgptrNHsUb7DtM1tVrOyOG&#10;wDiNc6xA9QKrynmWdXOsQcN8u1Yxpy4JpBVPXi6wCQXHJ6V9AY7hGnBBOeS8UjDnHUW/XgVfcFJ+&#10;PeAERCCWASfl/HrlN4DTiv54bFPxA13yPq1SXuXSrhUybhkLXRKkbf0XmbtKaOFPFBkJpMZ54SUo&#10;6JlxpjbulP+F9kTjzAT0Lgt0pEb5rR+XfrjgsOGGdPPQVouIYw4JR1bGnF+Tesc69ZZF0g296GHL&#10;5BHrjLskyyT2mx6mj0OmSSwpBOPkeyaINsQ4/foJYMAgEcd4/r5pKg5GzNIYm1wCdGNfzNigsMqH&#10;bsCEbcGweeYdi+grBnva3ffd2pXfU5R1sabkckvF9Y6aS8ehmxbohjcORHPnHHmc1jiPV1UUutYB&#10;xhloyuZ0U5UM6AxAcCU36mpOFG+co4e2IOPQQRxeOvSAHEcEUuPggNIQGQzddB/ecSRp59HU3UdS&#10;dlGa4rbWRodWRASVH+CqJ0pFVDBdvQHqo0JrIoIb9gfW7vVv2RBQ47WuR39D+zLPkzJe3aLOLQtQ&#10;Otk0LLCpm2fVNNsGdIg4dYm79MisgymoayAUQM2CLEPjDD7FP89zbmHQWeVAyhmlAACzPA79FDi2&#10;KOCoiv+xhf4dct7V8l4wTqacY+Fiz12y5mDtQkNXOR2kYzD52/XMOI827pT/hTadccgPQGgmO6dm&#10;5osv/eENoT+/JfRqob5/h9OBgTVJ1y1j+i1ThldlPliVA8bM0sG4WSqZSmOaOgZ9GB4GtGIC94zT&#10;OOOYpgwi5hgn9xsl3TFKvG2YgMe7xkn9JskABwOmKaPW2ROr84huHEqocR4Yp1PjkGdsk4dMY06s&#10;2nPOMbIrNvZCdvb52qJrLZUXjjVcPtly+WTjtdMtN8+13zrfcfvcQ6AeWmqh5hI0zsMpOewVq+Fu&#10;bm3nvbZ8ZJyhuvT+quT+iiQ6bAzd0DnHvHFOsxfIeekAlFd0WAfguC36EdpjQltiN0E3x9P2nM6O&#10;6M06AI5mhIOWw2ENh7ZCKyTORISAyuiNoCJ2E6iO3YhPNUUGNx4IagoPaNjjf9YrrMs+4LSG/7HF&#10;687K+5yU8uyScuqUWNMhtrplgU3LLMIRMZfjUh6nZL175cgwDTivFHhpUSi4uBDSCTyjAN0g+Kw/&#10;qxiAD68s2US5vnTLVbUtl1U3XVqykaqHN8tZZf9zCwMEOatCOKkSCGCco8obGhb6QDpF8i4gV8kp&#10;WdJmr5TpLnFDiW/mS/8g8rsZr6DIemacqY075b+60XlZjxqH5JpJXgGvsyRbhRa47LnlnNjncnhk&#10;TdqwfQqZKUMmy+QRVuawZHGYptMSadgwFdw3xHHafeMUHpRRAOmGQvKOEYHKiEzJsc1jHMoJNiXj&#10;ptkPjDIZiwI6osw4ZY+uSr5gsfes2e6WkIhzEZlIOpdqy85311081nClpwEZp+9sOyzTf54A14Bp&#10;Mw4rnRJeOlQ3vHGQceh98qAbcn/OIhjnEG+cS5n7z6WGwzj8Aivil8ggqAcCQqlFq63Og5s6Yjdy&#10;HNzSeWgrog10cy4n8mJ+7IWC2HN5UT3Z+2Gc9pTdkE59/PaqmE0VUaGgOnYzKD+4qSJuc23sxpro&#10;0OYDoY37gpv2+DbuXn/WcdtRy4ALaoGnFvqclfM9Jb3uuIz7USnXI+JrOoTtOmbbHV3gdFLc67TU&#10;urMyfgRpf3BRKeTKwk2U86ikZANOotSS8j0nH4hP3VDd1qe247b6TnB96bYri7dcXLgReYfWXBSo&#10;ClxaFEy5qBJ0YWEAOLco5KxK0ImFAT3K/h0qG1qVfGrlPaqkXcrkXUtknZOkbOJEVnqpmDrL6f1O&#10;aCaY/H0jv3v06if3S/lf3Ti5TNu4U/6LGnELd8gdP9k4xDXPCf0exFkEpjtsP2Efc8b50LhtEmOX&#10;8sAhA5BLSBYodvIIpjkEqhuLbMY8a8wkDdK5b5wG44wapD4wTBszwmMKZUQ/CdzTTwR0HIfWWZTR&#10;lenMqknjrMwb1k+DdKAexqGUca6ccMm9b5+O2uqqYXiTa9jxDVHNSQdPFmadaC453VFx/gjKq/qb&#10;p5pQSfG6+VnjUKh37uNg0jhEN+ydyOlMHL6qAhcy959NC+9N3nUqZVdP0o5jidu74jbDL0cObcGH&#10;PMeTdxxLCgPkIGU3XHMyYx/SzeWCg1eLD10uOXSx8OCpvMgTOQe6M/ZCOjBObdw2SAeuwTGoTiAg&#10;/oC2iBDQumcDOGO58Yj++rNKvr1y3mdk1/fKkFFeMr4r5XZEzKl7vuNxEZczkusuyPiel/Y7I+lz&#10;TtLvgkzAFaWNVxduuqayGY8X5YPOyQb0iKzrlVh/Xi7wsmLI7aU77qjvHNLce2/FvlvLdlLjoNoS&#10;NA7iD7iyJJRyeXHI1UUEpKELi0JPLQpC0kF5dUR5Q4fCumYZj3o5jxoZ11IZx1wRmyh1xx0KFuZq&#10;hlqyas+MM7Vxp/wXNWqZF9hdbOne2vR48r/6zOeFXqaueVlo5h+Efr9bf/1+E/9jaw6e8Ui+75U/&#10;6J7DrMll7BBAciZWZXPGsYBxchmzHAI1jjlhHHUWkU460g10Q6XDgw9H9OEdwjDLPQMuEOFgzCyT&#10;sUGiqQRjxjlDOqnMygLGpoyxL2ecqhm7PGZ17n3LhLvG0SdX7QL1IZG9kdlnqnIv1Bed7iw7f6QK&#10;Quk/2Th0pg3ANYTe1oFTLeB2T+Pd4/V3jtXePVYJBo6UDU0u8hw4RqDGGWrPv9ucfac6ta8y+WZJ&#10;IrhRHH+96BC4nBd7KTfmXFbEmfT9vYg5Gft7UnYfSdzRFb+NcjItHJzK3A+5gBPp4QAHeAacyTxw&#10;IS8GuqHGuVQUdyovGhxJ39uVsqcteQ/Z+id+B2hO2QuaDu8EDUmE7ujN4PjO8J5dey/obzumHnBC&#10;dv1xaW9aMZ2U8yOXkKTWHhFzOy7icVJ8HVxzUdYfojkj4Xte0u+yTOB15U03Fm6mjxdlA/Ep3jiQ&#10;EXQzuHzPsPZ+0K+5B0mHGodexkImAjeXhiEH4ZGCWEShmej84k3nFm3sXRh8SjnouILfUVkykNwi&#10;6UGvYeUoOqdJ222TMd8wV5uODNJ56uyv34vsErz/cvtwcpm2caf8Zhv1yyOwlpkpRGAlM2kf7r80&#10;O2rz3O+EhF5eq+u00drvqNn+8w6Jw7bpE055jGMBwb4AumFs8hhrdpoMYK8iTcIGHB426aC2QpAZ&#10;NkiCaMaM0umjIFDSPb0kgOKLQhKNdRFjX8WsrhjWzyDGsSxmVpUz9hWMYzWZiGyaec8gdlA3+obp&#10;3ltm+06ti78cnHEkLeFkTkpXbeb5IxW3uyvBrSPVMAudjwPIbMDTzQg49Or4rWNV4Paxh8uv+noI&#10;dHxnoL3wTkvuraqUGxVJ18oSr5bGU+AIGkxQDZ3Pj4FBejIOnMiMOJG1/2T2gTP5UZSzBTH4LM6h&#10;nMmNpNAPYRm8CF72Qumhi2XxZwvjevNjTmZHHk/fdzSD0JkVRWnPiOhO338k40BrXmRLzoHTh3ef&#10;iN9xZVvyyQ2R55ZsPa2ysUcx4Li8/0mFANArTzgtvwGggDoj5QePAJjlvLQ/jHNNIYS65p7Gnjuq&#10;YXjyxAKvo/M9ji3wxGmCuqHGgUcgGuiGgkIMrulT23Vn2Z67GuF4vK2+++bSnTdU4Z0wGAdcXrLl&#10;0uLNl1Q2oRY7oxQACR6VWAvaJdzaxF0bJV0bJFwqRB0yvjZWmCMt9uU8driQ/sEj6z3BM+P8VttD&#10;0fAI3DOEGoduqUSNA90g47wh9Ie/C/2ueNXuJs9Dw+75494oZAoJa4oIKHaAdT6BXrS2yH1oHBwT&#10;shnLHCKjSeMM6SYA5BpB0UwYZ9AD5CBqHBxQ46CSIjUUaxzohhjHAt+aNc6aSpKqDNLu6ccN6R28&#10;b5c0aH2o1+Xgec/EIzHxvYfTj5enXW4tudVBuN5ecrOjjPPOqaZ7vc2ABJyjVeA2y52jFTTsEHqq&#10;4R1qnMGOIhjnZmXy9fLD1DiXS+MvQTfsI8+5wljIhSoGx+eLDl4sjgPkzEnglylQ3eCVL5cnwjjn&#10;ig6dKTh4Ji+GmCs7EhzLjSbkxB7NjjmWHXU0i2z905l14MLhqNNx+64Exnc77Ti7eAsxjkIQOKUY&#10;3KsUclohuFeem1BzTiYInJcNvqQQelEm+IJ0EIxzVS74htKmvoVbhmGcxdvwzEkYZ6778fmel+SC&#10;+tV2jmjtf6ATMaJzAMaBXK6qbH7cOLAMdDO4fO+ARji4vXTXHbXdgIs8amFIOpcXbUY4osZB7Dom&#10;tY6bJcgap0bSuWjuqnVKxu6yenS2F70eOqmeZ8b5bbZHXENhLcPB7lkzxTgznns5ySywzif2tmPa&#10;PY9cIhrXYsapeMKxaMKheGw1O02GrK58aJwxkwwwbpr50DjQDcBpVrmorWCcQZ34u1px93WTBHUD&#10;yGCzSSa+/PbyOADjUMgg8Wr4hRhnQDcVMJZFjO2kcczzGcOMe/rxgPEoYFxzzjsdPLFqf9fOuNPR&#10;GSfyk67U5F2pzbjZlEuNc6Or8mZ31a0jSDHV1DI0AfV1VdzqLO/rLgPQDdRDkw7qLEJnUV9L7u26&#10;rBtVqdcqk65WHL5YBjtM5UJpAg8+vFyedKUiGVytTLlalXSl8jCAVqhZePAh/RT9LL72fEn82fyD&#10;gKin4ODJwkM8vXjMiz2adaAnN+pqcvz5Q9GX18U2m4WcWbS5d2HoCcVgcEo5BMdnlQjnFUPPKoTA&#10;NRflQqCby4obL8uHXpILoRkHoulX3QHj3F0SNsU4A+q7RrUPwDijuhEIO9DNRaUQXjeCxkG6gXGo&#10;dKhx+tX30FILxuGHnGGcXvkNdPIOXRIB44BaKSKdSDlrMPuz7z978yNqHOqaZ8b5rbZHXPMYtFHj&#10;zCTTbV7cbua91zbwuPOh894Zo57FAK5hXEoZp9IJx5JxuyLOODasbgAbcHjjEOkQ3eSRdIOyi0XQ&#10;OAMr4mnMIa4xgaGgJ7xCHr7wpno04HQDcyHgwDh2ldQ4Q3rpk8apJlgUMsbZ9PsyHiXgnmPadcuD&#10;R/0OXdiadSrp4M2inItIOpUZF5qLLreX3mgtvtnGpR5ws61IkNvtJX1tRXc7y/q7yu92l5LNdNiR&#10;ncGu4ttteX116TeqkgGRDiRSmQKb8LqBXwQVc6069XpN2o3a9Ft1mSw4SL9RiyfxqWRAHUR1w/sI&#10;UGFdKkm4WBx/vjgRnCllKUmi9BYlnsuOPp8TMxSbcXXXwcu2B1qXb0DAgWXgGqobcE55I7i4cPMF&#10;pY3UNVeUNl9V3nJNcTNvHIhmcOnO+8v34uCcuK+gcQaX7YZuwL0V+/qX7YJuzk9OQcYjqiQYB05B&#10;wOnXJLoBEA10A+kA3jg05vDGodLpkvGiGQfUSROS5FfHS1m7quitklZnfw2fGec33gT9QqGNVlXU&#10;NXR/tr+QO4fMLLPa0eERN+yZN76+ZNSdMOFcyriWM85l0xjHiqunaM+HKVANEQXQjAPd0DRkmQPp&#10;3DdMhnT6NQ9BOjTpCBoHLwLdXFgYjsKKvIKgcewqoZsx0zxiHIDaClgWM+aFZKwHxZd7GbO2klmV&#10;Pmgcd8EruS8g71TM4SspOWdLksCR+txTbSXXG/JuNuaD261FPH0thbeaCgjNeeB2a8EdYp+iOx3F&#10;lLsdhbeac6hxoBtqHDiF946gaARd01efBW43ZN9uzAR9DRnwzhTpCMLGH4GsVHIYnC2jJIPe8tRT&#10;ZSnX8hKu5Bx6sCP9ml/kBd3tXSq+iDawDLyDsIMKC1xavPXykm2XF229pLKFc83CrTdUtt1Q3npd&#10;aQvqKWoc6GZEcx9vHOjmvLT/7cXbhjX3MgYxgBrnnHzgWVkyRZAa55IK0Q01zj3tiBHtyGEtRKGH&#10;0oFxAG8cnH9WOZAaBxyVI4UVSipQL+OGmJMla5cps3rnIqvN8iZ0/1K6ypzjv7Rxcpm2caf89zX2&#10;vyj+jDz/3Au/F5oxU0gocqVnqlPINY+Mfr8ixqOMcSkady2bcCtn1lQwjpWMUxmzpmTCtoBMwKPG&#10;oXNw2LEbJBSqG0AuSyGk0JJqEmqcId2EPvUYQKVDjIOSikrHMu+uVvzVJRF4fJhxVpUythXM6sph&#10;/YxxE3yvQk431Dh4hG6AWwXBKmfM4PBtu5T7rjmXdqTcjSq4WhAPTldlXGjIvV6bfaMuF/RRxfA0&#10;5BMa8XzeneZ80NfC0lYA7rbm3ajPvFmd8rhxqF94eNHAMneacu425/LgQ4DncQI9+XFn0aBEpMO6&#10;5hHjlKaCk+Xp4GZe0uWMuCH/xHP2O04vCemW8zkpH9KruPGcyubzi7ZcWLIVXF4cBq6wXFu4/YZK&#10;2K3FO/tUd99evPPmwrC+hdtuKW8dXLp7ZPmBBysi+pfsOie+4eT8db1iPlcVQmjAgW7wOKCx+476&#10;znNywWdkAk9J+/fKoqQKhsVuLt0JhrQi72lHPdCNBcNaUUOaEYMa+wGqrT61XfScG6phVxZuoRe5&#10;aErqkVvfLbm2UdwN1Em61Eo45yuQ7XUSlO3iFGxXKGosFlemfwSfGee/rXGjNvhP+/zMvwm9BJrs&#10;t5z2jWbWVjDraxiXCmYNiqlKgkMle3mojJ3pm0ewySWz/iyzCZOXwCGUYYMkCo7xJBk8hm5sC9lt&#10;bsiM5PvGKbfUom8ujbqzLBbSGdFPIcahGccyD7bq04gFcBapzjjjlIEHRpljJllELub5nG6sSljp&#10;5E+Y55GiDynMJJtZkcBYpDFWGf2b0ibCi66lx/YXpFwsS7penXGtJosaB36hYQfAOHcaC2435N9u&#10;yAV99TngRl32zYacqw3ZALq5AjtUHL7MjhlfQSn0aKJ5mGUmRdPfkjfYWjDUVnivvQiPAB8CKh2I&#10;aYp0pqjnSkUqz8VKwrmKDHCiIh3cyE48mxhx2yXyqEFAj4xPl5hHj2zgKYVQqpuLqtuoca6r77mp&#10;tue66s5ri8JuLNl5U3U3gHSgntuLw8A9jb0jKyLAXdVdZyQ2HJ+/lgYcOmZMSiqNPdDNjUVbeOMA&#10;3jjQSv/y/TDOiHY0dAPR9KvvvaMWDh43DrlcNTkGdErR/4jUuseNU6DoBNYvt7EUVcPv5PMzf/fM&#10;OP9FbTLdACFyLXzmIcuALOew614pQwF5jGcV41HJuFYzLlWMCx6ryaXoNZW8cSZWQTcomrInLLLY&#10;NQ0EKIY3zn29RIJhMhdzYBz7IiodfAk1DkDSGdJOJKM5NOPYFME4CDgAB8Q4VDfsI4xDJhxT4yDp&#10;wDVUOlY4LiDvDWY0zRrRPDRmlMqYZ494ZzGbq4Zi8pjkyqG8wpGikot1WZcbc3nR8MA4rHSIbu7W&#10;EvpqM2/VEC9QO0AHVDfUOLT2oZrgqyeaZeAaTjePLtEa7CjCkziBnkxfljoLL8Krhz4jyJXqzMuV&#10;GZcqc86VZV4tTrtclHr3UPb53XHXLHZ2q/scEfXqmO9+VMofxrmwePvFJWGUq0t3UuPcWLr7xhK4&#10;Jrxv6V483lbd27ckHEnnzpLdg8vCH+hEjWpH8sa5qrART47pRoP7mgdwTAoxlW0XFEJ545yWC7q4&#10;cDNUgpLqrsY+QNMNRIMkdVUp7Iri9ltLwvpUd1LpXFu07arKVn6yMsIONU6rlBeM0yDhVi/uWi7t&#10;DCpknarkXULlTMErQi8CwetW/I4FhP+Kxsll2sad8t/U2P9y3E4lz7383POvdNnHXvDJnvCpAIx7&#10;FcGtmnGFcWoYZxinkhRWa0qnGGdyFdX0xhk1TiILrBCI7AoYhwLGPp8moyHdw9fVHhpn1CCVizk2&#10;SC6ksELGGdZPIUM5tsUE1jjcEgdaQ8Ey1kWT4LiQvDencsY0/Y5G9KDWYWIl5yLGt35iexmzt55J&#10;qGOSGule65cac6+3F91uLeAhZVRTHs011Dh3azLvVKWD25UkjJCSR+BaODXOxYokZJ/rdek3G7LA&#10;nZZcgBIM9LdNNQ7Ak+QqO3syctO12jSAV6CPl6tS+GM60EOBcQA1Tn9uUV9m7r1d2efWR17UCulQ&#10;cO0U9gBHpf16lUIEjXNNbTeMc2tZOKRDdcNzW20fwsjAsn1wCswC41xX2tIr5ntiwTqoBx9S40BG&#10;A+p7oJtLcJlC6FnZoJNSG4CgcUb14yaMExijBEgHxrmitBW6uaGyk160okmHr6rofOWLCzf2KgXA&#10;OC2SHrxx6sWdQZ2kEzgoaxMlYW61RM9Ifhl3RxqaxPkdC557ZpynvtER4kch8zvJdgFCz22y8on1&#10;3tW3Lv9eQPkDv+oRX9Y1AKIh1JLZvdCNQzm3mokM4rAT/yyzR03TAD/dhkoHjOgT6dzTjyfGWZXD&#10;rM4nxgHs16JiuqN5CMZB2LmrETesc5gMIUM6rHGQbga0E7jBYzxDKCWYZI/BOGZ5BMtCxqqIg57j&#10;wBrHJBMveE89njHIIqnKtZIJKWW2VDH7q5nYphtlOber8m/V5vfVFVxvyANXm3PB9ab8qw251+qz&#10;we26HHC3LutOTebt6vRbVWl0BAfRhsysYb1DR3apccgQz88bpxT0txZBbZAagN2u12aCazWo9aZy&#10;uSYdXKkm3KzIBLeLcm/kZ44klN2NyhvYkHTCJqxX2bdTwqV7gQc4LuV3VikUlRSiDeW6+t6by/bd&#10;Ut/Xt2z/HfWIKdzTjAajWtEPtGPGdGORdy7LbbooE4o6i9cNAs6dJTsnM86ms7IhJ6UCQK9M8EXl&#10;rSjQUFKN6sdPGB0e04sf1IhAdIJuLitsvbV4N3RGB3SgNhRxV5W3nZcPAZeVNyPynFEMOirh3Srh&#10;1SLu2Sju0SDq3iDmSmDHkvMUCT6q5m6KBvS3lMs1gvxXNE4u0zbulN9se0w3gGx2LfTCKzNe/kPu&#10;6h01a2MZ/+oJ3/LBgGrAuNUS4BpON1WMfRljV0r6sF0hN44Dj1hmjpqlgDFTAhLNA5NkgINRw8P3&#10;9eKH9A7hmLHJJsZxLCQ4sK9gXYCYQwsrSIdeLGfHj/GaZDQHAYeMHFvkkpk+1gWcU1bmcGICZNtj&#10;1GgssNhq1jjOlTDOnWWxg4uiGDJXMIexLWL8ipmgCmZzKRNWdSOt7G5Ozd2S4v7Skiu1WeBMY8bZ&#10;pkxub/ZGws0mAgoflEuofQA/ZkxLKjxS41yqRAAhxqHSocah0pnWOHdbCgDC1OPSmWKfcw1ZZ+oz&#10;L6Oeqs68W5rbX5aHqvB2RvbY3oK7m1Nurj5wZEXACYl1XfNdqXFOyPifU94I0dBoc3NZ+G3NCNC/&#10;IoqgGcMztCIWQDfDK2JGdWIe6MaOGxziR3z5gIP4A93cXhz2JOP0qe0Z0IwY1o6FcR7oxvWr70e0&#10;gW7OSW9EYQXj3FsRCfCaMM4l+U3UONANIg81DnQDmsU8mnjjiDnXiTgWSzkWitvvXGIbKGUoOH5M&#10;92Z6ZpzfRntMNwimL7w440VjaZ2VCgaXAwuvhZYwgY2MXx3jWzexvpZxrX9UNxWMLaJNCasbdO98&#10;apwJiwxqHAQZQL2DA0iHbFKBP326cfcND0NMRDrQzZoCMhSNF7EpQszpfyzmkIEb1jhIN5PX11FA&#10;sXJhjcPNFTTH8wLGgW7sigWNM6AcwSw/TBaUWhYwnmVkINy3hPEvH95dwcQ0jac2MRmt/aVF4EZN&#10;NqB7s1OuNeYB6IDAXnu6WY2YkwbpXK04TIaN2XEcAOOgCPrlxkHGgXEQc27Ba6x0AETDq4cFx+Qt&#10;Xa/Oulue01eaNZ5ZPppazBwsH9mby/hn3HWJuaYT1qPs1yPic3SeV9c8z+75Xr1yIecXbuUqKY29&#10;fZr7oJs7WlEDWtHTGge6GdEmF5jG9ONgHNREOJgwjJ/QiwUwzvDy/QBFFq2qzstvnGKc2+rh5EKV&#10;VsyIXhxeDQEHojkvuwnGQdJBtIFrYBwcoNQ6Kx18SnLDGZlA6Abl2GmFwG7xdbxxAG8cUCPpXCZs&#10;l7DEMVLOms4Oo5XUK0IEOvLI/Vr/xhsnl2kbd8pvtk3RDXhxxvPggN6GuoDUB4FVYGJDA2A86wgu&#10;dZxuphgHuoEvqHFs82CcEZNkQEWDR7InDguMM6KfOKBzcNggkdzlDoEIuqEZB9gWQyXINUPaiZAO&#10;jDOoRZY+cIoB7HxC8iH3TD4BouEvpdNnqHGgG7CmjIxzr8yBcYaUWOMY48wCUmoB11LGrWx8bRGz&#10;rnhsUymzq3YopWokow5hB3DdHv2/Iedycx6SztUGaIgoAM/TjENjDqRDvEOvKJFh3V+RcahxaMyh&#10;UPVQuwka53ZF3p3K/JHCinv5ZczBGiaijNlSzKxPZdYcHjAOv7Fo0xnp9adE/E4K+x4RWQ/OKm1C&#10;SYVoA9fc0Yq4qx15VzsawDgssTwk4GgdhG4EjUMfAaN/ENCqCgcjKyKocc7JhZ6RDp5inHvaUUMr&#10;ogECDtXNGcmQs1KhMM4dtXBYDMA4CDhnJAN7pf2RcejIDozTJeaFaEN0I0EKKzKgI0ZGc6oW2BPp&#10;LLDPkLMD1ssM9RWX0THj3wkRnhnnt9EmRcP+1xLC/8jt5WGcDtfDl0JLxzZUAcannuDRyLg3cAHH&#10;kV6iqmLsKphVRQSbAvYRuiG1zIRF1qgRyp/UMaPUCZM0xjSVYJEJJkxSUFgNah26r5dIrpFb5TKr&#10;WVtRYBzUSiaZI/op0A3gLpOzrpnGOOTCOWscqpvHjWNfImgcLuNQ4ziUEZxwAqyUz9jljLhnMj4F&#10;g7tLxiJrR9OaJrJab1Vl3K7OpCM4kA4d0Ln6sKoiGYd6B7qBd6Cbq5VkoPd6XfovN85gRwk1Dh2o&#10;foJxMq9Up8M1gEmvG0+uZPZUMZvyGLfUkVWxjFVc34qw68qbzkn69YoHnhDx75IKOCoTdGlh2I2l&#10;4X0ae+9q7h/URrSJnHTNNMYZ1o4b0Yp7oBs/pscxrp9AYfQPMQbx5JHlvmbkDZUwKAMBp1cqkDfO&#10;pYXb7izbC+Mg4wxoRt1avPui3Gbo5rRE0KRxdg9rRaBq441DB3Hogk8Yp32Be8MCV0hnMua4AZpx&#10;aiWcq0Ud0+XsgKe6ia2cBumBzz//IrnK8cw4v5EmaBz8c+AaDzf3rZu3DPmWjwRUjfvVjPlWM+vq&#10;mbV1jHsj4/qTxiGwCxcmjcOPEz8wSiLGIbe1y6L30hzSjh/WTRiDjCxzphoHWBWgkoJoiCOocdiZ&#10;hITHjUNFQwdxphgHuqHDxjCOeS78dWdhxPiKw4xRJrlixe7NzmUr6xzGLG1gZdw9i/ir7sn9G/KG&#10;d9cw0W03ihP7ylLu1ub01+UKWoAa51ZNKs04DycB0kvatWkwDpXOrcZs0NeUQ3UzrXHAQHsxNQ6V&#10;Dr4X/+3oCA4dLWZSa4hrosvH9xUygUWMRypjdWjUOGLcOPr2Ms44JyWDeiQCjypvOqVKdHNLfR9E&#10;A938tHEQcGAcVjeJU3RDjCOgGxzDOHQUBsY5JUl0I2gcVFUk4CyPgGKgG+ivR3gDDq4t3NG/bNew&#10;9v4R7eg+1d3nZUNPSwRAN+TylubePo09U4zDSocYp13WC1RIOZdJOCYr2IEt6jYByiZC6JszuLlj&#10;z8ZxnvY26RoCnd0A4bw04w/ptttaQtLG/eoAl268GgjuTYxLA8GpnnGoIkA3xDglBO5qdD4bdgpG&#10;V2ZSZQxrx9/TOjSim8iYpJPxWksYgTCslXhf+zAZfIEybCGsfGZ1MYEax6aIuMMkEyUVyitiHFo0&#10;UfjVD8Q1CDiPYln48HKVfRm5lEZrQIuCAc3EuyqRD42zGsUgW3ZBTPgnmOXcM0wE53Sjb5glDTjl&#10;TPhUPIgvY5Krmbw6pqjxQWUVGK4suldReLcq/05l7u3KrL7yzBtV8A7KqHTqBSoIRBLIAsoARB/N&#10;OX2IOe0FYLCr+CEdJQC6ITTlU/ob8obqCgg1+QNVufcKi8H9vLKR/HImsoXZVcWEFI6uz5hwTB2y&#10;PjhsFD2kHzGos/+GWti1hVvPSPn3SoWclAg8q7z12jL2gvfyCISOYZ1oUuywLgDwyxSgG2IcnUQA&#10;6YzrHwYTBkkUxiBRkPvLo+kVKGqcHkl/AONcXrT9rsY+fKMBzQgcQEknRP16RHyPL1h/Vjr4qvK2&#10;vqVbBjV3DGiEX1XeAt3gs3QznTta+/s0w08pBrYKu9fNd4Z0qHFaRd3aJTy65NYeUfCmu+cUSNmB&#10;KGWbfbIryU4qpBMS4zzLOE97m9QNuY/m5HyqV19+4Y27drmMfzPj08R4NzJrm1maCB5NJObAOI41&#10;dDUTs7qCwBrnvkE6GIMFrBFVkBpK4IXbS6MHlh8c0owb009+aBz2EboB5AITNQ6nG3Ych5eOdQHi&#10;zD29JDIBhy6zorrhh2ymNQ65Yd7klJw15YxTJXct36rwnl7q3cVRD7RY46zMIxEJFRy+L8ouS7IO&#10;a0QvbUg7qU8t4dbS+JuqqAsS77qkjfsWMfsamIOdTEYHoaCFyWseKam8X1xxtzT/TnHelfJ0cKE2&#10;E9Cr1yi7UHzR0R96het6a87Vluyb7Xm3Ogr6OgvxeLu9oK8tjxZT/c0Fd5vy7zUVDDbm32sgjNYU&#10;3a8qnKioGCkqYpKbmfg6JqLhwe5KZm0J45rPOGSOr0oZNo/vN4m9oxN5VzfqttYegLBwUWnjefmN&#10;VxZuu61OpuHd14VKYqEbCj/CIugaCnRzX4f8bRjVSxrVTxw3TBJkwiBRkHua0XfU919T2XlWNuiU&#10;5IYeST/QKxt4edHWgRX772lH3NHYdUN12yWF4BNi3scWeHbPcz8p7nNFaeOQ1pYxw10DGjsvKwWd&#10;xheK+JxX2DBqeOC2zt4LSzZ3Snk3znetnecE47RKeBDEXDqlPI8reh+TX9su59Eo4VQjalcv4ZCv&#10;4JAuYaW7aNlSaSVqHLqjBffL/RtvnFymbdwpv8EmaBx2+62Zm2yC43yjyKziDc2MN6TTwni1Mp4t&#10;zLpWxquFcW9m3NiYA+PYQjTlHOw6g1H9dMAZx7aEWV2KyDCkGd+vETew/BAxjjEKKE43vHEeGKZx&#10;xuGhV7upcazyqXHAw7WdPDTvTNGNRQGBN45jBXENlQ5rnH7VaGIcwwzOOAAloUMZ+YdYFE0YZ+Ff&#10;cVcj8dbSuOuLo/rUD17TiRhceXjMNZvxLWP21JKIcaiZSWxjUpqZ1BYmq348o7Y/twgMlhaA22XZ&#10;4G5FFrLJ3erc/pq8wdp8gKKMMtCQR6Ep5n5NGRitqnpQXT1RSWAqapnKeiavlsmsYBJrmbgKZnct&#10;s7WM8S9n/FAG5jA20HTKA5OEIf2YewYoiMhVJ1Qld5aHwzJXVbZfVNx8bVEYqhsEDRiHkw7LPa2Y&#10;SR6KhsLqJp7oRi8J/73AuEEKmDBKBoxhMkk6RpA1sk/C8IqYKcY5LuF7Stpf0DhXVTafkw2AcY7O&#10;9+iY5dwjsg7GuaezZcwItdUOGOeE6HpweWEQNc4VtW1HZX2nGKdN1OWozNpTSutPKHh3K67ljZMj&#10;YQNclupaSKs8m3P822r4JyDkzATJNmFNwRmMTwPjjXqqjYjGs53xaCO68WR1A5zrGadaYhybMtKl&#10;bVCYsCubDDMGtQ4PGaWPW+ZzdZZ53qheyh21GIDaihiHru1kGdNPHdElO/5NbxyA9GFJNql4wO7F&#10;BePgZG4LC1431Dh0qvHjxsF7g3GgG2oc6yIY5556HJtxMhizyZEgGMe+lFx0w/nm+ZDOsE7ynWUw&#10;TsQttegbSrsG1SMfmBwms6LXFjLrS5iNVcyOZiailXCwiZBQxxyun0ipZrIa7hWWguHiopHS0rGK&#10;cp77VcUox+gjrcvul5SA8fyGiYJGJq+dyWljstqYzFYmg+VAJbO7mIgmtJDxLiFb/DgUks0VLTMZ&#10;Y9LzETRGdQ4CdH4kDsgF9C/fD+ncVN1Nh28RaqhxeOk8bhwqHehminEmdZNKjTPJYQpeCsXajSW7&#10;z8gH0wnHkI6gcchWpEohpyV9qXHaf3Q6Lux1deGmYd3N4I562Hk5/2ML1sI4t5dtGzeO7NPbd1ol&#10;pF1yHUoq3jhH5Nd3irudkF9/eqEfpHNU2adFyoUap1TWoVzeMXSRqbeUFjfnmPUO+W3mfrF/w42T&#10;y7SNO+U33Nj/RuxO6Z1Oh66GFDPeDcy6Oi7XQDfAs3kcJZULSqpGMojjWEsSgRXpn2TEhDXOmEnW&#10;oE4SYDcDLWGnAhfBESisAAqrR4xjmTtukAYfPayqAF9VUd1M3n8KxkFVBeNMIx3yyOqGNw4tqahx&#10;VpU+NA6wLhrWT7uvEU+MY5BOpuTQ4WcYhwwhl5JvapGH18e7GtY53KceA+PcWhw+qBE1SqYOZY3Z&#10;5Uw45D9wzGfcSxnfKkJgJRNUxWytJOysImEkoYWAOiillUlte0haA0dqPSEFkmpkElGstTNxHUx0&#10;F2FvK7OnmdnVSFhf+MArm3HPHXPO4nZxNU0nV/3gaEIKo5fE6B6e0I6/vzx2WCPm3orIEW34JQbS&#10;gXqgmxG9WIJuPKBCATTOCOqGZzLmJNLCijcOY8zFnCnGuatx4KZq+AWljSim4BoYB96BcYa0DgAY&#10;57xCECopRBsYp+0HRxjn1pJtI/pb7ulsgnHOyvh1z/VEYTWgtQvGub5i1wmlwCZR95q5joAdx3Hv&#10;lFl3RNqrR8773OKAXmXfYyrr22TcYRxQImVXLGEbu9B6v6wpraeod7hf6t944+QybeNO+c02UlM9&#10;J/TZG598/tano+uLJ/wrmHUNjFetoHGgmzEygtNIMg6MA9gahOvk6LFkPk7pXe3Dd9XjRnRSSXyw&#10;LCDjsha5A8sP3laLvLssGr/EpKSixsGBWc6EIdno75FxHMDrBi5gt7kA9w1TBY3zUDpTjEPTDR9w&#10;YJw15Zx08GhdREaatNFRUznj0HnM9CrbKnxtLno1Zcwola7/or2RGMc8g51zBC2WkNFoOkZOvrCQ&#10;WZPH2OcyjjmEgEpCSBWzsZbZUv+Q7TVMWC2zs/4h9PngFiagkfFDDdvIeNSSFSQu5WBiVe4Dy6xx&#10;q2zArGQ3pUclSMhkSSfopjDaSWMr4kY0YqGbcYNDE8aHRg1iR/Sj8ThmcAhQ4+CHD4/c10kAvGLY&#10;KX9kTIcd1iHBBx6hYqLjONQyjEkSz4RxAhg3iqdqQ+12XjEUMee0HFlahcfrqmHUODdUt52R8Ydl&#10;ji3w7Jzt2vL9GqjnxqItCDj9mkFXlENOiK3tnO1+US5kxGAfOKdKBnHgmuo5a+iwMXRDjYOMA+Nc&#10;1dh0fJFvq7RbtYgtgG5AjrQ1WKmmoymj8sw4T0uj4zVPamSA/7nnwmx8UwMOMCHVE/ij7VXHeNSw&#10;ukEl1cq4tDDuTRNurHF46VDjmGSTdUzWhWTUxr58QD91QPXg8LIERg+1EoJDKcSBegrGubM0ckQr&#10;nuvhk8ZBaUPcAeOg3/IDxoCtp3jjQCsQzSh7Xwcu4/AlFV9VCeoG8BtZwDhUOqxxRg0zJnSQDtIm&#10;9NM44+C7UMFZZzMWmWPGZEo0uZBvnjFhkoJj/D0fN0wcM0lgzA6zK90RnUpICcZpEa+A10kHE+iQ&#10;Jkmj5qljlnBTFmMHB7H7zFNcchn3AsaziOBRSB5diwl0BaxDKZkejdck/3ay7J5h73VBsIBxWEyz&#10;GDKShZ8blU4mo5/O6KQ+0EoY0Tz0QDeODLKsTIERRvXjWN3ggKuSaHKBbvCfg149pDOMn2QcSGrM&#10;4DDSDYHXDX4URvEALz6kFdmntufKwm3IOBANz5XF26hxrqps7pX2o2PG1Dgor5BxhrQ33V4WhJLq&#10;6Hw3GOeK0mbo5p7Onl6loDYRj9rZa+rmOLaJeXZJ+xxX8CNIr+1V8L2sGnxt2aYTKhs6pD2rRexA&#10;qYQtyJe0LpCycVbVNpdaSHrjM+M8De0njDNjxgyhGS+Aw9bBR3ZmPwiuBMQ47tXcfD+XJsYZlqmf&#10;cK0lwzeAzsexLWUs8sniSUgHPXx1GeNU/sAy54F64r0lBx8si2f0M8hwrH0pknm/Rkzf4gNDGgcZ&#10;o7SHxmEvfhMeNw4+tMydYEsqahxEIQDd0APONfhCQHMWNY7gCA41Dt4DlQ6wLiLry5FuDNIRr/Cy&#10;5MVhHIiDGCeTsUwfNUwAjFkyA2tYpcEySA0Eszhm5SGyQtWGvbyFIEbn+1DjrMxkzDLG9Q8Przg4&#10;sjxhdEUicS69HAZMEZ1QvmWR3YKs2J0PKTTusefQKEdGl/DeyNBJKvlZAZNUghneSRpjjAIHZD4E&#10;ytZPG0P000kc0YsjXrBIZUzxnkkMgXGIdASMw0uHN86AZhSF9w4/pvOIcUxhYRJ2qHEQcO5q7CMB&#10;R57oBiUVvT8EuKq2rU9j1031HRcXhpySWd+9wK35B3vKCYl1N1S39C/feGOJ/0lxr5YfVkNGfaph&#10;MM4dje0n5P27JNbVz3UCLSKu7RJki/UOSY/j0p7nFwXc0twK43TLr2uR4FZ1VkuvAWXyq8sV7PyX&#10;GHjIanDjx/8VjZPLtI075SluTzQO4s1zLzwv9NJLz7/c5hZ9LayYCa4mAxMedYxzFePWQHBGomkk&#10;a6lcHjUOFGNZ8ACRwTiLdHKSJsrInBqNpHsqMfdUohjtVK6fG6cNacbdWXzgnnoMY4DsgB7OGgey&#10;IAkF9RdbnkA0pDpjdcMah0DNYpJJcg16F1uFkWN8FdUNbxxeNzTgAHZ06aFugHUR2bWLNQ7p29R3&#10;5KXY8WOUVCuzRg3IlEUyXIJ3aIl8gXPIQAZxEMA5BDLcQ942+e74V+ALiXEYw+RR7UP9qpH4l46u&#10;iJ/QTWL0UzgMUmFeMpJllkXSCvUU/Vq8AfbfSGSqnzqql0IdAY+w0klhSWKQvKAbckx+FA8xSB/X&#10;Sx3TTUGcIWpA2loJTyUhl5FoNmkcCi8dAePE9GtEUXCMUouGIJzDXV4E1Hrsz4FaDFHojvp+BJwz&#10;0sEnZPyPSfrCF/TWNOcWbby+bMflJVvOKgeekF3fscC1aZZD/XerG3+075HyvrJk022N0CuL/I6I&#10;uNZ/aw0f3V4Wdl9/7021Ld3i69oXuDfOcgRNc+zbhZ1Bh4jLMSkPBJzb2tthnE4ZryZRsnkFjFMr&#10;5QSqZFeDbSomfuIaM1+Y+Ww+zlPd6OrbD954/8sPv+zzzxrdWsZsqGQCq8luW+if1DKOjQRqGd44&#10;TtXkLnTsFlmDOomjyPaorWAc+1JmWeItqZ0DCuGMVjI3K2dV/n29+LtL9g+qRzIG7C5cEArtuqTj&#10;sREDz0A3POQEdOlpjIMDzji0wxNY1/C64QPO6nICdQ1KKt44fF/ljQPdkCKOGBC1G+C8Rl+ffQPc&#10;O6HvGV9CPEV9R62B18E5KPcyhpbHDGpE4XFEKw4OIo7Ao2EyiWb0deiX85AXzMancALKRnBfLxHW&#10;I8YxhGIQNKAeCrWPwJsHRhnjBmlQFURAYghrHDq4S42DqDKqT0aCed0gv9DBYxjn7rJIcEc9Ao8w&#10;Dp6Z3jjsPw0HeE2oDVHottq+C0qbe2WCUQGBY3J+PYoB4LRKCKQDyMZawq4t85wbZtlXf2uDxx4Z&#10;n8uqm24tD+2V9+wWca37zvqYhOew/t5B3T1nFPy6RTxbZjtBT4TZtm3zHDpFnAAyzs3lWwb0d1xY&#10;4t8u5VG3wIEap0bSkSBlWyu9+oDSyk3Cmt9+/OXXH37O/XL/xhsnl2kbd8pT34hduAk49OrUc+x2&#10;6S9uXuObuj12OKCQ2V5LjAM8qhln9NJqxqmGcWpi1jQS0TjWMA41zBpWN2uqGIcKSGfUKA3GIUPF&#10;RlkkntiVMitS7srtHZDbw6geJB1pVSGMM2p4+J5a5LB6FDEOnnyoG3ZYhw5e0FKFwGYcuis7OiTt&#10;8JOaeMQ4FF40FBpwaElFjUMHcVBeWReR62iTL8X1WKoS0vOJXB4WbvgUNQK9jyiFxJlJ4Bou4OCc&#10;LB4UVvc0Yx8xDgt52/xrUvAdAX4ggDUOZEcGyAWNA93wxsFPzyCZ1IN48/TNsP8EEv2IcQ7zaqAj&#10;vuOGSXjyZ40D3dxWO4BHxBw8g/jDnjNpHBMojNWNgHFQf/Ut3XtecdMp6cBWUQ9wVNb3uLw/jHNC&#10;KfDswpBepSAYp03UrXmuI1xT9Y1142wHRB4Yp09z8zFJ15bZ9jDOSel19w333dXacUrWu3WWU9N3&#10;Dii+Wn506FrgeETEuVvYqW2O3Wl5nz7NrfiqM4reHZJeDfMd64SdG8RcayUcAYwDDqlYRcmb2a8w&#10;M1ukxf26/8YbJ5dpG3fKU99eESJwd9dk74En9MKLINEjrG53OhNazmyuYjZUELyqGNfSMdsSVius&#10;ZaAYYM/iXEmg+/5Z5A7pHh7SjMdvPOk8q4oZvYzhhVF9kmGD8uGkjrAhxiHbUyyLAY8Yh4Pd40ZQ&#10;OvRKOUCNhtekXqABZ0rG4Y1DRcMbh+qGQnUjaBz6glRk9EAAqhtAvgt98knGAQ+Nw34Wr2aWg8IK&#10;QDfj+oeJa1BtAVKVPBZw8K8D+IHAvCuzxoxS6Ro0REIwppdIvtwE3Z6VDmCzEqdL/j3QS34/axx9&#10;6ObhZXIYB1DjQDd9S/fjkcacqcYRzDgrM3jj3FQNP6uwEcZpF/eCcTqk13bJenfL+RxT9Duh5H9c&#10;wa9LxqtVzKVhrn3tLNuKby1xcEJ+/cWloVdUg5Ff6r+3RpC5qBJw3zD8lsa2Hqm19d/Ygabv7WCc&#10;IyIwDqFbeM1llQ23NTZdUQ3skXZvE3evn7eGroGoEXUAlRJWIHmhVZKShcdyy1WKOtyv+2+8cXKZ&#10;tnGnPPWNZpzJ+/k+zDh1ayNP78hl/IqYoHIyrdavgllbNe5aAuOM2yEmwDJIN+z26XRlA7ouOjDZ&#10;ZrQCgkAVMLgs7oEO/gKjtspldNMfqB3qk94JRlfEsxrKZ8wzHhpnZdYvNc4qdriEeoE1DnmcYhwr&#10;fAnrGhptKDAOlQ7Z7/0R47DDtNO7hsCWbzzck4+Lhmc640wYJEEWD3TjHzHOyke/naBxaNZjjUOv&#10;xw/rHoJx8AqPGAcHRFusufC9aMKyyMd3py7+Vcah0qHGgW6ocWjMmd44FPLKeLX4Ac0oapyTUgEo&#10;qUjMkSDSAZAO0Y30uk4pzxZR5/o5dnWzV8M4zfMdTyr6wji9ct4wTsuc1UfEXG6obxrQ2XlhYQDK&#10;q7qvbalxWmet6VrgANfAOMfFXWCca0sCzyuvPy7lBuPUzXGg8wPrRBwANU6OvFWWjHmoisXGRZb0&#10;t/031DGnbdQt0zfulKe+0XqKQsaLScPhixd8k29vymN82Q3xoBtIZ13VqHvJkHneKPr/qgrGdvJu&#10;DasriHHoyMgadqgYSjLJhHGGNA6NacYzSDrGWYxW4g3ZnRdENw6oHGD0UsmabNPUCe34EY1YRieR&#10;MckgorGGiSCLyZKKeodWVfzEHACnoGeyuhk3SCMDFny9Q1zDni/oGl43FFRVvHHwnvFZMswMRwh0&#10;fmofATjd4JieQG3CW0aQx42DL2eNQyGRhA4qE+kIfNMpxsEPxDx7wiQNGWdYN2FIJw7SIcbBl/MB&#10;hzcO/V5wDcAPAe8B39co41cZB7rBIworPuOAnzcOIQnGIYvClcN6Zci2ODBOi4h7s5gblQ5vnA5J&#10;D2qc6u+tYZx2MddTSn4XVEMgGgSc6m/Me6Q9hw32wDjQTaewS/Xn1pAONU7r7FUd8+xOSLqdlV93&#10;ZZH/eUUf6KZb1LFxgfO0ximRtiqWsoiSt9kvY/Eb6pI/0dju+YTGnfLUN66Smlxl+/xzLyxfpGlu&#10;YNHnnzUYUkB0A+n4lBG8asZdywbMsgHRDTIOXSNO123aIT6UkEFiGGd1KfrM6IrEgaUxo+oH4Roy&#10;oKOTckd+z0WRjbfldjMrEslVYfQB7XhkHDwS40A3ZKiYRdA49JG6hu4jQXoUMQ7VDXhgiA7wBOMI&#10;uoYiOI4DcA5KsJ80zsOAQ5/BCbSH85YRZIpx6BVrw2SkG1pb/bxxSExj/StgHLp3BIxD1jE91A1r&#10;HPI67Hek9wIE5mQvoV9rHIBjGAeKgWiocQAE9DPGMU2Gce5qHListL1XKvCUZACqqoZ5zg3Czi3i&#10;7u1SXtQ4R2S8qXEQcCq/s6LG6VXecH5J8HEpDxin/HPjo+JuQ/q776zYBt00zbKDcWq/WgXjkMJq&#10;lm3bHLtT0l7nFX3BSSnPblFnkoxEXGtn29fNcWyc79og7AAqJWxAhbgVSJa1jZewfPvtt9944w10&#10;zJdeeon71f8NNuqW6Rt3ylPfyMpwsi0smZf5ItmV+rmNHoHRW/YPBxXdD0a6YY3jXUbwrGGcywYt&#10;8m6bZo6Y5hHpoOvCOLblLCUE6ADSgX2AXtqdRZH9C/ePL4+HbsDw4gMXhIOvim2aUI9lJ3SkIt3A&#10;OGM68YxpBqubQvY2VWSP0YfS4Y1DXpydFIfPWhDjkHEK/dSHxrGEs1B50fk7MOATsHvUOHjGkq3U&#10;BKVDzfITUJvw0A4PuITCvhr9lCkrHQHjEGU8yTj0a6lxkPUsssd+wjhm+FcnT76OgHGsSsjNjvGt&#10;/ynjIOn8E8YZ0Yu7o77/ouLWkxL+AMapn+tUN98RxkHGOabod0o54Jj8ekHjABjn9EJ/GAfugG7A&#10;aXkfZJxLiwKJbr62rPrMquZLm7qvbWCcjrkOR0Vdzsh6U90cEXFunWsHkHGqZ9k9bpw6UUKutF2G&#10;uI20tPT8+fN/W33z8Ubf//SNO+Vpbuya2sl1bmQ85wWhV54XejnNbVfzrqzxgAoyz3h9HeNTQxZw&#10;AjIfp3LMseKWaWa/XjorHdY4CDjUOKS3I0Eg45DlSOOmmVeXRNyU2TmuHsdoJcM4oyoHLs0Luiay&#10;kVGLJYMRAH1JI4YUGugziDar8QpIJcWMFXoOu52NRQF5tMYLlpFL77R2W1VCHGGUNW6QMaabMq5H&#10;Ll0TC8BN5NIYKz7OL6wHeRC+2GnQU41DMw7vCCAol2nhz6TQDo90Q6+p4wXxzhE0zPIY42z2rZIJ&#10;NfQaMxk7p9OFyTQcAePw0oFx6GxA1jj4QnT1Ic04AGHBXBAHUTbrEe5y2EoUhvhZ4SeDyFbGWBST&#10;b81+X/660i8xDp6BcQY0Y6hxbqruwyOO72nGjWjFP9BJHIdxjGAclLECxjFGzRjfr77/sgJnnE4x&#10;r4Y5Tih2GuY7tkt4HJX1OaXof0LejzcOAg6M0ynudlYlAMbpEHaEbqq+Xnlh4YZ+7R29ct5131lX&#10;fLGy6nMLUP2FeeN3q6AbiAbGAd0irm3zHJvnOjTNsce34DNOo7ADqBS3BdUseTIO2ZK2Nst09eQW&#10;PY+/rOyoAUAX/c25h7pl+sad8jQ31jh0tdvkPTd+P0PoD93ucbfDypnAWsa/mvHuYNa1Md4snvXk&#10;bg1rGx84Vtw3zh0yzB4lSxmKmVVlbP3C1jJwATow2+fHbXNvGybclNzeJ71zXDWK0TrMqMbcENkE&#10;6fTL7mT0DtOpa9CNwOokvEIZ8QvpMAXMSogAYaeMDButgR3YO/A5kwpuHKmHNc7IikTAGQcpiQtZ&#10;rKEglynGQfKyLyP3tKHGoSs5cRre+a81Drrx5JVvtsNnE90AK/xMkFDYO/BBOmZ5o/rpDwwz7usm&#10;DWolDKyIxyNJZPTbQS5TjEMzDmpDWl1a5vDGQZ8H0AHxxeSSC8LKLHJhi053JDf/KyE/MdY4E8ZZ&#10;DwxT2BVh5GS6VuOBEbltxk8YB4/UONANBcdDy2OGVxykviOKwV8IrqYjTBjGj2hH31q887xs6Alx&#10;36Mi67rEPJrmrKmdZQu5NM937JbyPKnoe0J+fbuUW5OYY+2cVeXfmVd8b9Eq5nRc0btDyg0lVdln&#10;Ri1zVsM4tzS2NM22hW7KPzcFRR8ZVnxmjHrqhKQHXAMZofJqme/YOJsMP4PaOSyz7RF2Jo1jByok&#10;CPkKZNMcP01TF2VNunaHMw47nvDbapxcpm3cKU9zY40zuRfsTPCc0B9fmPGXK2szJnbUM4Es0A3w&#10;gXdaOeN4tzDudYxN+T2jnCFDlFc5jFUxcQT6GPotvRSN/mxXMrEqd3hl2h3Z3ZDOfeV9ZOxGPW5A&#10;MuzK3KA+sS1jK+LIQmf87hqSPkBm8cI49qy/8GoQDYwDeONAN8CthkjHrnTCppAaZ1gzYapxOOmw&#10;A9hPMg6vG4DT8M7Rz3+tcXiodOioLXRDjUNekzPOfd1Uqhu6WSpnHCoXHPykccbN0lHIUOMMryDD&#10;upACZxz80Ih02Jk7jxvHnCw3GTNCyfNvMM6gRtRPGGfc4BCMc0Ml7JxMSI/Yet44NT+sAvVz7JBl&#10;oBvQIePeLO4E45R9uxLSaRF17JJB6nGs/dYCxmmb5wDjnFf2Yz80Kf7YCI+g6QebHgn3U9JeMM5x&#10;KQ8EooZZqwWN0zDfgehmgTNeCnDzAFkK5B1AgMZKd0UtmmueGef/qLHGoff0ocYRF1+ooqJ1zyef&#10;2d5IFi5vmDQOAg6Mg6oK0J1GHeuJdIyzBg0yRk1Y6fDGwQG6ig3qglwwphpzVXRLv2wYoxnHaMQN&#10;yYRdmOV3dX7g4JIDDLnxLlmUSG5QRY2zGi+CGqeIpBtqHBxQ40ANLjWMew1ZRe1QNr7qoXGIdPTZ&#10;qXT4vtDNGjillGgFoL7joaNLdEWVoHHgIMgI/Rwd/l8xDkohQE2BHwV5Tc44wzrJMM5djbg+9ZiH&#10;xsHJ+KaPG4cM4hRwPw32tuvUOEQ3iDlTjEOk828wDpUOfyBonBuLw3E8oB5JVodpxZESmFyeh+Kp&#10;biCgw2P6sUOa+68t3HpWOrBHzPuoiFeXmBvqnZofrUH1D5Ztok4nFLxBl5x7i4Rj9Vzr4m9Nir4x&#10;rpln0yTmUDnbsuRzo9IvjLvEXc6pbDgq6Y4PIaDiTwzw2PCDDdLNReUNMA7oFnVunLWKdw2on4d0&#10;A9FAN84ITTBOlRSBGqdIzgEEq1usldd5Zpz/0yZgHLoPTsiaoLhNsWRjF98SohuwtpXAGwcZhxrH&#10;lawUH7Ms7DfMGNHLGDNkF4vzIy/sYksy9mlXzGgnXZcJuyW9ZVwtill+EOq5ND/gumjoHZVwspOL&#10;BVnESIxjlUXWQ6KbIeDgRXjjgMeNs6Z8wraIMc6eMMykGYczDjRHjUOk8yuNg37+rxsHooFu8N5o&#10;QYcfhUk2NU6/5iEEnFtq0TjgjIOTYRYqHd471Dj4FHSDGtM6d8KCjMWM6CbCONNknH+fcXhgnH6N&#10;qNtqB+AaCo5hnHuasY8Yh45ewzjGiTDO4PK9V5W3nJHyPyHhwxundpYNNU7zAoejMp68carmWEE3&#10;BV8bwjWQDuxT+LE+jNMt4XZ+UUC7sCMR0KeG1Dgk+Cj5XVsSDN0g6aDyQgnGG4dNN44UGAclGzIU&#10;NQ6df1wqS7bp2rbEwl9aZ8aMh46h9vltNU4u0zbulKe5CVRVQkIzwUGnbTU7s5iAKsa7mOjGr44z&#10;Dt0TB7pxrWE86hlPdjd14FAxbFUwqpsBkDiIdMyRSvLRIUn/t8hhbAonDFIuyYVdEA26JBHKLI8d&#10;Xrzv/IKAkz96314UzugnkYwD6VjDO6xxrNDlICx0/kLGJO8R4zizt/30qCXSmTQOvikpqbQPwzhk&#10;Sg41jlM5MQ6d/fwfNQ53yeZR4xDdFHND1KxxRvTSYBykG3pDUSSdh8YB+CpB4+BDUlIVE908apwR&#10;rfj/nHFgGR56rYo3zjWV3X1L9/ercUM53IQgSIcaxxgCShjVjRrQCL+itBnGOSm5HjGnWwJVlX3d&#10;7FXQDWiYuxrG6ZFf2ynrRo0D3eR8pgvXgMxPtPI+1Cn70hTGAVXfmkNARR/pV35pdkTM5byyH4xD&#10;L04dFXVBxukUcWoTdWkVQRnFuYanRtShXtyxSsapQpozToW0A4hWt9sqpf/nP/7xj7/7/W/RNbRx&#10;cpm2cac8zY01DrdPGrvaodI98mRYAeNXyfhWML4NBIgGCBrHBX2+nuyG49rIOFWT+cemBSM66SM6&#10;qWP66QgdxDu0T6ITWuTAOLcW7T8nEnhitg90w6w4COOcnbfhluIuMvFvZRY725iCWIRwhB6Y/zDg&#10;UOPYstuD4g2415KhHKgEjjDLI9eqtJPAiG4SmXxslccZB9BxHyjm32gcupLgceiXCBqHjiIJGIds&#10;VKoaCeMg6ZBRJ2QZahz4hZcOeGgcvOESMjJlSWYPj+qlwDgAxoEgfso4+HFNGmfCmExZ/rXGwbeg&#10;MwDhGgq5XLX0AB3K4YxDZyGS7Y0TJgzjqXEuK26kxkHM4Y2DmAPj1M+x7ZZyh3H4jAPjQDR4BCnv&#10;LYNxKr4ya0FgmWNb9IlB1jua5Z8bwyxnlXwvqgT0yqyFbroWOIIOYUdqnHYx1zZxAq2nEHYAXeUA&#10;3fDGqZJyAHFL7fYpmovNE50/ax7ZbY6UVeT3n+sLv5HGyWXaxp3yNDf2J87VtKxxznin3NlaSi5R&#10;bagi18WBVxNhLR4bWd1UE+O41nG3i3HDQS1jVTZhkD2kmXhvxWF4BxYYN2Bnx9ALwCuzx3STzooG&#10;dn7rfllyI6MTf1V6MwR0U24Hs+IQuVwlaBxLtucQZ7E8bhxUdpAOVQmKL5Ns3jhkKqBlLuntvHGc&#10;yBjzQ+n8rHFI0JgcPBYUDc8U0fAIGoefpgjwDHtLvyHtROjmiso+gLDDGQdamWIcPIkP8eSjxkF8&#10;w4vQK+tDK8iGoZxx6L4ZgsaBaAQyDozD3oaQNY5pKt1L7BcaB5ahAQfcVN0HAbEzj4nv6FV2uhJ9&#10;wjiB3YjrQJ/argsKob1km9H1AMZpnuvAV1VQT5ekG4zTLu3SIGJX9uPK3M/10j5YjpgDEt9STX9n&#10;WdnXJji//JuVOe9r5X+k1zJnVa/8WgScU7JrUUzRZZxkJacoAbrhjdMq5gIQcHjjlEs7Amqcauk1&#10;ME6Cqu2hRTYm+qZqKmok0+OP7DPj/P9unHGI8alxbvpmDYYUMX5VBN8mZj0yThPj2cgZB3IBdG8K&#10;Rzyy21YAlDwrC4e1kgY0EuCd+9rJw1qJJHGYo0zIJlP1LHJvKIadWrDh9PwNQ0v2DaqEXxIL4YyD&#10;cE6NQwor9tIyijJgnEegxrEpI1N+SEHH3m4YhRXsA3FYFZIVmNrpjGbyA+3UCX3Ucfnk2vwa1FNQ&#10;Cfs+ybKvcsJqdjkVZU0VkREPmcTI5hFA3fG4cQT8gn8aD/fkFOPw0nnUOJcX7gUIO3hmqnHwIYU3&#10;DrWkNd7VpHG0EsHA8oP3dRJgDc445M6CAsahl/YmjUP2RSO6wX8L9jq6gHTGDcmtYKZIR3CVAzXO&#10;1YW7YBw6lCNoHIZscswZZ1Q/bmDF/ptLd8I4pyQ3nJT2BdQ4VDd4pMY5Iu3BGweiocbJ/lQn/o3F&#10;h/+uCtdUz7Ir+Mw05z29qm+sUU8dl/I4LunVLeLaNd+5dbb9Kel1oEdqLeiW8uwUd+N1Q9Qj6gLo&#10;XTqrRR0B3b+CDCHLOOeo2GUo2tguNTBTWP7MOP+3jbzb1954/60PPh/ekDsaWMBsqCHGgW7IPfBY&#10;43jVj5M7i7NbUtAdKmAcgJ4PVlcSLAoRcG4vje1TjRlYfgh9g0wVM04noM/oxF2Q3tgr7N+nvPOW&#10;3PaLokHnRIL7F4YT41hkk1uM22Rz15XNIZoczjgrCwjQAaTgWs1eKWOBfWAc9EzLAkYLxkkd005l&#10;9B41jjNsWEcOHCom7MspZNU7nnGsIuDfQv9Fq9kdc6zYi9lPyjgCuqGPiFQPvYMTqHEAN47DMp1x&#10;UFjd1016aJzHdUONY8tKB8axJJu6IxbhRUC/5sFh3UeNQ9d8UmNaTW7QgQPyz8njXMPqhhqHSodm&#10;HOoaqhtqHDDFOOBx4whmnBG92H7NvTdUw87Lhwgap2W+I1xT+b0FpIPwAprm21XPtQb5Xxmkf6gJ&#10;16CwOvyeWtybi9Pe0yz43DD3M7OCLy1rfrBvF/XskfaEcSCXYxKe4JSs92l53/NK/mcU/KChTgkX&#10;0Cbu/BBRlFpOjeJEOk0osoQda1jpVEu7gHIF22IZK7/FZm4yWs+M83/W6Ft9aeaM1SsdN/ptf+Cf&#10;Px5YyPjWELwbCaxxoJuHxiG6mdwTh3Zd7q545fijisKKlU4UpDOiFc/OT8Uf2FzGMGlQdR+qKnBT&#10;diuMc35B0E2ZsHGtQ+Tvs20egUxjQQ9hFyWZFnDGMWc3EuSNg7dB3gkZPOZmHsM4y1MntFIZXdY4&#10;ZJ9TNrlQ4zhWPaIb3jhUNz9hHB4B4/CKAWzxSOCGrsilOjoEM7kEbNI4kMWwzmFEG+jmknL4Q+NQ&#10;ufDGoV/OG4cuAYM7LApQHLEXvA7/vHEAvsQGqmKlg5jDG0dAOjAOn26muIZCx3FQTPHGgYDwDD6F&#10;k5GPeOOMG8ULGuekhB9KqinGATiAcRrmri6fZV7ynSlEk/LeMkjn8DtLD76xCMZJelMt5R2NpLd1&#10;YJw2EY+j0uuJbqQ9YZxeufUQzaVFwTAOgHqmNU67GKFZ3AXAOHRXQFAj6Vwr5VImv6pUzmbTUisf&#10;Wb1n4zj/l+159napm9xCsw6kQzesceoInHEaGE8EnBrwiHHIMk4cV5EObM9Cixfz/Pu6qTAOGNI4&#10;COmQvSkM02AcRjf+htzWs8IBMA6qqgvzg25Kbn2wnN2gC7ohMQe9hc04pNsXEulAN9Max62WGMe2&#10;hHTRx41DkxfereujxsFbpfC6ETSOJXtp/xcYhwwYETjdPGIcQK+O2xaQe6Vb5aJmHDVIhiPuasRd&#10;UdlHMw7c8UTj8NKh1mCNM2aSdd8gnWw5pHt4YEXcLzIO/XLyTOa00vkJ4/A7csEyKKm4wkp13y31&#10;AwNascO6h0YND+MNjBkfBqOGh4b1Yu4sD7+yeNsZ+WD2JpxkHKdLjEwL5o1DaysYp2aeDYyDdAPd&#10;gKR31WL+pgxQWIGkd3UrZjvAON2S3sel3Hqk3ZFoLqoEXVkSCqAbCOiouAegxmkXkA50wz5DSi0q&#10;HZpxoBtQIm9TKGO1dYmVv5wBNQ5dvcx1g99IY9XyhMad8tS3l1+Z8dwMoQP2oeVhqUxgMRMA4zSw&#10;y6maCOsapzcOdEM25WI7MHQA45DlVGVkxrBlIUoqGOe2agSkc2fxASIdcvPGJGqc2/JhMM6lBcHX&#10;xDcPLY0g8wAFjUMrKRgHWKDPoEhhV29NMY5jBbn8bF3IaGdwxtHLJJEH1pvOOFMDDi+d/4RxiHRY&#10;rGFPss7gvl4ijHN9ccRD4yD3CY7j8ExnnHHTbBhnGNUZpKMdT40Da0xvHICvRT7CIzUOLx2Bwuqn&#10;jYMCihoH6YYOHsM44O7yKCodvIEHRonkHhWGh4Z0o/s09lxetPWsQghvnE5RV8GqCgfUOCipir4x&#10;zvlMFzEn9X2NxLdUqXGgHqSetA8NymfZtwq7s1WVO0C6gXEQcPAI48A13SKuncIutIaCcah08Egd&#10;1CFJbhBMMw6MAyrFCAWyNmCPysptcgbcr/5vsHFymbZxpzz9jb1YVei85+TOfCagmPEXMA50M61x&#10;1lQT4wB0YHRjbu04u3LSGv2E3Fn83ooEGAfAOINq0Q+0D07oxjMrDlLjXBYPRca5LBxCthw1TOGq&#10;KnaO8iPGQcChxnFgV1RNaxydTGZFGqOd9tA4qLn+D41jQ6UDh6JO5Iwzop80sCKeFlYwDoojzjiA&#10;5hpB43DSmTQOiqOVeSTmGKaSe5Cyu3NxxuFswo4cT9ENBR8SJf064wyw26rTwooO5cA415eEwzh3&#10;NCL5mDNqmICMc18/dlA76tay3ZdUtvTKBh4TX39M3Pu4hA9vHF43oH6ObdUcK+iGBpyEN5dEv6YY&#10;8ZoCjIPyihqn7Ee75vmuMM5JGY+zSj4QDTUOdNOxwBlAN4Ammg4pt05p9y4ZDxx0SRJgHGQc6IaO&#10;4/DGyZO1BZHKJvvk9d97+0OAmooEnd9U4+QybeNOefoba5x61wMXtuUz/qXMhmJmPdJNA+PNGmdt&#10;I5nyh64OiG6qHjEOvfQD3dgg3ZRwxrFi/26bZA6vOATjXFPYdVF6W5/yzgeaMYz+4VsKYTDONclN&#10;5+cFghE1GCeVsUHAySFdVNA4K9mAwxsHdvBAicfiWk+uN+H7WhczOtnMikziHX12sYV9FRm+AdDN&#10;f9g4nG7o1EfeOIhpCGsIOGRfsTy4YMwolRRWk0M5D42DqpA3DhA0DqC6ocYxz0fMGTVKo/cgHTVI&#10;hcXIZW9uDSe9sv6YbgSNQ6XzizMOpMMb54ryTkjnyiIinb5lEbx0RgziIR2UVANakTfVd11cuPmU&#10;tP9RMZ+jYutAh4gLjMNfHafGqZu9qnK2Ze7negg4gBon8q+KB99YhLAD42R8bFz6gy01zilZT944&#10;0M0xCU9qHCodBByiGBmPI7KeFN44KKymM44dOKhoAmTE5BbMEkUnfWac/4vGGqfX+/DNzQVEN7/c&#10;OGTj0QqSKXjjALrLhEU+wTgd0rmmsOOi9JbL0ptuKe1Axrmnup8M4ggHnpu74ewcPzInUCeB7Ado&#10;lc1lHDp2Y15EIMu1iklJBQSN41ZP3snq8gmbYkY3hxhHN5MxmDQOudvEQ+NANJxxoJt/t3GIbgSN&#10;Y8GOfxPpwJ4PjQNBwDIwzhWVfY8Yh0qHr6143UwxDltYPTBOR8xhdZOG1+Qm2pAplHSPC9Y4sAxf&#10;UoFfbxzohhqHFlbUOODSol2XF+++uexA33LOOPf14yAdapwbajsvKG08KbXhiMi6I6JeQNA4PKxx&#10;zHO/IIM41Dgxf1U6+MbChHcWJ7ytmvQ+jGNY+oNN83zndjF33jikmJL07BR1Fcw4kEu3lDtEc1TO&#10;i3uU9hA0Dq2qqkUcKkQdYJwcOTuQvNAiQdF0iZKagpQy20mfGef/exN6bibo884k+2/5VpAJxz4t&#10;hLUsXs3k7lTujeRxDVwzubcx3fePrh6iv9y0e9B+C92QAeAsxpTsZNy/eP8tpe0XJIPvKu68v2T/&#10;FdGQM7PXn/7B+/xsv/vK4YxWAru4AcZhx3GosyyLCY8YB+JrIpA3w95GYnUlY1POGBZAOhN6OYwR&#10;vrycjC65NDLOdIIie5oDpFNFLEl0OXldXNA4eHEYh35fukqDGkRQOgLGmZTOYxmH/qvpGDD5t9Dp&#10;ReQuETh/SDupT/3gFZUDN1VjcEzOJ7dgn6xDSTB8AlQlJtkT7I3PoZufMQ4PNQ4d5UEUIv852Lk5&#10;7H3K+avjjxuHr6qocS4t3ElYtAtcV9t/SyOiXzNmSAfnx47oxaGkurN833TGcWuZ51w7y5YuHyew&#10;xqn43ijrQ/XUd5eD6H+oHPirwr435SPfVT70jmrCe2oZn+iX/mjVPN+R7A0ovxbG6VXgdEONw+rG&#10;7aiYF548JuV1VGbtMdl1lCPSXt1SntQ45IZ5wo51Io61wg50bk6BjF2RnEOGolW6goWZhtFyeTV0&#10;UrLM6jd1xYq6ZfrGnfIUNWr0qQg9/zehl94c9cplQmu4u/R7tz3UDXq4K6oYdGAUMui9MA7yAkIB&#10;O05sy96+Dn+i6WZ9lmx/A+hmZvj9TmOMkyfwe4xwrrjlimzIufn+KKluSW6Gbnq+cAH9kpsYrXjG&#10;NJOAXkqg46aTQGqCxoFuOOOw+rOvGjcpGDXMGUdJxRvHGZ8VMA4NZXgUNI4zyjT2EdiXkbnItNvT&#10;+YeCxkHqITGHW0XF3uGfPeCn/wGcA6AbYhy2h5MfyL9onMk6Cz9PCIVGLX7/U24mMWscfJYaB2mI&#10;dw2g2yfSLydiYmG/CpmL7ssFZdzXPQigjyGd2EFtBJboOxoH+pbtB7fU911X3X1BJeys4pYLi3eA&#10;q2rhN5bv718RhZOHdaLBneXhKKkuLd58WiHwmKRPl5hXl5hHp6g7uUXMfLLzFm8cOiWn/keTvPeX&#10;xv1VJfovSjv/Ig22vyW16z25mHeWHPpwWcrHWgXfmTUKOxxX9O5VXNcj60EmFrNT+4iG2HvjdYt7&#10;AeiGILuuR86bGgf26ZIgAzrtEi4tEqiqyIbHtcJ2NexKqxJZB5CvaAvWaFsaK61AHxWa8cIz4/zn&#10;2iOi4VGQ1VZXNZtYX8T4lTDrawjUNVQ31Djow0DQOKSYQsARvNqCv+3sLzf5/WaNQ2bipzH6iZDO&#10;fbXwPiX2orhw4OUFhBNfuh79zOnGPH9m0T6yiNwwlbsHHhUNrTiIbthL4w+N00xwayZOcWxgHGoZ&#10;s5IHhvljhvmMKfpYJWOH6q+JwBuHSoc8PsE4+Ofge9FuTzbrpLqZNA6FX7c56R3OOFQEv8w4d5bF&#10;XV8cdUstlhjHBJluUjc/bRzy82QXeQoYh/u+gP7AwePG4f4MsOvFqGsmpcMbZ1Q/nkpH0Di8bnjj&#10;nFHYTI1zZenu6xr7YBycSY0D3VxXDTu3MOSErN9RCe+fNg4yTu0sk5wPlsb8TeXAXxS3vyq9+U8S&#10;m98Q3faOZORbiyAdGCf3G+OG+XYolI7LuHeKkbBDddMw1x5lGjXOcWnv49JrAa+bJxkHwDigXIZQ&#10;JG9XrGDvusLSXH4FuTo+44UZz7HS+Y00Ti7TNu6Up6g9Ihoe7zWh0TuSiXH8yxm/Wsan6pcZB0Zg&#10;dUMmxbK/1iTg4FefTe/QDemiyQT9eIJ29L2lewZVwmEcBJwzP/r0fOnU+ZHthe88h2W2jKrHMPrJ&#10;nHGoawByB9IHoYIdORYwDkDdBOlMGgfggLGpYuyfYBwiHbaYovwTxnlUOly6odL5BcYZ1km+qxGP&#10;gIOkwxkH3/GXZJxHjQM449AnAdENvhd7R8B/2TiA6EZj/81l+8DVyYxzevFf+FcAAP/0SURBVOHW&#10;s4vCLi/bfXV5+F3N/QNakfe0I4Z1yJjx5UVbzygG/bxx5hCq5hilfbAo/HWlXX+RC31VMujP4qFv&#10;LNjyrnj43xX3vamMwir3G8OGBbYdUi7t4o5tYmtaRZyhm/p59gDq6RR3OyIFuRDRQDc8+PCI7NpO&#10;Kc9WSaKbZnEnQeMg49AV5KXy9sBLw9JadgXZbPf5Z8b5D7ZHRMOz3SksLzyf2Vg3vXHcW8hWOFOM&#10;Q8qQx4zDpXdaTyHgoH+iAElFxiHoQTqx91X3XpfeePqHtUe/cD7yqUPHh6tOf+lyRzRoQGUfo534&#10;0Dh0ySWnm0eN49HCGYcM1jQyjnWMRTlcM26Cggg97T9mHM6h/7xx7uumwjgIOEg6g1qHJ8h92fHT&#10;Y7/vLzQOmJQOB33y322cu5oRVDe8cc4v3H5GhXB28bYrGnvuLEfMiRhYsX9I68ANtZ0XF27ulQ+Y&#10;1A0xDmgXc28Vdq2fY8cP5UA3dXNty2cbpH64aPvrCpv+JOX7mvj6V0WD31yw6V2x3a/LQzowTt63&#10;xg3zVkE3zQvsmubbNs1zQLoB8A7RjbQXqxsfQd30yK3HM10yXqxxyCBOk5gjbxzoBtRIOtRKr6mS&#10;tQf+qpZOEjDOC+T+Jc+M8x9rj4iGJ8phZ9WOfKIbgJIKxlnXwqz9BcaBIPA7PcU46JnoYzCOEeqp&#10;FILuYVI06UE6iYxW9MjS8Gui/se+dIJuWt61PPaR3aUf1l6X2TauGUd0g9ekAYe6Bt8L0Dt/utaT&#10;t+TZQoB3eOPYVJN0A8zL/oPGwT9qSsz5NcYZ00+l+3JBOgDGGTPKJAPVT5lxqHSmGOfy4p2ksJo0&#10;DmJOn8ZexJx+zb2QziPGkVjXKebVKU50Q41TN9euds7qqh9XAegGlM0xSHxPKeA1iQ1/EXX/qwjY&#10;8I+5wW8L7/mbAoyT/NHywh9M6+faUOrmWMNZAN5BwIFuAKub9dQ1dCfTY/Lrj04ap13Ko1ncpUHc&#10;Ea7BI4BuGiSd6qTWgFppe7B7mYO/lMHzL75E+umzcZz/WCN+4aZ3C7SkNXubwgoZ/0oCvXPDk4wD&#10;3dhXkxshAGoc8mvNdg9ylYcdTYBxgHH6mG7SA62E0RXx4ysSyE3yVhwiI8T6eIweUNh4YZ5X6/uW&#10;ze+s7H5vde8XrueEQ4cWR5KijI7gCGYc3jhuTYxnK+PVzni0EVwhnRbGsYmxqWXMK5iV5YxFJbMK&#10;TmxiHPE8Pot6sPnfYBxqE/rv+lXGodKZzDgPDDNgnP7lCQDGwYdk5OVJuiFX61hZ/BPGobr5p4wD&#10;3eCxf0UU1c119b0wzqVFO8C5hdvB+UXbrqjtvLUsHDHnznI8hnNTjaV9u8VZ3QgYB4UVsgkKK27M&#10;eI4tKJljFP/eQt/XJNf9SdT5r6Iur4v5/W1e0Fsi+/6uGPnWoswvdGGcmh8tQeX3K2EcfDl0A3nh&#10;ZVFPQTfHZHwBpHNC3o9yXMEP0qFVFYxDJuNMGqdRwgm6ATgAdVL2YM9i263yK9/4xzuvv/7GM+P8&#10;55qAcdifMl1Xku8SfXRHGdkTB6xvIHeJ+Vnj2LFXqRBJ+Cvi6Dy0Y9BuaZI6ppf4QPvQ6Iq4wSWR&#10;AEIZXBTBaEcyWhFjS7ddEfXq+sS66W2T1jctIZ2ub9belNtFxoCs88hGpeChbipYQdQ+NA6Vjnsr&#10;MQ6yjF0DY1VNpGNZPY1xnOs56RD+HcbhpfMTxrHMJUA3eCThKHPCEJ08Y0QvDa4BQ9pJnHEELSPI&#10;k4wDpugG8MbBfwteN/+scYZ1D04xDpXOhcU7zipvPa206cLi7VeX7ry5LPymxu5by/dcWrz1tELw&#10;Uen1XMBhjcNKh4z4Ns1HQrEl4kBamWuDcqlwnlHMe0oer4q6/ll41WsLVv9V2Pf1OQFvCu/7u/yh&#10;j9TyvjMs/MG47Dvjkm+NSr4xqZ5t1TDfoUXUuV3CA3AjOJPG4aUD3VDjkCUOkuz0PzbdCBqnVYxQ&#10;J70aRC223adkJS4mPevHec+M859qVDb0/uKT+/6Re1Q12sfe2FbNbGARNA66Nxk0edQ4RDrUOPhb&#10;yuoGv+gk4Ex2DNozyUb/qWRTUf2kOyr7Qb9yFBheEj6xPArGuSHpc+pbx/o3jZpftwAdH7lcE95M&#10;7qyEXkqNAwsQKhnHam5nDHf2LT1uHIcGUlhZVTLW1YwtjNPAOOF51jjgFxoHkYo3zsML5KxxONhq&#10;kRqHImgcXkx8xqG6mTQOTmM3AM1EzKFMNQ5RzBTYQhXgBztFOoJQ3fDGodJB0qHH5L/OY86azjgA&#10;unk841xTCwdkNGfxjtNKW2CccypbeeOAs0qhMM4RKR8Yp13Us03Eo0vCC3SKu0E6zQscGuaupvUR&#10;dAOK55rEvrPQ7Y8LgOOfCYGvzgl+ff6BvyskfaIB3RT9aFLwtX7RN4bFXxtX/LCycYFju4QbbxwS&#10;c2R8IbjJ2opIhxoHVRWMQ9eO011yANm8QsKlcr5dh4gLoMZJVXc5tNDWSE1fb5HWM+P8pxrdE4Qa&#10;Z3JvYyKha27p46Gsbrg9cVjjAHRvQI1Dum4jG3CqiW5Wl5LpxTAOfqHRbWivoL/NU4yjd/jB8oP9&#10;i/dfldxzZt6WC8LBt+R2DCoH3pXfcFN8Q+dHVo1/MSX8fdWZr9eTL7HKYRyKCPYl7AbpbD0F3bg0&#10;PGIcKh23VsYZdVMTs6Z+3LZmwq4WkDoLJiJMGuehdJ5gHJqnaIFD7587rXEocA19pEmH2od+CnIB&#10;1DhUN9Q4+HJygSmLxpz7uql4JOM4vHGmuoaFeoT+bHl4a1DokzgHWsF/CyodLuBMGsdK4D8QG47I&#10;9D+jVBiHlU4C1Q0yDjUOmNY4qKegm5PyIaxxwq6p7cTj5SXbzioFn5D165b0hm5QSSHddEkg47hR&#10;47SKOJKYww7KUOPkfKd74B9ybr+fZz/ju9XPfwfvbH51fvi7MtBNznf6eT8YEb7Wy/9GH8YBdQsc&#10;EFuocbqk1wHoZopxaFXVKeNFB3FIxmF1Q3fkonQvIFDjZKm6JCvZ2aoZmylpcd3jN9I4uUzbuFOe&#10;gsYuYwBEMCTVkGNyPzyhGa+Afp/8iU3shjhgfRNBMOO4NXMZx6lhqnHor/gU49AeSG4tksoYJJMx&#10;Y634EbWom9LhF4W3np7lc1kk6KaUN4xzWyqg50v7+r+srPqdYfVrVie+8CZb5z5uHGQcJySsJuIX&#10;MoLTwXh2kkfg2s44t5I4A8s4III1MmtgnybGqXmqcSh0kjFH9TTGIZ1/chIgAf8oftHDpHEA928U&#10;gD5PjUOlA9fgkegG57P9nGw5nAnpjLI3zCPXqvCjm2IZHvpT5aFmeRL0HN44U4Bx6GmPGQcZ53Hj&#10;DGhF39WMgGsEdcMbh2YciIbq5pzyRnpRXHAEhxqnS8ytU9S1XdixZb5D09xVoHmeLSiYaxz1jrLr&#10;zHmrhb51nPGj5+9Fdv1DKvqjhQkfqqV9oZX1pU72V7q5X+nCOAVfGxZ9Q4zTIuHaLu4FOqW8u6R9&#10;eOPw0oFxjsr6dEivbRF3B81ibjTdCBqnU9gNUOPkLHZKU7Rbs8TUUl6H6yS/kcbJZdrGnfIUNGqc&#10;F4luhMiKBiG8b3LnBqEXfg9GgypY47B74qxvIVDj0OvQgsaxqyLYsteSHgacyREcOlJgnEIwOjxh&#10;kEh2qDBNY3QTxjVjB5T335TZeXqWV893bqd+sLu4wPWayLpzs1za37GvftWs4q9WHZ+4j2rFMivT&#10;GYcCllICjEOyyROM49bOuKC2QtJhyyiiHjyy1db/uXHoI3c+W3aRZQpZ1Dv0gPvpTXEN5f/OOHc0&#10;DpCJf5PGobq5vHjnKYVQ6Obsws0wzkXVbeDCkq2nlUP5egrQERwYB3RLuHWJu3SIrmkXcWiebwNa&#10;FtiCYhHziHeU3F+a5zTjR4+Z8/1fk4l4R+HQJ0sSP1p66P1FKZ+oZ32lRcn/xrDkB7Pa+faILS3i&#10;ngDGAUdk1gMohhZTgBqnXcqrSdS1WcK9UdytWdKV1lM8HSJuoFZmFchbtCZDwdZ5sekquWfG+Q80&#10;QePQqgr11Qsv/v4vf3vvb29/gpLqEeOQTSpY4xDdNLElFasbxzrGroZAdQMs8aucT6B9kvY9oxR2&#10;o//DBOgGGKQg6Yyq7b8tv+2CsNfx7+w7P1959Cur87NdYZzOz1wb3rEt+ptl7QdOgxoR5I5r9gUE&#10;opsydhDnyRmHNw6hjQDdOONAwDgoxyj//40DuC+hXT2blw7RDaq2J+kGTDHOL+HfZBwEHGocQd0A&#10;qptJ6RDOLtzYqxQC3UxrHOgGQDeAuqZZ2LZV1K5ovlnk20o+Ly3wfnF+0J+kt7+xMOo9pegPlBM+&#10;VD34nkriB6rJH6tlfqaZ9cWKvK8MYBxkHFRJzWIeYNI48MsGzjhyfhQ4iAs4EiySrkDQOK2ibqBG&#10;2gbGKVC0z5GzXats6iSpw3XXp6nD/kTj3uu0jTvlqWnUOHhbhOdfQdbRUDd0cfKBccg4jl/9VONA&#10;N1OMY4uSijUOlc7jxjFOg24mDJLuLYu4vzx6bEU0mW2sc5igtX9Cc+9lcbeeH2xgHCKdL1Yd+9K2&#10;5QvXqvdWJf/JMOtv5nc1DjDm6YxdAeEXGse1jYMah+PpMw5h8hIY1EMP8KOjMYfyf20c1FO0pBI0&#10;DlxDr47Tkgr0Km6Ea5BuTikG98j6U+MIXqWaNI4T6BC1bxexg2hAs4R9i6RDyTyzmLeVN/5eEoS/&#10;sejAO2rQDYBuwKF3VaYYp3rO6gZhxyZR1EoeHRLrwBTjHJf3PyLv1ynjwxunRdKjRcoNNLLSqZMk&#10;IPiAKmmbatlVpfL2BVI2mxav8pMxpr0VjesnT3fj3uu0jTvlKWpENXRgnq2uXna18ozafnBiYx1g&#10;/BrZYeM2clvxdW3krnjUOLxuHGqJcVaxVRVfUtGeaZpDoKuNDJIe6MaPrIihxhnXjiEzcQjh4Jbc&#10;2nPCa459bQ3jtLxj3PHBytqPHSo/sE36s2HKq8b96vtJVWVfSFjD3mh8TS3BqZnUTfCLOyuax41D&#10;wg4O8OEkxDvUOJPemVpb/WLj0H8d5w6WKboB9PlfYhwiaIFHQen8h4xDr3n9MuP0r4jijcOnG2oc&#10;RJuT8iEUuOakfNAxmQ1HpHwf6mY643SKOUA60E2bGNFNq9Sa8nkroZWtv5Pe9nuZ/X9fFPOOeuz7&#10;ykDQOBmfamR/yVVVlbNWIeY0zndtEXF/3DjQDaTTLefbIeVNjdMq4QGocWiF1SDxkBopW1Ahu6ZY&#10;wnaXqv0mBQuuu7IdllYDT3Pj3uu0jTvlqWkoqAgvPgfwvxnPvRSyJihrX8ZD4wAYB/y0caAba/xy&#10;55OFVAJ9kugGv8f6h6lxhjWihpbuvae+7/7SA2PLYxitneDBssBrMi5n5hDpVL6qCTL+apjzD9OE&#10;vxgCYhyLDLakKiRXrMkNp+pZmknd9BPGIdJhB5J58OGvNQ69vgPpwAL/IeNQ0VCobij/UeMg41Dp&#10;kLE2AnTz0xmnb9l+GIfXzQWVMLK0ijXOCTnkmsATcoHQTZe4D+EXGAe6AdANqBS2QOm060/yIPLv&#10;i2PfJsaJeU8p6k25Q+8vpFUVjJP7lXbe13pF3xuX/2hdO9++cYEzaJdAYbWWHcTx5TMOjrtk17dL&#10;rqOuaZfy6pBe2yrtAQSNUytJoCPH1dJrwD5Vh61yFjNmzHj55Zdpj31mnH9no/d1J6vXZjw/Q+jF&#10;F5+bmeS4p2tfBRPaQPBtJHgj40A3bYxXKzeO41xLcGQ3fLCtIHCDOOxKccE+aYSSip34pxs/qhVL&#10;jdO/ZM/QkvARdZRUexjtvYxW2F3lDVfEPE79YFfzZ42KPyw9+JJ64u9XRP9JPw4ZRy2KTCx0KGLW&#10;FHP1lCN8h/eAEmk64+BDKh08QjGCkJhDa6vJCotOKSKw3qHXyKEePNK16fwMI/T2f844QFA3D6Uz&#10;aRzuZR+FN85UHnPKz8A6C8akYY0HuhGMOStzfjbjwDg31fZeWQTjwDXbzi/cek5582n50JOywSdk&#10;AnukA3qkNxyX8usW8+kSXTe5lurhiqpuMmzs0SnhRGCN0yli3y3m0CmxBlDj7HlNGUS8oYqMA91Q&#10;4xx8Tzn9c01qHECNU/aDRc0824b5do3CDm3irh2S3MzjHnb1Zg9dUSW9jl4+h4/oFfR2KTIVkBRZ&#10;YiimUFK54IAgYQ+ocQ4ucjggb/3Vp19+8fHn6K6AG+Vkj5/Oxsll2sad8tQ0OsP4BaEXWZ5/6bkX&#10;W9wSr2yrms447EpOzybGg90A0LmKcaoiicO2jEAzDl0pjg6JvoQOaZwJ3UwYpMA47GzjmOHlEYNL&#10;d/ct3HZdNhTcVd40qr6L0dw1vmzHgBKk49bzkUn1HxdHPL9on5BS2IvLYl436V8awxikE90AzghI&#10;N82MK3TTxri3s7rpYLwmjSMI9ZEgbvxFKzqlqHESxJxJ4wDHKm6PscfHp6hxzFjp8E4BU3QD+E8J&#10;uoaH+yx6O/uCU/g3Ggc8Ip0CLuAQ4+SQKd3EhuSSIqQzbpgI3YwZHLqvGzOsFzOki4ATCe4s39en&#10;sfem2p7rqjsvLd56YdGWc8obTysE98oHnZDxp645LrVe0DKdou6ULjFyUZxepWqXdGqTcGwXd0C6&#10;6RaxPyLqAOkcEV/TILU684sV21+VD35ZPOw1uV1/V9rzd6ndf5OMeUf+4HuKiR8uTv5YNeMz9ewv&#10;NfO+1in6wbDsR9OqORa1cy0bhW0bhe3wst1S7kdlPI/JerGQjbjq59m3iDpDRkfl1h2T9+YmH4u5&#10;tEiQmzo0izsBOgOwTWwNqJJZUyHtkLLIIUbaXGeZlrqK6vMvv4S/x3TuCP3b/HQ2Ti7TNu6Up6DN&#10;IDfepOM3nHGgnueef/G4a/KdzdVMaBNhQyuzvpnx6WS80aVb2QWT0xmHTvwTzDgmmUQ30xmnf8ku&#10;apxbiltuK4Zek/a/t2gTjDOmtumuvO+Fbyzq/qKS8Pul4ULSW4SU4/5mSDIOXhMZx6mEy1a8cQA1&#10;y5OMM0U3YIpxeASNQ7fLocZZXcrNM4Jx0HV/wji/hCnSITwqGp6fNQ4d9/1Z6FdxFRmdW/iocSim&#10;RJGk/jVMZKVzaEQvljcO1c2tZeHQDYBuzpNVmsQ1VDdcuhFf1yniyTGpmycZB8A4AEkHIOOkfKK+&#10;83XlLX+SDf2dGKQD4+x9U4YaJ+EDlZRPlsI4WV8sR2FV+L1B6Q8mlbPNeePgNclmo9Ie1DjQTae4&#10;W91cOxiH6gbgoF3CDcah848pbey2Xh0iUI9TvbRzrYRjjpJDkoSlpdwSIzEF0kVmsLthPjPOv96o&#10;cSiccZ5/HtxYm/dgcx0T3EiAbgB0s44tqQSN44LOyRrHDh2SDTgk4+DXl/3rjb/wqKeM0iYMksb1&#10;D4/pxYMHOlHDy/f3q+64pbz5ooTfZamAC6JrT81xuSzmNaAc/GDpRnBbxP74R9ppf1WLflF2i5B8&#10;xJ817izdR24H7FjAOBeReodsVAzdNDPuCDhtpJgC0A2gxz8NjOMK17DQMamfNg5dPoqYg16KHvsv&#10;GmcK/x+MM83rsHORiW7wOnQmdBZjnkHvqAnXgFH9OGQc6GZQO6p/RQSMQ9PNlcXbLi8iAeesUqig&#10;cZBuoBuabgRd08nuCvpPGAfsel084h2F6LdlDr4vn/CBcvLHi9M+WZL1xbLcr1YUfKdb+oNR+SyT&#10;2rnmDcJWLWIwjkOXpEu3lCtiDrxDJzfDOCi4EG3gGgrZeJTd6lhQOoAap1nSuVHCqUTWIVfMOlDJ&#10;yHneYvLn+EVyBRc8M86/2gRdQ8fGZgjNBAPehcwWNuDAOD707lTssPHjxnFG52TrDt440I0525cm&#10;jQPdgAnd+DGduAmd6Psa+weX7OhT2nxe2Kd3rufpOS7nF3ie+sHhsojnPSX/cdWNQ9Ku574zLXpb&#10;J+WPi3Y+pxjxu6V9y/Yz5mnMmgLGCTGnmhjHBaZoeWgcr+5fYRy6DOIXGofclILuPUr/dZPGIeMv&#10;/w7jEH5NVYUnpwrlZ5kch6aQ15l0FqA5ywLuI8ZhB3GIbkjA0Ym+px01pBVJi6kbS3fDONDNJZUt&#10;5xVDe2UDwSlprp7iN8Gh6YZOq3uScUCnxBoYh5RUk8YRrKqCXxHd/EepHX8VQ8aBcWLfk6PGSfl4&#10;MW+cku8NYZzqOSvr51u2ittT47DSce+SJLoBjQscpxgHH9K7VvGuoVfHadKhV80LpR2yRW22yJkE&#10;ievSv8hcxiFDEE9p4+QybeNOeWraC0IzAV3POe+LBYrCC5nNDUxoLRNSTyAlVdPUjEOkI2Ac6EbQ&#10;OICOYkxmHFJS6cSBce2o4WV7YZzbylsuia8/Odu153sHwnerwBVhl35533FVv6siq9u/tc17XWOX&#10;kGLUK0vPLdnB2GSQCcdrCievKMER/2zG8WwnwDu/yjgorFAz0m5PdMOOUv0WjUNgpyNzn83kMCFj&#10;xgC6ETTOgGZEn8aeG2oopsIQcKbo5qQU1Q0fcMjYDdVNh4gL1Q0xDjvrD8YB0E2HlMvjxqlYYJ7+&#10;uSaMEzRTLOhlEWocFFZRb0vEvicT/75C8icqkE76F+qTxtEvm2XIGwfQV6a7i7KLPAlkRFl2LeiS&#10;W0uGjcVcplRV9IoVnQdYJ+lWK+6aK7k6S8xmn4LlxvlaL//+d4CO4zzNjZPLtI075alpnHHY9ZzB&#10;1j5xAfsfBFaMBVVyxiG6aeCui1PjkIDTyLihtKmdzDhl5G4tVsUTZK0juerBbvQH46QzhmkTuokE&#10;7bixFbHjKyJH1PcOL9k5oLLtupT/uflep7537PnW/tiXVie/XXXuR7urC1zGlwTeknA98o1z6d8M&#10;9gipRLygdmHRHnLHFbquCjrgjYOoAuN4sFepfq1xaMz5JcYRXC9G+zx08P/HONMy5TQKleD0PHbd&#10;nX6JOb2kmEGYNM4YWTVOdIOSigacuxr7bqvvvrmU1FPQzVmFkNNyQbxueiT9jkn6UuOw0vGY1A1Z&#10;PDW9caRdWqUeZhwA3XQI25XPs0j7jDNO4Msim/40aZy3pGLekY1/X4lknE+Wpn+hkf2lJoxT/J0e&#10;jFM124zPOJMuY2EzDnRDhm9kfY7IeLdLeTWLubWJu8Ms3PUplgZxD9DIUiHtUSLhGidmmSC5ao+a&#10;bZCMwacffwKeXR3/dzZaSZF5xy8KJXvtqdiWMrGt/n5o5VhgLXiYcbyQbliocdzZG2Ci8/PGsSxm&#10;b2LHTiejxjGmizYT2Hoq9r5GBHRzXy38/tIdw6pht+VDroivPz3L+eR3DtDNiW9ser+1BP3S3rfE&#10;PXu+9Wp41ybi+eXgmloU2ejLgeXfZZxfnnEE18QLGodjij7+Cf6PjMONW7PGAcYp7EXxw1Q3wzqR&#10;Q1oHAHTTp7brhmoY6qmLCzfDOEQ3Mn4npX2PS/gcE/fmXMPOvqEbbk3iykMtQO9U1yrj0iKFwmoN&#10;HNEtRmgXsWtZYCtonIDfiW78i/SOv4qEvyHJGyfpo0XJH6tS4+R/q02NUznHpFbYvEXMtlV8NRke&#10;IvUaZ5wuCZJuTi8KOL0oCNKBXNipgJ50YQRPnYQXQWotKJD3ypfzjFF0iFawD9Gw8ZDTffV3f/jz&#10;zN+h0z7dwvmtGIe9SsUZh62qkjx3NYTnjAUUjAcWPghoB8z6bsani1l7hPRVspgACGQc19oJJxin&#10;YtymlBjHvJDcpMk4m6QbQiq5k69eAgLOA80oMutPLfze0j0wDoBxEHMuzPM4M9sFxun52rrny5XH&#10;vzC7Jux6eZ7Thbk+rR/YJL2slfI7nRuqkWSoiDcOkQ47jvNPGwf/ChpzfpVxyOUqdsefR/rzpDho&#10;ISkI/6mfQfDVBHnCPJ2f8cvjTBqH8vAV2O8uYBy2pEoUNE6/5l4acGAcGnDOyAfDOFQ39P5T3PAN&#10;dMPuStEm6vbTxkHGIbDGoePHraIOzQvsKmebp3+ksfnP8hteFPP/vejmv8nt+YfE3jelIt+UjnlH&#10;/tC7ykkfLQEwDlno8LVO8XcGpT8YVc4xq5lv0SJmB9rFHTslnOjcH7ylY5I+x6XWn1sYclol5Kis&#10;b4v4WoKYd6v4+kaxdaBBnFAq6wXyFF1AvNrqw8vsI42sQZCx8boVmnRbBTqD5GlOOpxcpm3cKU9D&#10;44xDdqigP80kzx3lWxMZ/ywmJH9i41nA+J1ifE4w644znt2MRye5uixoHLfaMefKMbuK+6Q3csYZ&#10;008n2xjrJRPdsMYZ1zo4sjxyUDV8YHEYuLdk+y35EBjnmuSGyyKeZ2Y7IeCgsOr6xPDoZ8ZHvjDr&#10;/cEW1daRL1alv7Cs5FWjm0siSQ9ZU0KgRnDGG5gcOf61xuG8yY4fc8Zp4HTjzE78g2vwSG6d/ujV&#10;cT7jmCMg8P2Z7bdTXDMt9MxfAf8tpjDltJ+Ani9onMdeQcA49G6ck/XUI7q5qoKAs/GsQtBpuQAE&#10;nB5JchNx6hq6VnPSMlNd0y7mTG8EDthBFkKntGur1JoWSQfQLGHfJObQIGJXPcci+2PNza8pbpgp&#10;vuFPIhv/LrPrDbHwtyRgnOi3ySTAhI8Wwzhpn6tT4xR9q08vV/HGaRNDpeZI3xUKveNSfij9YMlT&#10;yjDOBogGtEj4gXbZ4FapwAbpDSBf1adkmX+mrmeOwbp4B9PDjuYJa61i3VcGOVs7GKi//MLzz5NO&#10;S+eskXmAT2ejbpm+cac8DY01DgoqQHf/i16/NWXT/ksb4m9tTBve2A0Y/+ME71MEjxMs6OetbChg&#10;J86tqWVW1UxYV7L3TihlDHPGdTPHVyQAbq2mXiKz4uADjcihJeG3FTaBm9IBl0V9bkhsuCzsfWGu&#10;y/k5zie/tulhjdP9qdHRz0x7v7Xu/c6x+1MrapzbS6LIvJ5/r3EeGcd5zDgAxiHDxuycY6Ibdq0D&#10;V5WwY1V8751ilich2M9/Efy3mMKU0x7j4Tclq6VI5PxZ45ik0qqK3IpTN2ZIK3JgxX5aT8E41xZt&#10;u6i08YJi8Dn5wF5ZfxpwjoqRoeJOEVY3v8w4kyO7U40D3YCSH8yS3l8W+Efpdc8v8PuTSOg/ZHa/&#10;Kb73bcnIN2Sj31aIfWdhwoeqiR+opn2mkfmZVu5XukXfGJZ8b1w+y6x6nmWjsF2LqEObqBPoFFnb&#10;JbruqLhfj3TACZlAMhlafuNRmaB2Mb8O8Q1NEoGtUsGtC7d2LglrXrYVVFkH1NoGl7j6VXgG5m1w&#10;yPdfk7N5XXKAy2Yv23U2+uzwJm8cshyI6ztPWaNumb5xpzw17XdCzwO6+99W3w3x4ft796ZejM4Z&#10;3N48sK2JCeok+J1lfE4z6y4ynudJp3Vn1yg5tzKOrYx9I2NdR/YStqhmTMupccY047ld0wGMg6pq&#10;0jjXpAKvSvidX7D2iui6S8JeMA6AYnq+tOCNQ6TztX3HByuzX9aEce6pxzFGAsZxqf154+DJJ8EP&#10;4lDj0NnGVDq8ceidyH/aOJSH3fsXINjVfx5eMVOYctpjTPmmkM7jr0A/hYPJgDNhlDyiFweGdaJh&#10;nEcDzuaLSiHnFYLOyj4MOLSe4o3TJu7O4iqA80PYEZZWKSeupJJ2aZFe0yzlAOpEbetE7arn2+R9&#10;b3LovaW+f5B0e36e719Eg4lxRMPfFjvwDxlqnPgPFsM4KZ+oU+MUfGtIVlexxmlYwE4CFHWB48gC&#10;i0njHJH2B13SwZ1SQZ0SgV2SQV3KYR1K22uXbG1UD6vXD2s22VO61qNq/brqUK+qEM+CLYTUbT5J&#10;m70iNq4LcbOe+fyMZ8b5NzfqGppxQn3WZice6svJB7djasDInhZwf/PxoY1HR4NOD284yazrHCeD&#10;IOi0jxnHrALGmdDPerD8ECA3fhEwzuDiPXcUN1+XCboivp43zsV5buD0d8g4xDiEj407PzI6/vmq&#10;tndNYJzS14xHlif8O43DBxxB4/AZhw84v8Q4JEQI9u1fBq+Gn2GKJngEzpnyytPDJp1HvCPwhWzA&#10;oTNx6MbGw1pRQ5oRd9R2315KBozZgEN0g4BzRsb/lJTvCTbgwDjdIp6ATMCBdwTSzU8Yh5cOjEOl&#10;Q41TOc8640fj6A+Wrv2jhPML89a/Khr0BqoqEWqcqDflqHES3l/MGkcn90v9/G9gHNOyHyyq566q&#10;n2ffMN+hTcQD7usU9esS2wC/HJEKpsA4oFk5pH3x5hbt7R36u2vMwhqsdtc672z02Fu3bW399nWN&#10;u9c37fGt2B9YtndDTrh/1i7fuDD/revsv/j444/ff++Zcf6tja2t6GH0gW1NtYX9NQVgoKzsdmHh&#10;UHIDGIzpuX2guy/s+M1tR5ngU0zA8QmvjgeorZxayZ6eVrUEGGdlJWOUxxhkI+DcX3ZwVD2GSEc7&#10;jtGJZ3RiwfCSnTflQq5KwDiePd/aH//G7uyPjqe+szvzve2Jryy7PtEnfGzc8aFh54fmTW8Z5v9B&#10;t+ZNy/sa8b/OOLxckMWm8CTjwDUk4Ezeg/yXGIfryXzH/pUIimN6eEEI8M98x0njUMjrCKqK1FN0&#10;ZQPNOPdWHBhcvveO+s4+1bAbqttowIFuEHB6pf1OSq7vEUPA8egWcafQucWTNRQ1ziOu4aHGofAB&#10;p1bEpnKBTd63xge/1tr6D3mX34t4/EnC+zVR/zekd/x9PqSz/w2piLdlYt5RjP9ABcZhd8kRNI5V&#10;9ZzVdXMcGuY7tgh7touvaxcPAh3Sm0CXFOGY0pYzS3d3muw9uSr2mFt0t1NEjfduUBoUVLNlS9Ve&#10;75r9PhUHfEFpRGDxvg15e/wyd6yL3OQN42gtU5cRF3tmnH9nm8HNPCajYnnpMaeO1I+0VzI9Tfc7&#10;agabK+6XNw6V1A1lH7uT1nXn0NEbMR1MWO/YxqNMYPeYbxu664RjLbllAjAvJ8A4hjnUOPdUIx4s&#10;ix1bHgMmlkeBB8v2IuZcFll7epYzdANOfm174stVF36wO/UlZxyUVMg4KKka3zTI/6N2w7tWD5Bx&#10;DAWMQ+zwC4xDFePWKQA+pJeoJpdW0dEosmScXQdPlsKzl6gov8Q43DyA/wSZ3JQfQfDkQ1n8Mujq&#10;tkcQ+C4wDtksLXFcP+GBbhwY0tzfr77n9tIdt5Zsu7Foy2VFTjd8wDkuioDzU8ahYzcc4o7kpr2T&#10;0kHSATjgjVMjbF06xzLrS72IzzWCXpWwnznP6XfCPn8V9/ub5I7XF+z+u+i+f0hS4xx6f2HS+6op&#10;H6llf6qT94V+/tfGRd+vhHGqZtsKGueoSBBoFw0FrXJbj6vuO2dy6LJFUptTJGjw3AMqgkJrN26t&#10;2uVfsyewOpKjYr9/2X6/0n2+hbvX52z3it3ivS/Q1cXBQU9rBf2r/Mw4/55GjcPubyxUXnj41NHa&#10;kSPVzMmG4fOtA70No0cahjqqRxqPDFS33S3svpHTykRfYPaemtjcPRraPuZRO+JSOWZLYMxLCTAO&#10;0EmixgFDS/bdU91/X3UveLBszx2ljbxxjn5p2/Ol1YmvrE99ZX7yy5XHvzQhfGF+7HOzlveN6t/S&#10;K3lNr/Vj22H1GHKtfU0RgRoHmnD/p4xDNs1h0w23mLORSIfe0YEah9fNrzUOO8Gag3/yX0LQEQJM&#10;EcrP8siXC7w+3eXeOInqhjcOAg7qKRJwFm3hjQPd9EqvPynp3SO+9qjIQ938WuPwUOOQgDPPMu97&#10;k8QPNcI+XOT5yhzrF2fZ/X4BjLP+dYmw1+bv+puwoHEOv7cYxsn8RDP3C50nGefU/KAzwiHHJbac&#10;lA5rX7bvhN7BE6tTTztk1PrsBeUBG6tDt0E0DftCKyODQUVUKCg/EFi237/8AJFOyW7fgh3rDm1e&#10;GxHg7OPlaaij/cw4/9bG/jTp3qMd1WkXj1cNH60ePV47cq4VMGe7mFPtzMmjD460j7Q2DzbUMwXH&#10;72e034trvRtZf9Ov9JpP4S3XspsuJeTOUMC0iDEqGNNOGl52qH9xBLkH3pJ9g4v3DqrsBveWbL0p&#10;H3BZ0vucsDt00/mZ1fHPLVnjmJ34wuTIF0ZHvzQ5+qVZz9fmze/pNr6jXfaaVvvHViPqEYxJGrO6&#10;iLEtZDcbZe+KRzZ4Z41DLthPuoZfIA64RCNgHG5TLoG148hKgN73ag0CjoBx6OY4q8unMQ5X4ND+&#10;nEq2cBbEENKh05F+ATj5SaCQnBZBa/AI+m4KhhkCXy7wrek7NzzM6CWQOVO68Q+0D47pxA1ohMM4&#10;fMC5pBBM6yk+4BwV8fo541AEvCMANU6jpD2oEbOtmG+Z+51x7DtLvF8Xd3pllu2f5ju8Kur9mrDP&#10;66Lb/jIXMSf8DckDb8tEvaN48IOFSe8tTvtQLftjnfzPDAq+Mi351qLiO9vqWQ7Vs53q5rs1i/q0&#10;ivu1SgYckd90RGNHj3Z4rfmOestdZau317nsrd26FdTtCm3at7X+wEZQE7mxOgLeIZTvDwaQDije&#10;tR7Syd274fAm1y0ejmstjCfrAGKcp3NWDieXaRt3ylPTaI368gvPgTPN6Td6SgZ76u6fbnpwtnni&#10;Yhtzro05386c72DOto33toycaJg40jjSVj1YVn0jt/B2VP2FHcVnNhT3eOeOm5ePrSxjzEoeGOaP&#10;6qYNaSbeU4+5uyRiYNHuG3Kbr0uHgBsKvtfl119W9D4j5dbzvV37Z+btH+h3fGjY9aH20U/1Or/Q&#10;7/gcoUYXNLyvWfmGauYLCm0fmt5R3MqsiCJLgawLSdXjXEeMQ2Y/I+Cwc/l46DOPGEcAugegKzUO&#10;6qnJ7bimMQ69hzo79++JxqEZIZkxSnqEh8oQ6N5T4M/555jyamDKCdOC02CZh7Ab3RskEt3oxY1q&#10;RYMBNRpwdvIB56I8mYNzUtoXHBP3pmPG1DJPdg2F+IW7Lv6IcRxaxaGb1aBexq5KzCr7e+Pw1xXs&#10;/jTb/MWvLP4wy/ovc9e+Ph9Q4+x6SzL8XZnIdxVjPlyY/M6ijA/Ucj/UL/jUqOhri5JvrSq/d6yd&#10;5VI736tR1KdJIhDULAluXLap3mxLs2VYsUdIhffmkkC/qk1BlXsDaw6EUuoiNtZHbqKPNZGbQUXk&#10;JkDVA91AOkX7vNO3Osd62e+w5YxDXfPMOP9qw4/y+edeeOV3L/7+DzNvtOXePVI8cLL+Xm8jZxyi&#10;m3bmYidzoYM53zV+tmO8t22kp2mktX6wsfpeXmtfWu31qMrTO3JvOeZcskm5YZFy1SzxjlHiDd24&#10;m8ujr6oduLt49y2l7ZDOVZmN1+X8r8puuCztc07c8/h3q7u/tjn2qWn3h0YwTvdHOu2f6bZ9qtPy&#10;kXbTh1q17y0v/fvijJcVmj82vikXMrF8PzGOVcFU4wjqRtA4U1xDoRlnWuNQ3fDGofuN/oRxSEnF&#10;GuehaNjbVJA+nMp1b76fC8I/iUec+dPQk6cg+CI8/Gcpgi+ij0f2ZDzSOZkUo2TG4DCjn8joxjO6&#10;cWMrou9rRPQv2cMGHFJSXVHaCN2clwukxqEXxWEccn3qlxmH6oaHM46Yfbu4A2+cClHLrO8MYRzL&#10;md+YPPfZyj/Osv2biMff5oMtr84Pe10k/O9SB96UPfi2Yvx7C9PeWZz5vlreh1pFn+oVf2tW+r15&#10;+Sz76nmOJRLulTJrKxR8axcG5Bt6F5v4ldj5V7tsLAv0rgz1rQnzrd/tD780xmylNERvBtANqI2C&#10;dDbSpAMqIkJgHFJY7fbK2OyY6Ldmn7PZyy+8COj13GfG+VfbC0LPzZzxwhc/fC4qKzzUWTxytLz/&#10;TOPwxbax8y3jF1pJxgEwDjjfBQbPtN051TzU03z3aP39ptq71WW3cnMvp6VdDc3u9Uk45Xjw5JrY&#10;S+Zx50xjLutGndPcf2vxzqvK2y7JbjwvFXxRwg9ckvA+L+J1arYjYs7JL1ee+NzsyCfa3R9rNX+6&#10;oumT5Y0fLG94X6P6PfWivytn/kmx+gOdi2I+ZJ9Auip9TQXjUsO4N5F1XpCL13TGAWR4+Ncbx6H6&#10;EePws40BdPO4ccgduB7VDTUOoD3/cRfwz/BG+CcQfB0c0PqIYgCPIHZNHvDwljHEu2UxSiR31NA7&#10;NKETC2Cce+rhdxfvJLpR2XZ14SYEHOjmHEoqWX/o5rjkumMSawV39vunjQMaJGxBo6w9jJPxveGe&#10;vymYPf+lkdAnRn/81uL1OU7/IIT8Zc7Wv4tE/FUq5h+y8W8qJr2nkv7u4swPVPM+0ij6TKt0liko&#10;nm9TJmxboORapOJRpOZTpR2U7rwm19OtcINTWZB75Xavul0+Dfs2NB0IaIiGcTbz4ENKbXRoTWRI&#10;VRQnHRindI8fKNjplrnZIT3IJW6t9ScfvPvhu29NGoesCOI6z1PTOLlM27hTnpqGt/T7l15WWbbQ&#10;1tlmsKt4tKeSNw5gTrOcbSOwxhk714aaa7S36V5P/WhH1b2W8vt1xXfLc/qzii/HZ5zbkXwkOKrb&#10;cU+zzdY2k81N+sGnl4ScVAnskfXrkljXK+J9Snjd+QVrz8xxPz3H6cSPDrxxQMtnWg0fLmt8W735&#10;XY2y95fmv6Gc9Kpi8YdavSJrhzUmjYN6hxpnLXvTGGocXjT0GLqhj3SQmEIcxPKrjEO2/nmycfiM&#10;Q0STyKGfwkHVwHtB0DX8OT8NrxhBkFkojycXahY86iVNA/ksHvFWWVjdMNqxBK2YBxqR99XCBxbv&#10;vKmy7Yby1ksKwQg40M1Zaf9TMn5k0abE2qNiU3bb+ieN0ypqB93UidrAOOUiFtQ4di9+ay70ifYr&#10;Xxr86VuHN+YAapyYP0vGvy6b8IZiyrsqyR8tTPlYJe3zJVlfqyeLa6dL6SfKGqYomCQut0/VcUo3&#10;98q2Xl8Uuq5i24bqnX714YFNB4JAc1RIe+zmxoNbmuK2NhzaWh+3pe7gZlAbuxFUxYSC8piNZVGh&#10;oDQypGivH8jd5ZG6eU1KiEuiv4Oo2OzZc76e+cJMdJZnGedfbS89RyZV7o0NL6svHeougXEGzzbd&#10;u9CKquoR45xrJ5xtGzvVBEZP1t/vqX3QVTrSUTzSUjhUn3O3Kf9aVfrlvPiew3u7d+xs3rip1jO4&#10;yi3gyIqAjmW+Hcprm2TdTgh7HJvndmqWK0DAQWFFLlF9ZkKN0/q5NozT8qZ63euLSj5Sz/qHYuxr&#10;8klvLW7+zu6SQuCEbiJjlkmM41rLeDSzu2ewNxoXNA6FmoXuAC8It2JTgCcZh47j/LRxuLuMTgYc&#10;dkCEBR0+eao1fq1rKPRrpzJdeOHBM1NEg7pJEKKbBAJnnGhGK4ruIgLd3FbedlNly3XlTTAOAg50&#10;c0aKWyYO3RwRnRpwwGOi4XmicZqFbWtFrAB0U7bAPOsH4+j3VD1fmWMj9MmyFz/R+cPXpn/5yvof&#10;P/r/8cdNfxOO+5Pk4b/KHn5LIeVd5fjPFVO/W5I6Z3HGvKU7FqmEL126Z4ValKF23OqVmR5rCkPW&#10;wjUlUVsq43ZUx20HzdGbQUvsltaDxDWgNmFrTfyW6rjNoPLgRlAaFwqKDoaAwtjggpigvIgNIGuP&#10;R9LWNYc3ron1t7F3Xamhq/x09l/a6HubvnGnPDUNb+n554QKCrM6OpsGj5ffP1U1fKZp5NxjxqHS&#10;mTQOdANGuirvd1aMtJcOt5Xcqc+9WZ1xqzztSmHipYyIkwk7O8ODGrf5NFkFVJt4Vy/3LFni1Cjl&#10;XC/u2DrXAdBxHOjm2KfGvHEaP9Zo+Ouimj8r5b23OP0fCvv/IhP3pkr1F5anpHyIcUwzyNiKC2sc&#10;slnPpGumjTZTdAN+2jhEN6xx7CqIbuhOo8CGhd7/gBqHmxfD1jJ0KARwuklgdJMfQS+FgEhCD/4N&#10;TBEK7DbJlE8BncOMLt6SAHp4q3BNPKMTxwYcYpwHyw8g4Awu2QXjIOBclg89Lxt8TibojBSMQ0oq&#10;dlkDuSg+RTcsD/fBmUKXGLcXH4CD6GOLqEOjsF2dsFXtAkvoBmT/aALjeL0uavvCN4v/9IXqX77S&#10;+ttX+m995/naj35vCR94TTL2DbnoDxQPfboocvbCuAWqsXKL4xRU9+ipHbTUS3U3y/a2Lg5yrtjk&#10;URseDOoP7SDEbauL5UZtmmK3NB/cioBDMk785vq4TXUHQ0FtbEhNTDACTmV0SHlMSFl0cGlUUAk7&#10;CRDkh69N3+qcutHh0AYrHz87M4tlL854kR8/ftoadcv0jTvlqWl0L67G2vJTPV13Tlf2n60ePUMu&#10;VD00ztlWbvz4XPvE6dax3gaqm+HjNfe6qwc7K8Hd9vL+5oK++pzbdVnXKlNulsZfzIk4kbitMzq4&#10;MXRjpa9fub1PnoVrlapLkeLqGkmHCjHb7q+tur6yPPqJUfdHBh0fLgPNn66gxql/TSX1DYXYP4iE&#10;/UEs6k2lsk/NEOnH0FXQye1KyN6Dbg3krhIeLYwnLNPC3Qp9aqhpmIory88ah1ZVP2sc6MYQKYM1&#10;Dq8bYhx08keZYoF/FXy7R9Fnl8vSxyk8dM2hqUymGxJwlu0ZUt3Zv2jbbeUt15W2wDjQzVnpwNOS&#10;G8DkxhTUOFO1woFEwzP5JGsccqcqfg1Em6gLXSleK2xes2BlmbBZ6QJTzjgfyK36y2yFv3+m9MYX&#10;qu99pf7BN45vzPJ4X3jP27IHPlDa+6VK5PdL9ygujVyyIs5EO8nSMNnNNMvbumijW/k2r7p9AaAh&#10;MhSJBlpBAQXjECaLKZ7muM2g6eCmxtjQhuiQ+qjg2ujgmqigquigyqjAiogAMiVnr2/5Pr+yvT4F&#10;Oz1yNzqk+VuHBK+xsdFAR5k544VnxvlX24svCYHeluLLx2oGT1cMn60aP90wcabxwbnG8QvNRDfg&#10;HMfEmeaxk7WjPdXg/rGq+92VQ53lg61F0M1AUy4YbMy+U5veV3n4cmHM+czwk0nbOw8ENe70Kfd1&#10;zXaxyTWyStM2yV5skqFsUDtXt2aOdtOXKxo+X9760bLG91Sb3ldvfFet6iPNoreWHHhbIexV8cCX&#10;RcLfXlz2hVWHsMcoqgCTJMa+iHGpYNzrGY8GxqOJ4AbRNHP55REmFTOFnzYOnYbD64Yah5RUrHSo&#10;cehsOtQv+mz/f9irWeiK+SlP/hsRFAqFumbKaZSHz7OW0WHRZpeerIgiaEY+WLb//tJdg4vC+pQ2&#10;31LcBN1clAmGbpBuoJtecT+6bnNy9o2AZVi6RVhEnXn4T1HjTOqGbJ0DmsQcG4QdoJuS7/WpceJE&#10;TLd9rmr+tZzuh8JiX/w4/5NvJb/8Tuzzb7Q/+N7wszmbPhbd/rnU1tkSO4Vlw1eoxBpppDga5XpZ&#10;FQc7loa6VGzzqNzu1YjfMRC1EQUUNU5t3DbQGB/WcGh786FtnG4ObUPYIXkndgsdPK6PCgV1kSE1&#10;LNURwRX7A8v3+QPEnOwwr7RtriisNnlbejvo/vkPL4FnxvlX26t/nfneB6/faMkZOVk12ls+fqaK&#10;Od3InG0av9g4dr6BOddCON9MONs00dswdhK6qQTDx8qHu0sGO4oGm3MANc7dmtRbFYnXS+NhHMSc&#10;Mxl7exK2tkUGNO5cVxbiWOxrm+tlkWZvcMh8eYWSZoHUkpp5ahWzljR9olb7weKafyhXvi6f9MHi&#10;uLcU1/9D3Ol3PwS8KrPlLZXSL2y6JdZfXrSVMUtg7PIZp2LGHYVVHePZSLxDJFLPLo/iYdeCU9zq&#10;HkKfeZJxgH3VE40D3dDtuASNA/i+TdaOxbHggD8WgA8X/5955G2Q1W2MFtINiGBWHHiwbO+o+p57&#10;i3fcVd4C3dyQD7kkF3RBJuCMlB84Lel7Upxft0nMwtuER9A1FPr8ZBnF6eZx45T+aFAwWy/3B+2A&#10;ucvdv1SS/W4u+Pv777/72Wdf/vDdR19+Lv35l3Jff+vx6ddBs4VDFYR3qslGWKgmOenlrrcuCXKo&#10;2e5Zv3Ntzfa1LXv9G/YHAkgEKqmPI9Qc2lYbv706gUBEw/ME4xDpRASD6v1BdB5g7n7/tJ3r4ne6&#10;Rm9xiApwCHXQExb++vPP3+K6zVPWOLlM27hTnpomLPqNuobC7fYCMHa6AsaBViAd6AbSYc42E+Nc&#10;YKVDjdNT9eB4JRg5OtU4/Y05d6qTYRxUVZfzoy9kH4BxTsRv7YoKbtvrV7nJpSzAHtLJdjJNtNYu&#10;XK6TrapRJr2iSGxZ3SzNym/VCz9TTX9XPvATWc83F1i+Pd/6XWG3v0v7frAw7QOj2gVuF5Q2PjCO&#10;Y+wKyFoH1xpiHHcIhV0SBSAapwYCDjjXTB7QYx7X5umNg4AD46wuZ+cZT+oG8PcdtygkG+iZ5ZHJ&#10;u4YZ3BitTgKjDb+wjzQ7kAP++D+AViyzIuaXQk/WjJ4k8iErDoxr7ON1c0dx802Fjdflgi/KBp5n&#10;B4yhmxNi3oCOGf+TxqF7WYh4UFqF3SeNY1r6o17GDyuSv1b3+GGp3WcKCmIyknNFhV56CTz30gvP&#10;v/yS+I9zJWfPd/9hTrCk7NZlsgeMlsZYa6S5GlPjVIetrd3pXbPbp3G/f92BYAQcetkbAYdWVUg3&#10;lEeMw0JzEGquuhju6jgNOKDqQFDZvkBQsM8/c8e6pB1ucVvWxAc4hLuZGustVVEQ4brNU9Y4uUzb&#10;uFOemrbawWj33uB7x8oBNQ5zpp452zDVOKxuCCeqgaBxBpqyCQ1Z/fWZMM6N8oQbxXGCxumMDGwN&#10;963b7lm90aU0wD7PwzLZTj/LTD9ZX7NoqW7BEu1yCZ2C+cviv1sU8amM9RzJld+Lan8jrP+9mPU7&#10;kk6fKh98V6dwtsMJGf8h/ShmVRa5jYxrFeNWTTZaBnRJlFMNQ9d/030neNf8E8YhtxgVMA50A+nA&#10;OOYF3L5W0A2goyrUL1oQAeuCh9Ac8S/AljzTICiUaWBrJUGmfDlYcQBMLN8P3Qyrhg2obLmjtPG2&#10;YugN+aCrsgEXZDack1p/WtLnhNha0CPqdUTMjeqGGEdwvIbj/7F3FvBxXFffltnFt/S2b0phtANm&#10;kCwZJFm2ZFvMzMzMzMzMzMzMBhllZmZm3O/ce2ZHI3KcpE7bL7m/p9v1au2sdmee/Z9LYzeRbzEO&#10;6ccZWKnTuUi1cqlK9ieSFgskDD5c+/s//xkgc13mzSbnyayZ77///rvvvuuwcrmfuGiipmSOiUK+&#10;lXKth2FzoGV7iA0UUwPxnj1JPkMZQWAKEAcYBEHpYCXF1lNQYbGAhrBreTA3EhjIieDOxwHddKeH&#10;tKX6QVVVHetcFmFXFWJf5GPu5WyqobiJOW3+wxpVyzSNecp/QMPXU1yWuv9g/+OjPfdG25+f6Xtx&#10;th90wzu7A3TzhsaBgHNvRx0a53ZfGRjnWls+MU5t+pmqlBNF0aOZQXuSfXfGeQzHuHUF27R6mdc6&#10;6TeaapXrKDYqa9TIKXWsVW5aLZu8UjJ8oYjyuvXqYuKKayVkhDZofimu9ZVE3AfKBUtMj6z1u6ua&#10;wTOt4dk0U930k5gDxsEVmGAcVjrTeQdhdTOlcfCKxqxuzNgeHHrRcdCNTj25JLF6FdGNWuk447z+&#10;zP+uTNDEGGxgmZIJT87iyWdORCEdeCGT/GRrwsPNUcDdjeF3xMOubwi6ui7g3Dqf0yKex4TcgKOC&#10;rkdWOx8UciTh5bXGwRWbDHQUnFtVYT0F7F7ltHON1fbVFv2rtDqWKGd9LRv3gbjWFxsVPxARmE1F&#10;A4flLOYydOS+gIC54BK3zesTNbfkGCuV2qnXuhm0+FtAxgHj0IzjuyMtCDMOVEmQcdA42HOMGYeV&#10;DrCbwi2sECysAKiqetKDgPYUv+YETzROdZhDWaC1t7OxuZ4cvrb/tEbeuuka85R/d2NejYBAe1fl&#10;8VMjT471vjw1NGacMyTgTDDOyxNDwJTGubO9lgQc2md8pT0fjHO2Lv1cTdqpyqTDuWEAGGco2mUw&#10;yrkjwKrJywSyca2lZoWJar2mSpWqfIeESv1amYANYm4rV4srbAV++4c/zv/1b+TWSkuulPD5RCHs&#10;a829K91uKiTzTKp51k1jGQfKK65xXp90kG81DpmAQ6/ABbrBjGNEdcMah5RU1UQ3qiWMbpTyCa8/&#10;878jrxQy/zXIZVDSWF7KpoJunksnPJKKAd3cl4i4uzH05oaAq+v8LomAbtxPrnE9tsbpqJDjEUF7&#10;4KCQ/aigHVMxcVzDmGWa1eHwo7E5OHQ/0N1C9iOCdjvXmG0XNOkV1Ghbqhi9YIvnO4IyX25SXipN&#10;dr6lXbIzZ86cNYNAZm0ICOiuXWKzbX20qkSWiVKJlWq9KzFOe5B1f4z7cLzXjiSfXSn+Q2mBO7NC&#10;cPYNhpe+ohgA+3G43tmdP8YISAdqMVBVVhgwnBkKDKQG9aUROlP9JxjHz9XsZ+N830bXi+PrGdrR&#10;eOzkjkcgkdPbn58ZeHluiHcWLLOLd34HAY0DAef0DtKJc3xwuoxzd6gGjHOzpwSMc7U5FwLO2erU&#10;k+WJR3PCgN1J3qAbkA4aB76p6u31qqw1aww0yrWVW7epVopu89m0znX9aoGZM373v3+cNWvO7Nlz&#10;pUSlRQUlXL5Q8PpGdecSx6syCYxxHHop/Ty7nn+Zcaz7eZa9PPMuOhxOdYMYtdJ6qpmn18TTBt3U&#10;MRkHR76ZdJPPU8jjyWcDuBPQxNP+u/NSPuO5HBQ+qVzgEb5B3pSXsumUVBbQDcB3TThwSzTw2lq/&#10;K8I+l9d4nRJ2OyHkwurmX2icPUK2uwVtRtaY7Vht0rtaq22JcsSX21zeEZL8SkJuubTATJJx4Nhk&#10;jQP+gUdUxVYbyoiFqYinmigUW6tixgHjYMYZTvbZmeq/PTUQkg5YA/SBhRWOVQ0XxQJc47BgPw6A&#10;XTlsbw6kG9Y4QFOSZ02Mc22oQ2WgbZi3rbO5Jpw8lP+sRk/laRrzlH9vo8aZNVtg9hyB/Ye6j5/e&#10;jsYhujk/DH4ZM865EbgPunl5ajsEnNcY5/ZAJQAlFRjnSlMOBBxSUpUlnCyMPpQVAsYB3XSH2DX7&#10;mIJxalz1qu20yqxUy4xUCnUVamVUCsSknLatAchbRJkjMPv//v7+39/9WOe9DeYLt/V/aXFOMvyZ&#10;fhkxjm0XgejmX2Ec0A1rHJx9M4Vx6DV/yTScGlpSAcVkDSQaRzGHWEYuC3iJyGf8QCbrBuG6401A&#10;v/BJZIFcc0c8BLgtFgy6uSrie0nI86KgB+gGYHUDUN0wfAfj0Gu5MD8VsqVY7ha0GFljskPQqFtQ&#10;q2WpcvDX2xz+JiS2WHzL6q3zBGbDdyAcm6xx5pFd4gS2iK9WkhYLUBaLM5QrslKBI6fZzxyM0xnr&#10;3pfoM5DiR2biUONAbQXSAYO8xjjwR/wRMJAfDfTnRQJ9uRG9OeFAZwYZICdj5HTHnOZkLzBOQ4QL&#10;SCc2yMnH0eAPf/ztn/73d3ga/ec0dMvUjXnKW2s4X2B6MKsK/GLur//57v8tWPjR6b2dV48NPzna&#10;/+IkpJvtBJyDgyPioB6op0A31DhEOkf7cLiKNc7D3U1gHBJw+sjcvyuteZcbs4lxKpJOlMQfz4s4&#10;SPtxIOOgcRo9jeG4qbTXgpBcp69RoalUKaOetX6LkcwmE3nJOXQra2iz4HibOXf2nF9s/VJUaZlU&#10;01emh7aEPNUrZYxj3UnWIgC2kHT+Fcax6iPGMaWDU+gaMg2H7cGhxtGuZQKOaiUZAlch6eaVfC6J&#10;NmAZmcwxmGTx/XkhA7KYEiiIkr4rz7YlUuIRKKnQNQAbcM4Lepxb7X5c0BlA1xxebccaZ/9qWwKn&#10;hxhtwjjljY2zV9BsZJUJ9hxHLZBxf0dE6hsxhZVbZgnMpYuWSD8Ottk046zfJLhVYWOg/IZEAznM&#10;OGCctkCrvmjnwXj37YneO5N9d6YEAqCeHRnBTG8OzgCkMB3JeQT2Qai8EG7nMdCdzhgH6Er1b03y&#10;akn0bIx0BeNkBjrEuBi/+9nfAFzPyb86MHnVePb9uxqeMlM35ilvrY33C0LeHQbygQrMmTEPENso&#10;qKuvfGdf56PD/WCcZycG+Zah8/3wPuSdUyTggI/gCQDEnOfHBp4c6Xl0sPPh/nZuxrnRW369vYBr&#10;nOPFcdhzvDPRqzfCEUoqNE6Vk06ZjVqhuVKTjlatukq5nE6mmJysrKympibzNsFLnTlzzpx5M2fM&#10;FhOV3LB+U8GXekNbA5iMA7oZM04v2ZmYq5vXG4cLPs22j4Dj4my0IcZpIeDVcvXqCLg2Sq38lUoJ&#10;Tzn3pVLOC4Xs5/JZrxXEd+a5dArybGsylydbkoBHW+K5PN6a8C1siwMebY19IBUD3JeMAm5vDLu9&#10;MeSGWCByZa33RWGPM4Kup1YR3RxbTUoq0A3CuIZeHXyfoPV+IRsEr2+H7BGeyH5hW7zUL/MEsmSc&#10;GOfAKot9K8yGl+v1fK2e8IWcxx8FFReJqy+Xgm8XcoTiAUqBgxkOg6/Fl63cJuwpJRimIpFnLlfu&#10;oNHoYwrG6Ql3GIx2GYrx2Jnosz3FFyBhJ52prdAyXNA4eB/rKaakygsfgJIqJ6wvO5RsCZjJ9ByT&#10;SYCJPqAbYpxot7pIl9JA20I/K1EFkeUbF8HLhPYLCnOa/VsbeTXTNeYpb61xRMMyhXHglVhb6sTH&#10;Btwf7SHrFQ73Pj0+QPzCigbv0yEqMA7qhkCn/01nnGtt+WCciw2ZZ6tT0TiHckL3pPoNx7mDcdr9&#10;LVt8zRs8jMA45dZqRWZKjXoaVeqKOds0YkS2iImJbdiwAX4FfKPAOLPI3oQzxMW2iG7YnLFIr22b&#10;z0PNAp5VI1nrgMaxhaqqjzEO1zXIBL9MBp+GxrHoJp04Jq0cWgiQbkjAocbBRdtq5S+VitE1z+Qy&#10;n8qmox3QCBP0AUypDwCfDzyWSgQeSSZwwQcnAI/fl4hieSQZ962AX1jR3N0UAeBYOKub66IBYJwL&#10;a9xPr3YBWOOgdA6ttN23yoZi9T2Mw0qHNQ6wa5UZzgBMX6Qa+p4E6OY1xvlg6aeA8xahCF2ZHBO5&#10;MnvNBm8TME53mH1/lDMaB/uPsbbamRVCoH6ZEmbaDn+gituP05cxphs0TmuCNwDGaYhyrQqxL/G3&#10;tHDVl1Jej68R9+plTrN/a8NTZurGPOWtNY5oWMaMA68NgAQLN5WlKXt3tT053Pf4UC8YB2LOq9M7&#10;GNfwwR4cNuCAldA4RDejHY/2tTzc2/xgRz0ZFx+ovNZdiuPiF+oywDinyuKOFERgwIGDoyPYBoyD&#10;GafERq3MSrXQVKFOT6VCQz5xq5LncuF33nnnL3/5y6xZJFXjewX34fbXv/rdL+b/JuprtZJNDjcU&#10;03hm1TyrNgJrHHKBhzdTDIJPBpyHyLpQ+OtgHBM6sdgILMM3jnEzvfwmvT63fi1ZR8rM+it5rpD/&#10;XCEDwCupQ8HyZGsCwq9fxmB/9FgqfjITBMHycHMMwPUL/48RCHb6sn+cDPNTKcLdTWHAHYlQ4KZ4&#10;MHWN/3VRPwB0c0nEa4JxxgLOMqvdyywIy032C1ruE7Lcv8YK2StMmc44ItYIPo3oZo3liJDFdmGz&#10;ISGT7tUGLUs0c1frxi2QM1grr716K2McqPlnjzOOwO9mz/nfX9hJb/BQ25JlKlfqwBinI9QOCquh&#10;WLcdCcy1X8A4ZHuK72scnP7HGgdKKtY4TbHuaJzSACtnPzNVgy3wAsGNs3HnYzzN/q2NvFHTNeYp&#10;b61xRDMB8jHiuk3QzbzZvxhqLT6xp+PRwW7WOKQrhx9tJuvm+bE+TDePD3c/OdgJ6QaMc3cXmft3&#10;d6gGAs4V2olzoSETx8WPl8SM5pKAsz3eAzIwHCVonBpXvVI79UoL1WIj+Ro9lXJN+dCt0o6rhebM&#10;nAVggzfqV7/6FdzC/RlkC+YZHstU4qWsr8gm8UyrGOPYdpOeY1CG0xCd2jd+nvFrYI3D6oZrHMNm&#10;ngFUUrSYYusp3RpyGXVcn61c9EIhHzt3n0qnPNmW/GxLAvBUKh54sjnuNTzaFDOBCU9A8EcPNkZx&#10;uS8eSQkH7omFAeydu6KhE8CfAtg9jK6BSootpsA11zb4Xl3vA7qBkuq8kBsaB3QDQLQB1+xbarFn&#10;kdmOxaY7l5iBcUaFGNdwjQPhhWuc3WusEVAMgM9B4yC7hcwANE6KiG7UcmVdaQ0lMdlpjTNfQGCu&#10;gPZWUUs12SxThVJ7bTROV6gdfI1BYTXZOLuyQ3GTiinBQXSAGRrnr3XoTw8GcKCqNzWgJ8W/M8m3&#10;Pd4baIvzbIp2qw6xrwy09QuyMbNUngMvFl4unFfwFY4n2L+1kVczXWOe8tYa3y8TgfOWnLq4hTp9&#10;IaeG628c6gXdEI70QX4BuXBjDmscRjp83XCNc2+kgTFOX+nVLmKci03Z52vTWePsSw9gjdPqZ9Hk&#10;ZVLtrFtkpVJtqlKqL1ekJp0uI+62baPDpnXwtrHGgcb8PtDoKzcXUvZXGG8cB9BNL8kpLpBWOLOK&#10;X+MdFA3eISUYNY5NL+3B6eCZtqNuXupBruEYR7uabxy6ZpJc1DgHjAOueSKd+Hgr3zWSMQS0Bt6f&#10;xKPNURN4sDEC1fCG3BMLAe6KBt/ZEIi3eGcy+Ew0DroG0g0GHKikUDfYgwO6OUc7cU6udDyy0uHw&#10;CvvRFTagm71LzAHQDTCyzHjfaospjQOMCFntWGWxfaUZMLzCFNi+wngCO1eaAEPfaPcuUG/4SqXq&#10;M3mf5fKuX2+R2iIvJr5lOuPMmEeQ3CiqrqwQq70t306nztMIjQN1OhgHji40DpRUuzKJbkZywnbl&#10;EkbyIiaDP0J25ITiCnJgIDOoPyMQ6EsP6E3160nx7Uzybk/wbItzB1piXOvDHWpD7YL9beytNWbN&#10;JZ3GJOHA9zdzgv07G57SUzfmKW+tsYqZANc4pK4SmHF5pPnaXlJVAc+PDQDMHD+6rmrKegqMg9Jh&#10;enB2N93ZSacaQ0kFAac9/3Ij0Q2UVCfKEg7nh+/NCICMA4dFFy2pQDcNHka1zrrFlip1JirlurJo&#10;HCfZjTZS6+A1zZ0xSTfQ6Cs3WKfiomB+TirmhWEpWUEOgHGc+pl15NMZx3ESDuAa/mosTDeWfTyL&#10;Xp5pN8+kkxhHt55M8wP06CWicPs+0I1WBTGOWjEahwk4fOMQy2yKAviRJIIFTcF9hAuVCMkpXKZ8&#10;EEGbgGVurQ8A0DivgR2QAm5uCABurPcHwDhsujm7yuXMSuejS+2AA0usAHQNABkHjbNzqREprDjG&#10;4ccWsqcf6gZEM7TcZHCZcf9So8ElBgOL9fsX6QJwB4BHgJ5FWq1fKJd/IV/40VbHLyTsPhOfP/e3&#10;wOR+HDho4XyZNZscu2s3rJfcIhWqIZVirlbhrIMD5NiVMxzHjFjtSgvYnRG0OysUYJ0CitmdOw7w&#10;EQvoabJxANAN1zigG6Ah0qkuzD452t3JSu39D/72t3/8L/EjHKrMCfbvbOiWqRvzlLfW8NefDHlv&#10;QDTUOP94792vF31zY2fjgwOdL44PomjIyPdxMhTF3KfRhh9w+p8cG9PNo4Odj/e3PtzbDAEHjAMB&#10;52ZfBdc4pyoTjtGAsyvFF0epQDdAozvRTYWdJhinwVilUke2QF06VUbcSkHSZJsYGAfUMnv2bPxF&#10;mPeLNFIKam1WNVcyOiYa9ES3gGfdTHDs4jn3EuMQ6dCdK8jmFeOlM1k3ON+PgV4PD41j1jNmHK06&#10;Ct24j9lej+7XSTeyeqmU80wu85ksDTh0GAjCC7jjoVg4wFcDyRfI/Y2hAPeRN4GNKhNA0dxa73dz&#10;nS9wY63PayDP4VpmrR8Lm27ANadWOB5fanfwG0tg3yICqxvWOJBxwDh7BcdiDtc4bMYB6XCNwwJ/&#10;HFpqCLfty7Qh4OR8ujX9g00WH4kAs2bOmzlj7nTGgQeAv374wQcLvgjSkI42UimwVmvwNmsNsCTz&#10;ACMch2Ldtid67kz2/q7GIcXXeOOgdCDjdCf7AFzjwC0YB2JORqRrqJuRkNCSb77+hH4V/myc8aJh&#10;YTLObDinZxhrKwV5OYEseMd62WjDGmeyg7C3GHUD9dTj0Q40zgO6vuHOYDUZpeosutxGRqnQOEeL&#10;yQJOMA58BcF3EU41rnPRI8axUS+1gKpKrURPPktLNl5eQk9ZSVNWdh4da5xJG/wizPtFGjGOiqym&#10;torBbjG/W/p5jHEcunhO0xiHqxj2FkHXWPcTcP8tMA5g1ssz7uTptfB0mniadTyNWrKFMAH39ywj&#10;AUe1kKecRy4uKpv5XDqJ9gfHPZIitRIY55FYOHBfNIwAouFzb0Pw3fWBeDuZO+sCpuT2Wv/JcH7q&#10;e0vE5024sdYPuCriC1wR9sGJxZeEPC8JuV8UdDu7wvn0Mgfc5f7gVxaHvh5nHGRkKYUaZ2SlGWsc&#10;YB8xDplJjOxaabVzhcX25ebA8DITYPtyU2DnCrNdqywAcFPnMv36BSopC2WiPpRQWiSotmwtfLhz&#10;5/6SSGdK40CpDYfu/Dlwz0JR0k1fJcNAttbVCGMOjpFDYTWS5L0rxX9fZjBjHFpbcf3Cgg+ibohx&#10;skKAoaxgNA4AJRXoBjMOW1LBbWOUM0gnP9wl2tlAXmaT6LpVTMahozHMWfZvanieTN2Yp7y1hr85&#10;F6ahcWYSChN8jwzVPznQ8uxQO+sXlAuHfpYJxoGSimuc2wPl13tLrnYUkD1x6tPOViefKI87WBC+&#10;LzMQjIOjVNiDU++sV+uoU2WtXmqmnKcvA6TqSIfKrP3ok4V//r9//kpA4NfEOOTzG/8ewh9myKtr&#10;b5JV7N/oc8l4KuOAZVA3U0oH15eja2z6x4xj1UOMA7cW3TyLPp5JNzGOdgOZ5kdA1yDFJODQzR9e&#10;ymU9lU57ti0edUOWC2wKg8rlwYbg++smCmUCrDImA0K5JeKHcC3Dhf6UYxNh72/l2hofAEXDdw3i&#10;Dro5s9wRt7g/8pUl6AakM51xQDcTMg5rnAnS4XoH7uAjAD6hZ7lB1xLdmOXyfp+JrxfZIL5BHIxD&#10;D074XqGRZrxxZgj8ZqbAb0k2nzvDQEvZ0kQnz0ypxEajxde0M8iyJ9R+MMoZjLM7xRcONjjkdmeB&#10;dMhu6lzLTAaesCOHwBoHAeOga4CORC+2H4c1TkmoU46vlZ2FoaL0JuZIpcPA4861H72Rt266xjzl&#10;rTX8zbkwDauqmYTO8pRzeyGnNL862oWrFgDeiQG4fXG0D//I6oYdonp6iAk4k41zjb9DBRjnTFXS&#10;8bLY0fywvRkBcBD0hTngxL9aN4M6J91KW81KC/UyE5UqXblyTelYpU2BkmsgVwPkoJreOKvXii5d&#10;LdIj4XPelG8cuy7Sc4w9wU47yc44DuAXSDFQNw0yKzMBK3AKH4se/n14nO6/ZdnNGMd8gF5TlGYc&#10;XKuJmwejcdRL6N40BS/lcsA45KLGdLQbx61xeOj+OjBO8J11Qd+b22sDWW4JB0wAH7wh7Dsl14V8&#10;pgR0c1XIC2+By4Kel1Z7ABBwzq1ygYDDNQ5mnANLyCgVC46O71lhtm+1BXd0fErjAKx0JusG6F1h&#10;2LlYhzXOhnWi1DFzZpIlDeT0IK7BxhjnVwAORMtt2WSgpZqks63IRqvBw6Dd3xyM0x/uCDl6R4In&#10;SGdPqh8prEhtRbwD7MkJmQD7I5DOTqqb6YwDuuEaB6uq0jDnomB7LydrXVU5vLokHq7jzrUfvZG3&#10;brrGPOWtNfzNuXAbeW9mzBioy7442gMZ58XhDsYvdO3CdMYB3RCwnkKoce7vrAfj3OwvY41zvi6V&#10;6cShxoHqmmxP4WfR4GFU7axb76BTYalaZaZWbqxSJ7u5RmZTwGbhkC3rmbeGfNlBPYWvkXmENmKc&#10;9z/74t2PPxtWCDlrkcuzbiTYdRBALvZDPNthns0gzxrCywDplLHofWnS8cq086UZ4blpxyvzboAY&#10;Z0w6dIgKjUOkM0Qw6eDpt/BXh5fw1EvJ1qKAWjGuaXgumw26eSSVjFNm7m6MvC0afmdD8K31E/XB&#10;5e76NzURPnM679xY4/8auUwJiobVzXTGgarq8DeE0aU2wP5lVix7VliRGYCrLfYLjtMN1zisdNg7&#10;rGu4ugEg4LR+rRm5WMbnY1EJcfFNGyXg0541Y/Zk45DDlTQ6s5caR3St4JbNohEqm3ItNcsdNJp9&#10;jDsDrcE42JsDhRVIB3SzB0TDZ292yATYH6F3uMZhq6opMw7oBqgIdyoOsg3xcjDWlP/ZOKSxomHh&#10;NvLezJixp73k8oEe0A2JOXzdsNLhGmfCHBzUDWacB7ub0DiQca52FV1ry7/YlH2uNuVkRfzR4ugD&#10;uaF70v3BOHBMtPiaQ8CpctKpsdUC41SYqBbryzfKbAZC5MV9pITnz4ZQTRo58khExZfJh6azX/72&#10;97/9w//2Kocct82j044beTYdBEuaUMx6mK5fxLjjhXE78MyEAMZB9TDSsep9ReFZgW6ocaC2QuOY&#10;dfEMW+mmotUk15B9guklGZRLeIqFL2VygefbMh5tTnmyOeG+WPQ90ag768Pvrgu9szbkNcAT7m0I&#10;nxL4EfvX8T4L+9dZbosEg3SuC/m9OWy6mdI4WFWdWGIH0gHdHF1EdDPBOKAbssoBdDN+BuAE4yCs&#10;WabUDdC9VB+ME75IGozzzZdfrVy2nPncp8k4dFrvPNqVJ/Dh+//45OP3A1Ql0210S+1UIeZAfO4O&#10;IcPkYJydiV4k5qT7kxHSaXQDsMZBcMbgcGYwMJQRBPSl+nUnegNdCV6d8Z7tce5IIxgn1L4ywrk0&#10;xCHMx8nORPNn45CGvzkXbGP/+dmzTu5oujLaC7p5erAVLTNBN8DLEwNc4zw62Dkh44Bx7u2suTVU&#10;ebOHdOJca8+90JiOnTik2zgnZCTNb0eSF2QcnPUHxqm20a6wUIeAU2Kg0Km0rU5yg4+6tKeK1Fwo&#10;2+Gl4XfdNMYRmDV3xpz5nTqRxzxKiW5sW3jmLTyzJmY/UMN2sMyYcczAQQRWMQSbPoJtPwHXYdn3&#10;EXCdhM12AsjLpJ2nW/tKq5q5ChXoRrWMp1zGUyh6JZtHjLM169mWzKeSiSgdwoYogmgEgXt/PA/F&#10;Irmwj7PqYTXEPjIBIh1+8GHVQ4LP9GA/znRVFfYcY9I5udwBOLKSwM45BpiVnNQ4XN283jjT0b/S&#10;CI3j/7kE6Gb1ylXwoZMLs0xnHDirZ85mZr7Q48FZWSrSUjfXTLbGVQeMA6BxoLCCmAPGIYzTTRCX&#10;PVmBXHZlBgE7MgOB7RkBwECKT2+iJ9Cd4NEV594Z64o0hdkBaJzoQHcnC72fjUMa/uZc2DZnzpxP&#10;P/9s5erVF3a33zjUD8YhhRV/32KwDHblsOCPnh1menDQOE8OtAGMcbZXk25jukPFtVbSiXO2MulE&#10;aeyRggjcaZRsqM43TrmDFhinzFytzEipUFeuUVmqeLOwuYo0wBqH9hlOY5yZZAC1SSNsj2M+2SXH&#10;tIZn1AC8NG17ZdYOBRTAY3pn+vhDUbSr2G6QwWGYQteLs3uwk6mAFNudxDiQmCDmMHv90as1kGXi&#10;lTzlCp58CU+2kCdT8GIbSCfnpVTqC0lIOkmPNiU8kUDiKNz7YzzdlIA825yI4B8ficc8FIsGwFP3&#10;1kdO4O468M4Y5EFOLILIw3JLOOjGmsAJwIPXhUE6fngLXBXyuSzoTVjjdX6V+9kVrmeWg3ScgJPL&#10;CUdWIg44+Rg4uNoBGBWyAb7VOMAExUwAjRO2WNrvC4kvFyyEmAMf+pQZB9eOk57HWWSzLmoc0izk&#10;N3vqq2YbS5fZq8OhhYXVEB2xgpiDxoHDj+X1xsF+n50ZgcCO9AC4HUr26UvwBHrjPXri3LtjXJGW&#10;UDugOty5nBrH1dpg1py5AB6lE861H7mRN2q6xjzlrTVWNCzYZtGlA5o6mkGhQVf3ddw82AsBh4xV&#10;cYwzAXyc7TBGWOPcG2kA45BOHDoT52pLNuk2rkg4XhJzOJ8MVMEXDhwEEHqhqkLjgG6KTZQg4ORp&#10;bSuQWZu7TVhNVUZPV2UuXX1BdTO9ccjGAHNKFX27TJOe6ZeQmcfmbTzT1le2PQDPjsYWZiUnLnfg&#10;wBqHjF6xuuHDPD7Cs9vJ9CIbt9L9jCsJ6lU8NWochVKefDFPruiVXOFL2QKeTBZPOvOFdPrzbWkv&#10;tqY935IKPJNKeSaVRoE748AnAPBkBP/ImgjUA7CG4t7n8kg8CmAjEldAkwET3VwbCNwQCUBY9ZDt&#10;KVa5n1vpBtJBzqwkHF/teoyuIMcFVmTFgyCRzpsbB5hgGS4Dq4zbvtEKXSrju3DTX//yf39/56/w&#10;CZPPfTrjwHE7ZzY5PuBLhyzunWUovdlWQzHDcGuBpWK1sy4YB46xQToV8HsbB2IOuAZ5vXHKQwhx&#10;IV4edibv/O3vAB6l3HPtx2/kjZquMU95aw1/cy7Y4D89d/78wvT4kb62a3vbbh/sfnaw+8WhnpeH&#10;exEeZBwOr472wYPwBHgaWgZ5tr/t6b7Wx3tbHuxquDtUBcbh71CRCSXV6fL4Y0XRB/PC0DhkMg41&#10;Tp0L2RAHR6lK9OQLNLelKorHbBXeILpGXGIt1EtwTCHc18w0jnHiVbwKzGKeGhbxLKt4lh08624m&#10;p4yDPy6OgHHshwmsWVjwyla4V47TLnIpCDI9BwqrVrLKQbuG1FbqVa9UK4hxlKCwKiHSUSyGCosn&#10;l8uTyXkpl/NcNvsFUU/my22UrbmEbdksL6QZaDdQ9ivZHATvo3fQSk8lkxGITpieWPAR+BEbjqh9&#10;SD6aMhyx3N0Qfmd9KHBrXQhwc23wDZEg4Iqw3yVB7/OrPM+ugKRDOLOScGK160lBt5OCLsCJ1c7A&#10;kdWOwMHVdgB6h4WuJrcF3tw4gyuNO77WClkm47Nw0+9++z9//N3vv8U4NONAiUWgz5HfJK66TSpB&#10;e1OWKVlK3upngcYZgMIqaQrjcJnOOMhIeiCwPcV3MMFrOuNUhdhXBtulBDsF2ust+nrBwi8+hZcM&#10;MMctPVaZ4/ZHbOSNmq4xT/nRG35LDFflXNjZcQcSymg7Vzfglwm6YY3zdLQTXQO5Bm5BN4/2NAP3&#10;d9aDcW70lYJxLreQmTgnK+Ih4IBxyMbGdAEnVNdYVeFU42orTTBOsa5cnsbWYGmRSEXRub+aQxD4&#10;zWyBX8ERBkxhHNpIzSwww07O2kfH86pK0nPTEp55M8+2kygGpxdPgDUOFk3IlMZBIBbBE+x6eDZd&#10;ZHMco2aebu0L7WoIONQ4tCtHuZygQsEr4XFRLuGplJIoJFfCkyvkyRfxFEsI+Hz460olPKVC5KVi&#10;AU+BgLuU4o6lLLid4ARwry+eTPpL6VTgxbaU51uTkWdSSXD7ZDO4Ke7BxhgE7gPM+P3GSOCOWMRt&#10;0fCb60NurAu+ui7gkojfBSHv84Je6JpTlNNC7mfWeJwWckU4xqG1FXc/QLpvzpTGAUaEyETkCexe&#10;Yz20yqTzG+2gFbJeX2+eP38+/WiJbiYbBw4D8gD+FBt92j/+8bdvFn0VoS6RbqYEB1WLl0lHoEVP&#10;qG13gsdAis+3GmeydIDdmQHASIY/3DLGSfLqinOf0I/TGGpbHeYAxskJsYt3NzTUU9wiKUzOLP4h&#10;y+3ZwUd+nEbeuuka85QfvaFxdjcUgXHu7mt9cIAYh5XOBOOgdMiPDnVBqMFcw6YbNA7Z25heD+96&#10;K9lm9HxNCujmaH7Ekbxw3KFiOMatL8wBjIMZZ4JxwhTEgmXpuDhZevHL2QK/+BbjkONvhrWCtaee&#10;53m5mEeG+TyzJp51O1NJgWJIJYWuwbWanF3+WMiDezhw7INusu/nWfeQbQCNWl/p1L3Qrn2lChmn&#10;iqdSQXpziGgqeOpQalGYScl88EHVGp5yNU+lkmQiAMIR3Idb8tfhftkY6CBm39L8N0U+h0EumyCb&#10;xUBklEnKNH5EQnC3nYeb44D7G2PuikeDdG5tCL22Pvjq2qBLwgEXhHwZ7wh6EtZ4nBX2BOAOAHkH&#10;yyuucfh7dL3OOOwi8gmgcQJWynp8sxkcAp8/egTA02Nq41DgPvDLX/7y17/+tZ+iWKyBfL6FEhRW&#10;aJz+OLfhZJJx9mYEQMTmiuZAdgjAGmdK76B00DhDid5TGgeoC3OsCrLLD7LL9LHwcDDVUdlKlnT+&#10;bJzJDY1zpLvq0u4x47C6IcY5PkBcQ2/JI/Cjgz0vDnaiaFjQOLjTKBjnVm8pGOdqc+656mQ0DgQc&#10;NA5uM9oRYNXoaQy6KbNRQ+MU6cjmqEmFqUgEKYrC4QTMJbqZ9ybGsVC0dtP3PLE19IFRLjVO21j3&#10;DasbxjjjO2vYLDPOOBQnCDsA/vVBsqkg2Zqr7YVu3RPN6mfK5S/UaGGlRrfjArOQpeR0CwsW+COg&#10;Q9GsZ1AB71TzlHGLUj441o6oQvYpY67hid55ExRzGRRyCBiL8L5iLqah59vSgEegG2BL4uOt5PaB&#10;VMJ9skFX3J2NkbfFI26Ih18XC70mGnJlffDl9QEslzb4ARfW+wLn1/mAdE4IkS0smN6c8br5HsbZ&#10;LmjWtUgnUFDeY7Ekfvp4Wry5cebMmQe3ropiIQby2WaKZQ46ZGJOkGVXlONAvPtk3QCjuaGMdHII&#10;XO/gH7nS2ZnqP5zs05/sPcE4LZGOYJz6cIeqYJuiYHvAz9XCQG3rrLnkzGKO0p+NwzZinDkCJwfq&#10;L460o3HGXDNlugHdjHY/P9DONQ7oBgDd4C5ceD28ay1007/KJKinIOAczA7Zm+aPPTidgdZkASfH&#10;OKXGSoVa0mAcL+XNLnKi8IbMmjWLDI7CkUS7aqYzDj02ZxmoWdsZex7bFnpTN51nVMuzbmXGucft&#10;/kcV47CLsps4BW+d9tL7BybiuI9Ckw7kILshnlkfz7jruXbjY/W6JyqVT1WrX2hUviRBpppM1dFr&#10;oBsDwi2fcfZpGgdZolVNXYNwjKMGwQekU8JUZEpF3w55Gg1EeAso5DF32EcAudxXsjnYu/RUOu3J&#10;ttTHW1MeSSWz0rkrEXNLIvrmxijwDkLtEwRcFg2k+F8RI/Y5J0Ku7vAvNM7ONRascWaR7jtiHFQJ&#10;nh7fahxg9uy59hqyfuY6uVaqlW4GcIDBF1tXhMNwgscE46BowDgH88KA0fywA2AfPlwBsdIB40DG&#10;AeNMGB1vDncAcAV5VZBDub9NtKetm4nGvF+RV45H6c/GGWvwn57zm/kQcK4f6L2/v+3haMd0AQcf&#10;p7ohAWdK4zwi3cY1t/vIQBUY50JdxpmKBDQOBBwwzmC0S0+ofaufBTM0bqteYqVaYaYGxoGMk664&#10;0VJxq5WyNLysObNm4I4EdFn7tO8PHJtzBGYrKBpr6dgd3BJ4TTeNZ95ALgo82Tj2OwloHHuwzD6e&#10;035GK+TOoYk4jVKoj0A69rt4ZgM8455XBh1PtZsfa9Q80ax9olX5XKeaZ9BAdgU0aiLbA5pwaSQY&#10;w4/gCfTSnXhxK+YSV/QKEAizHp0CCiOhCVdR0Ct8vgmqxQwq3MuBUvCyWYhC3iv53JdyOU9l04En&#10;MmmPpFMfbkt6sDXx/paEe5JxtzbHADc3RV6XiLi2MfyqeOhV8eArYkEAGgf4lxtnRMgKjNO9WDdI&#10;SNFzidT8X/1yzjyyHSWCp8drjMNKB4xjoKpkpa+TZKyYZ6fT4GEExukJdxhJ8kbdYA3FGgdcczg/&#10;HI0zQToI1zu70khhhbNyuNJpi3IC40DGAePUB9hVeVvGuVgEWer+zx9/9ev/mYdH6c/GGWtLBZfL&#10;KMvf3N975+DAg31tjznGYdMNgAGHdPGMdgNoHFY62IPzYFfDZOOcLo/HPUb3pQfAB98bQS74i+sb&#10;yh200DhlRmRoPF9tS4a8uKmakqWmKrwhZBcuahysqqZroJu5M+asWrv16+UbRiWDrutm8iwaeDY0&#10;40yoqrjpZpxrRimvNQ7oBrAaJtIx6X6m1/ZMtwF4oV8PMHuSmrZNvMIMAo+btPCM2gkGbQz6dKAd&#10;0EPoJWgQvH45s3cyVG1vgDo8E6RTytxOCEeKheNQKHgln/9CIfe5PNleg5HO1pQHW5LvSSbckSLS&#10;ubkpGuBIJ/QK1FkA453AcyI+p4Q9jq1yns44CHqHC+7U9Xrj/OWv7/zhT38EfaBH8PR4Q+NIb5LU&#10;UlaN1JPNsCXGgYMNjAO1/P6MQDgIUTQApBsAdIMcKow4WBDOwgqIW1uNpAeSmJPmjzGHlU57tDPQ&#10;FO0C0mkOsG70s0xzs4q01P3zX//wp/9jrifzs3HGmquPe3p+1pWdrXdHe8kyhdGO50d6yTzjScYB&#10;3Tw7yNRT3ICD3TdoHJyJc6u39GpHwdXmXDDOqbI48jVCS6odCZ7dYfZQT5GZOC4GpbakpALjlBjI&#10;FehK56lKgXFkJTZtE99I3hAorGj/zXT1FDbIOPNmzn3n46+AA5Ih1/SyiXFsW8l18sjGo/xNuYh0&#10;sCcYu2moaxCucZy4jDcO/F07Kh3zPgL3ClbmHTyLTga8bidi0U4wb6dP6yKLs0A6hm18aNIhYaee&#10;p1s7BmYfTYg5VDpvgjpIB5MO1Q1UZOSqEpB0KPyBMBwLA14o5D9XzH2qkPNEPhN4LJf+SDbtwbYU&#10;4M7WhNtb4m5IxlzfFH1tU8RVifDxhAIXRQPPrvU5KeJxZPW3GIfL642zS9iSNc7c+fNnzCYGQZvg&#10;6fGGxvngg48+/3xBoJZMlrNpnbshzgPcneQNuoGDkO24wXoKvgvh4IRbMA4rHbwzWTo4TA7GmVI6&#10;TbGudZFOrYE2Tf5WeT6O8bZGny18/8NP/4FH6c/GGWuNtXkH9/Ze3w3G6X68v/XpaDvIBWF0w+8z&#10;Bt08HR2rp/CW6b7Z1QC3d7bX4kycmz0lZPofvR7eidJY+Gj3pPpBwBmKdeugg+I04OiU2GiAbgrN&#10;oZ6SztOQSlOXTFAUe+dPfwbgrWKM821zqMA45O37xe+hONy5LeKcYT7Pooln205040z3OXbdyXMZ&#10;4TlTZUxpHMY70xiHeT79u+AdMgV5iGc9yGNXmRO6GKy7x2HZRTXUxTMHE3USQ5m0kWmEkInIxsmN&#10;BOzx0a0eQ7uKQMqrSWaZjgnG4UqHIxr2DoDGAR7LjjPO3W3Jd7YmjUlHIgq5vjkSuSEZdUks5Ny6&#10;gJPCXkcF3Q8JOh9c7UQuy7naHhldNQb7IMuEIotll7B192J9NA7ohviFegRu8fR4Q+PgHSf5rRGm&#10;+hOMcyiHWAbTDdxB4yBHi6MB9A4Legelg8YBcNEDSgfKK7a2aoknF5MB40DMKQq0S3LQW7r8iy+/&#10;/hCP0p+NM9ZGWgvO7Gq+s6/z3gHGOC+PdL862jNmHH5JBbrhGocNOA921BOYXbgqyUwc5gqcWedq&#10;U9A4kGlBOmAcyDiNPqa1HoZldtpgnGJLlVxjuSKdrXmam2M1JKJUxH71m1+TY4lTVc1kZhtP3bDn&#10;GIIOMKAQc9ysiBjHpo0xDrNLzi7KbgJklqnBRMPBeT8F/gpnTiDpQsbdAvvJaizrHgq4hkIuI8HH&#10;hv+gZScB0xCAXTzGTTzDep5BHUEPRFM5hnYFhXoHk863osE3DqBWytyqlgAvlQuBF0oFE3iqlPsE&#10;dCOf/Ugu85F8+gPZtPsyqfekU25LJ9/alnRza9x1yZirm6OvbIpCrkpGIteloi5tDD3DN84o6OZf&#10;ZJzeJYbBwkpeS7fQj5SZZQPg6UEewYbGgY+e0/BgmD2bdDmDsOyVNUIt7XDmMRTy8G23n45MYQ2F&#10;usF0AxwrIrrhArqBWzbpcDMOGmcw1bcvyQuXWaF0muO962M8WoJtmwKt87yNkh015JUk1m1Yhi/s&#10;Z+OMtYO9Fef2tN7d2/5wlEyxeXGw8/nRboA1DtxB4zw7SKb8cXUDueb+TnLNBuDeMAScmuu9Jde6&#10;i3G9+OXGzFOVCWgcKKmglobPvj3IGo0DJVWxtXqhqUKugUyR1tYsJfEI1Y3hKuLkaCO6mUOYBUL5&#10;lozDGIfuKNYqF7XPtJBn0cKz7vg+xnE+OA6XAxONg5N30DhkKy/+boFTABmHph5wDSm16CU9gQkZ&#10;x6CBgZtxdChMjzLdH+NNYJIOBzLQDqmn7KVSMbmQlmIRl6eK+QBIhxhHLvOBbMZ9mfR70ml3ZPjS&#10;2ZJwXTLu6uZY4MomYh8ETHRpY/jZ9cGnRHyPCXl9V+Pwa6uJsMaBjEM/0u9sHHh8LpmFTJq5ioaP&#10;pW2VE1nSCUcd6cfhGwcUg95B1yDHy2KRYyUxKB28A9JhCys0DgacgRQfNA5bWDUneNbHuKFxinxN&#10;s1x0TY1VZKXX0YP0Z+Nw2skdDRf2td/f2/74QNfzfW2vIMUc7QZQNOgdNA7OMEbXYDHFugZ1Qy74&#10;i+vFqXEu1KeRj7AoGsrm3Sm+ZJ5xqF2Lv0Wdp1Gliy4EnCIrtUIjuWydLaSkUhANVN0YoCyGRxu+&#10;JW9iHEzRZJXNrFklkoF9BtlPTRrIDECnfp7zwLTGwfvj2E8U48rBZR/PeS/PZReB7X4mPdB080CH&#10;QdI5bdtLQMvgfuy4R/KUxsEL0YBxUDqMa2rpHX7YIXmHgsZh+nQm+WUKaNJhYYJP+Su1shcqJc+U&#10;irg8Vy5+qlzwWCn/kWLOQ4XsB/KZ9+Uy7smmA7dlU27JJN/YlgRc35pwVSruimQsJZrl0qbIMxuC&#10;T6z1PTqVcaZjHzKVcXYL2vxLjMNcaGjGTC1lVTtzS6jcOwJseiOcdyb6oHFYy3B1A1+KJyviEdY7&#10;cIthBzMOGgfAgIMlFeqGbxz3+liXxmAboDzIutDbxMvFUFNZHF/qz8YZa2d3t4BxHuzrAOO8PNAO&#10;TDAO6ubFoR5c0IDGIZ3EO4hu2HRzd6D6ZncZ1FOX28jVfnFcHLuN92UG7kjwxIDT7Gde425Q4axT&#10;YqVeYKpUaCCbo70lV0M6UVbUVX0LMHvuHGoceLO+i3HoJ5oi5VtnmPbIoOZfZhwCNQ534jJe7wGM&#10;A0DSYfctZY0DWPcSLHsI5t2027iL7JvBjljhWBVeHALAK9KQDh1OFzLwHaQzqc5C1MvBOKAYgNUN&#10;uaNSyJdO3kOF3Afy2SidOyAdmbRb0qnAeOmMGefy5qhvNQ7jFw57BAnTGWfnGqt/iXHm0jkVysrK&#10;JiYmaJyeMCcwDhyEYBzWMsjxkhjQDRylqBuI5ABKh8Rzur8KxBw24wATAg6A/Tht8a6NUY6NofYN&#10;wXa1oQ7F3ubBDrrO+rL4Un82DmnwH4W698yuZjTOk9HuycZhAw4aBzMOBJwHO0gxxaYbEnD6K8E4&#10;EHDQOOdq0nD1JhhnT7o/9uCAbhq8TYhu7NSLLJQLzBSKdWWAPD2lOLmNpjqKAOk1JK/tuxkHCZP1&#10;zjZKuKlR8sy08a0YB24x5jBhh+8ddJBdPwMYB11jQXWDxgHdIKxxWN0A2H8M0plgHAB0Q29faVW/&#10;BmZFO59XmhUA3nmhVvZcteSZSjHwVBlcQ+48VikAHinnP1TKu6+Ye08++658BnBLLv2mbBpwQyb1&#10;unTStW0Jl7fEXZKaaJyzoiHTGYfrl91CE5ngGhYwTt9SoxARZXbO8Xc1DjRyfSEy0VdgyeoVEtuk&#10;CqzVWvys3sQ4Z6qSzlYnA3AHXAP2Ad1gzGGNsycrGI3DBhy2pCLEObdE2teHEqqDHUt8rOLttAIN&#10;ZMiLJy/3J28c+C8uWbJEXl7+7K7mS3sZ4zw/0E4Gv6lxwDLoGtTNs4OkXxkzDvYWjxlnoBq41V12&#10;s7MUr4RHBsUrk+CDhA/1YHYITsPpCLbBkgqq61I79Qo77UJzlVIdOTINR0MuXn6zlpqCvo4a85mQ&#10;w+Y7GIdWYrOC5L3jdSOvqxXx7Lv/9cbhxpwpjYP7KINxoKpi0w0TcPiuYXWjRycEssYBp6B0Jscc&#10;4A2kw7qGC3rnpUY5GAelM9k4Y9JRyATj3BknnWRWOqxuoKR6G8bZvtqCGEdY1WPxD+o5ngsRR0Dg&#10;f//vL39/958Zlko1vmbdoY6kqsoIPJQTegJqKD6oGwDC+NnKJAKVDgDSwW25obzCQSsqnRCsqiDj&#10;4Og4eocxDl3u0BjmBNQE2ZX5WKTZa0UZkYxD2k/YOOR3xhYeHt7S0nJxpPna/o6Hox3PjvY+HW0H&#10;WOOw0gHdsMZhhsPp+BRbT6FxbnSU4Kw/CDjHS8l6caiW4ZMmu+GE2bcGWELAqfUwrHbWLbFRK7fR&#10;ZI2TqLwtfIvY5ws/XfjNF8xnQj3yXY3jreQdafD2jcOVDhd7etErMI4VBhy+br6rcaaTzreAY+oT&#10;pQOwMYdNOmicJ6qFqBvkvmI2kY5iJkhngnEANt28JeMMrjbpWW4wjXHoUftmGYeskKDhfc6cOZFm&#10;8nneJj0hjiMJxDiHc8O4xsF0QwIONc656uRztSkIeoeNOcCB3FAwDsQctucYdMN25YBu2qMh44wZ&#10;p9zXMt9ZL8VC6S+0/SSNg6UHfnaz4OOY11KYfri/7fqe5tsHOh4caMc90oFnh3ueHyG6wXSDAYew&#10;vw1083RPy+ORpofb64B7g0Q3UE/d7qu40V4AusE5OGcqko4VxcKHejQ/Yg+99iYGnEZP4zp3wzJ7&#10;zWJr1SIL1XwTxWJtWSBGbYv3JqFZ8+kmkviZwPFFJ4F9u3Fow+fYaXoG28VdVyt4Zlr/3Y0DD04J&#10;/l0KjliRYfIJ5RXt3CF7uYN0OMZB1yCTjYOw0uECMprsnYmKmQA1ziTpsDGHW1tRSD8OQPpxqHFA&#10;NwDoho053IxzVSoGAw64Bm9PrvM7Jux9UNAVAOnsX+X4Q4zTJ2TUtUrfQ1TTZqUsGgeP2DHjMB81&#10;+aDxfEHXYKOPk4V48BMIOvgcFwutKH+HzkDb3Ym+o5lBY8YpjAVOlcQTyhLgcD1bmXK+Ou1ibTrc&#10;wgEMoHSgvMJBq9H8sP05YWCcHekBwFCyT38i6cohusE9jznGqQ22r/CzKnY3TLdWW7BgwaeffvpT&#10;Mw79Pennx5zBs8gHc6gi7d72JtANABmH2bT4CNENSOfZ4S7gBdyCgxCc8jfSRI1Tc2+o6l5f+d3e&#10;MuBGZ9H1VnLhzUt1zHZ/kG4gxLIBh3vlBgg4uabyuQZyGdpbC9S3psisD1bZ6CO7lllABeUUvEJ6&#10;PMGBB8cdfcmveX/ob0cx0HdztA+/opz1yLCCXLLKuY/nMkjAhMKIA/3C8QgDq54J8J/A6uY1xiHQ&#10;aYGoG65xANAN3gKGnKTDDTsTjcMZNUdw7HwyYxN5Knha5SyvNMuAlxqlL9RLnquRDmMWrnGwqnqN&#10;cS5JRV+UjLqwOfLcxrBzEiGnxYJObvA7IuIJEOkIORPpcI1DPbJ7zWTGphpz6RI2aF6haSmpq79W&#10;mRiHfKJ4ltLPGI9b+imzxwNVDdPIH+GblHxLEeBUmy0wQ89Y38PPq9XXajjaA2cAMsahgG5OlyaA&#10;cUA34BrgUl0GkU5tOpFObQoUVgBI50hp3MHCqL25Ybv5xhlI8gaw/5jZYp0apz7cCagLsasJsinz&#10;Ms111BbfKLp48Tf40vH18/kxGiOXKRvzlLfS6G84wTgzZh2vywHj3N3fcW+0k1zA93A3iTlHwDVE&#10;Os+htpreOA+GIdqU3+4pBUA319rIVjhQT52vSYGYeiQvHD7dfekBu1N80Ti4Uhx0AwGnyEI531S+&#10;2FIt11ihWF0mbZuou6qUk4IEeW2gmx9mHDvbkEtKmc/Mal9nHJc9ZBYyF3x8SriiYXmNcXCkfErj&#10;IGgcgB2xmiyd72ecqaTDGgcA47DSAdfgLRgHdMP242BVNaVxQDfnJcJZ45wS80fjHBb2+OHG6RDW&#10;b1yhYblZX3+tKv8T/Q7GIY1GI65xNLS1HJwcG33MeyOc4WjkSudkcQzoBjhTlni+IuVybQbAGge4&#10;UJ92vi4VO5InG2c41Zc1Dmac1mjX5khnNE59qD0Yp9LHvMjNQFp6q6DgKnzp+Pr5/BiNkcuUjXnK&#10;W2ljvyH/4yKf5cWO0ge7WiDdgG4w3RDdHCWLqqYzDlRVT3Y3P9rVABkHjXOruwSNA+kGdAP1MAk4&#10;fOOAbtA4zT6mVU46oJsCS2U0Tq6xUpqOdL6ydKbsZltNaUsVKXh7QIo/xDj6eq5WFgEXFTN4Ns0/&#10;qnGIdAaZXZNZ47DSAchkHD7G7QQjurTKYBrjAEwxNV43wATRsKBxWOlMlXG4MQcDDo6Oc43D6EYu&#10;ZbxuYlndnBEPBd1gxgHXAIeE3H+4cdpEdOtXqoFxDNYxowc/xDhwQsHTl69cJS6xuS3IvjPMeWei&#10;1940/4PZIXBwonEg44BugAuVqaxxAPLFCdKpSwUw6Rwtiz9cErsvLxyMsxNiO+3H6U8mxulO8EDd&#10;tES5oHHqwhxxxKouwLLS20RXT3vLVjr6Rl4zlx+jUbVM05invJU29hvyPy7yWV7tq360l9EN5hrQ&#10;DUB081rjkD5jWk+Bbm52FV9vzb/Wkne5Ph11czh/LOAMRrsA7UHWTV4mYByop/ItlEA3OUayeYaK&#10;qepbcjRVYrZuMtFSMlSXh8NkHrwRP8w45ma+xDj2bWPGcR1iLgEMpgCzgG6IStA+XDiW4cIVDct0&#10;xsFZOThWhdLhegdhvcOu52SXdHK98wONw5EOgBkHYw5rHNANa5wJo+MTdHNxcwzoBo1zWowEHK5x&#10;sB/nP8Q4cwRmA+SEEpj1y/l/mDP7N9kuFh2JoUOxbnBAwmEJ0jlRGHuyKI41DmScSzXpXOMQ6tMw&#10;5pytTj5WnsAaB3Qz2TioG6AhwgWNA4VVrZ95hZexhYWZsrIiGoe8Kv6xir/X2274H526MU95K23s&#10;N+R/XOSzvDXU9GhvFxoHLfMmxoGSioyL841DAg52GFcnnyiNxfl++zPI9unYYQy6Icsa3AzKHbSK&#10;rFTyzBVANxl6W3J0ZNPUt8QpycbIS69YuQyYS44S+vK+r3GgqjIx8rqjXcRzaOc5dlPpDIxlHDDF&#10;mFm4rkH4iuHCrm+YwLcah1zYk9N/jLD3ccUDJh2y3IEaB291wTXI9zXOJOlMGXOYgDPNfJyJAWdT&#10;NBtwTokGnxINBNA4h9YwnTj/duNgvwHfOPC82bMEfgvEuNgVRgbD0QjGAd0w0uH345wrT0LjXK3L&#10;nGCciw3p5xvSztSmnKhIZI0zlOaPc46xpOriBBxuVcUax8nZQVtb8yeZcTj9OOSznDn7wc62p3u7&#10;oap6fJhcvAFA1+Ao1csj3aAbvGVGzWk/DpRUZBpOHympbrQXAKCbiw2Z7D44kF1xTQOOiDd6GuOF&#10;N0vprL9cY7lM3S3pWpKZqtuAEDkpH0lRMqQ5ey4cJuRI4Tc4hr6rcdTVbHW0nK6r572ybBgzDsCM&#10;aqMsoIYCm0zQDcARDct3NQ6BzgDkGoeFqxsTfv8xZhzco2scOFJe9+MYByAllSzqZtzcPxpwaIcx&#10;3zgnNwQAJ9b7YD31nYwzebcK3Fm9WVivbpWGpaSuwToV/uf6Q6oq8tdnCvwPEGBtnRIQAMYh1yBP&#10;9t+XHsTMzaHDVWcrU85VpV6sTb9cnwmHMQfaldOQdrY+lWsc0M1rjAMBBzNObbBttb9lmZepi5Od&#10;rrb6eOP8eA3dMnVjnvJWGv090Tj0D//zh9+/87e/PhnpfLanGwIOGOcZvWIM1lZc47AZh0gHZxvv&#10;rL07VMUEHDoiDh/V+eo0qKdGc0PBNfC5wqeLS6jqvYzBNcXWqgDWU9mGMmCcNM3NmbKbi9RkfRQk&#10;gZkz5s4QIBf8JfAbHELf1TgqSpZgnKvqeTy7ln+bcUA3gDXEHLxs+X+FcbIBNA7VTQrq5qJU7HnJ&#10;mHObI89uCj8jEXZ6Y+gp8aDjogHI0fXeo2vcR4VdDwg57xd0AtA1b26cXcLWO9dYIU0iBjWrtCwl&#10;tQ3WK/E/V/K9yNynBwF+yuzxQDXDaXSGBGcKDxw+vwdsDI1CPb0hbsO34I4E771pgfClyEinKBqN&#10;A9FmsnEw44BxTlYmHSmN258fgcbhrnIgE/+iXACyxCHKsSacANKpDrGvCrAs9TZ1c7Ih81oZ4/zY&#10;Dd0ydWOe8tYb+czExEWkZTY/29v5cj9jHGbezTTGAd3g+gYy23gn2ZICAs7NruKrzbmXG7NBN3QC&#10;TjSun2LTTZOXSY2rHqubHBO5LAPpNB0pCDhJauKpcpsyFaXs1OQsFbeCcWbPmk/twrxKaHAIvYlx&#10;SC6im1oAW7foKytaXFDKeGZRN7GqItP2sLDaTaTD1QfCmIgP/BGZ8DTkNcaxpxkH11VNkM6PZhxW&#10;OuONg6B0pjMO6AaNQ9INNQ7qBo3D6oZrHNTNtxoHH0HjIJONoyOjrSyhRL4aybcPGIfMrAHwIMBP&#10;mT0eqGY4bQrj/AIODjmpbUbaug0+lj0RrkMxHmCcPal+rHRAN3AAQxkFloGDmQORDrmA9XjjgG4m&#10;GAfTzXTG8XK0NdFWx5f04zdGLlM25ilvsdEPjH4s3t62BQXJUBm93NOMg+JTGgelg8upcH0D2XYL&#10;dDNQjmvEcZe/0+WJJ0rIEio0Tn+UM+gG0k21sy64Js9cIddUHnSTYSidqi0ZpyKaoLQhXmF9vLxE&#10;jIyolqaipoYCDThz6A3/db65ceYLEOiTQDfamg4npRMfGFXwHLqodOg8QMw4aJzXeITNOxMen8xk&#10;4wBja8r5u1igcVjpmI83DjNiRY0DTDAOriznrinnriyfAIjJoIYBjaNTgbzSLgdeapW90CwFnmmU&#10;PAXdqBWxSxxoSUVmG9+hU42xB4epp6Riz22O5gScEHTNsQ1+R9f5HlnnBcZhAo6QA8DohrNWE7MM&#10;wnXN3jU2ABgH2L7GanC1WcNag6rVWpLbFDZs3MJXxhyBWd/BOHg84H16RsHhA08X+P3vf//uu+9m&#10;OZrVBnv0RDgPxHpAEgfpQCTHlQ00zkzQTfbFpkwA+3EY4xRGjuSEcBeOtye4t8QwruEbxx7gGsfb&#10;0dJSX53v0OmP47fTyH9xusY85S028vYjDTW5e3d2vNjTyjtAAs5rMg4EHNY4pKTa1YDGud5dDMa5&#10;0pRzvjb9dDlZ0DCaGYS6aQ+yBt1UuoBu1HNNFdMNtoJrsgxkU7SkklQl4hRF4+TXxsqJRCtsDNgs&#10;JCS4TGzDGsY4syGwsK/zjY0zjw5x0SdpqdgaaruckUsZZxyAkQJogl7L4YcbhzBprQMYh0inn4k5&#10;XOn8QONwAblMyfc1DmYcMA72GXN7cEA3ZyQiwDWoG7hlXLPW57CI9+G1ngeE+CXVVMbZu8Zuj7AN&#10;C1pmvxAB74+IEOkMCVoANcIGVYK6ktvk1otvmkl6AOAknfsDjANPZIwzZ86cWbNmJdmalgV6toU6&#10;DcSTS8KCdI4URJG5f7SGYkUDh/SlZsLrjQO6+Xbj+FuXeJr5OVla6anyjQO/AOncGOMtN0YuUzbm&#10;KW+xkbcfGWqrOHNw6NX+djTOazIO1lO4ogpKqvs7628NVd4YILtSsMY5RVds7ksPAOP0hDu0+FvU&#10;uBuU2FHd6Eun6W1L0dmSqr0lUU0iQVk8RmE96AYIkt7gs3nNn//3t3/8/a/ItxnZIp0Yh39svbFx&#10;5goQ6JNMdd1sTHyhqnpqXvtvNg4bc6zHx5z/bOPckEkF3QBsPYWuOSkWfEw06OiGgEPrfA4Ie46K&#10;eBwQdt+/xpXeOu8Vctor5ADgygZ+urHdI/w64+wXth1ZZ7tDxHpAyKJf0KxyjWHRcq0NEhJC69aj&#10;cWbMmf+DMg5t7P0QU71ML+eGYIfOGE+8LvChwqgzVSkXmyDOMKBrJhvneFXS4bJxxulI9AC4xmmI&#10;JlRH2ANQWFWF2FcEWBd5mQU6mtvpKkNqI9Khx/lP0Ti72yuuHdn+ZHfz831tzKy/aTIOjlJhDw6U&#10;VPd21L3GONvjPdA4ta5GEHCyjeVTdbcma0IlJR6rtJEguyFGZn2s9Po4mQ1+Khtdtq6ZQza0hV+e&#10;jEqQrwGmaxt4Y+PQv4VPctT3cTMJvKKc9dS05vtXVRMenBb8N6c3zuSYA7fYlYPeAeMQ6eB+gJO8&#10;83aMA7DGAddQ3TBz/2jAYfqMaYdxNKub4xuIbg6v9x8V8QLjgGs4fB/jgG7QOLvW2gwLW4F0wDiF&#10;yzRWC4ssXr4CPn+Qzg/LOEyDgAO3c+fOdTc2jPFwKw92qo/26o/z2Jnqf7gk9lT1mHG4upnSOAeK&#10;or7VODWRDqxxyv2twDjBThb2eirk2mtQKv6kjMN8UJQj7VW39g882tcC+QV0A9JBy4BuWOO8OtqD&#10;GQdjDjwZpPN640DG6Qi2afA2KbXVzDNTAt3EqorHKIpHyW8Il9kQJr0+ShqMIxqzbR1gJr/RRE58&#10;7mx6cOCh9P2Mgz+mf9dN1yfEOuquTglZ5fBde47fBExJDNQyXOlwjYO9OVPWVgCUVwAmHRO6HyC4&#10;hp2Y8zaNAxkHYw6mGzTOXUUm4GDGgXoKjHN6YzirGwB0c2idHxhnvxBJN8heIZdxxmH6htE41lzd&#10;vMY4oBugWtioYKn6omXLF3z9DXz+ZIQbjDNjzg8xDj6CTU9d3d3BITfIqTTKqzPWfUdG8JGyxONV&#10;KVQuY7q53JIL0PtZYJyzDRmn69K+q3FqI5zQOIWeJiHOlo6GamAcQGAm+Y1+isY51VV9b38/Godr&#10;Ge59rKqwH4ebcW4PV01pnJEk7/4oZyypQDdQTMWqSITLrwfRhGxdG7xZBAjbvBYI3ywcKblWQ2q9&#10;kaIU/OLkeMKK+3sZB5+Pf9dT2yfccpJx2IzDWGO60fE37DCeZBxWOmgcx0ECK53JxkHdmLEjVjTj&#10;cGMOeudHMQ4JOPLZ2GeMo1RkUHxzDBoHdXNsfQAAujm41pcEHCF3EA0H0M2/wDg1a4yKlqhDwBkz&#10;Dk0Ek41DByfJn2aNdw4eDXh/8gn14Xvvr1qxItHXPi/KZyDFb39h9InqtDP1EGTGAg7q5vsZpznK&#10;HgDjAGCc6jAHNE60t527uRbZt4fEHJwF8tMzzrnuuocHBh6Ptjw7Qq5ONcE4zCPjjQO6eb1xcOP0&#10;Zj/zCmedLFOFRG0p0E3QNmHQTaDkmoCNQoESa4IlhEM3iYSIrwkSFVSR36ynIQ8HDdkDB9QCwHH0&#10;A42j4RVpEXVXt+iZWfWPahyUDtc4qBs25vz4xuFIBwDjICgdMA4/4JBBcX6fMZRUZJQKjEMCjlgY&#10;6uboOn8AdDMqTDpx/uXG6V9jAVSu1gPjrBMTF1y7FgoQtgb53saZcE7988P3P/jk4yhP25KU8JGc&#10;sKMVSaCb8025qBvWNagbessY51Rt6rHKxIMlsfsLI3dlM6PjrHGYzUanMk5pgFW+l0m8v7OXld7c&#10;+b+cNWfuT8s4/EY+swvdVY8P9IBxnh/txHWbUxiHPgLGIX3G+1oe0ItSsVek4hrnRFnC0eLY7Yme&#10;XREOjT6maJwELUkwTsAWQYg2QZuE/cREAsTXBoiKAN4b17ivXym8etlGUeFxxgFrkKOKaXDcvJlx&#10;SCO/1YwZ/io+8aYxt/RKHpnV8Bx7aSfOEIHxBX+KDcBKhIX70+lgrupJQe+M+xfAOxSiHr50uMZB&#10;6bDGwdVVjG5ayJQclu9hHP0aAqsbdhLg+JiDukHjcHtw+BP/kqCkurApeoJxjqz1I7pZ401KqqmM&#10;M26sisIOgU8AjUPuCNvuXG+7Y53NoIgVGKd6hW7pInWVjdvkN0iicebM/gWcn8yRQT9fbKAiYIJx&#10;8EfMH6bKOH/7yz8+ev+TYHvj+qy4gyXxp2rSzzVmX2jOYxUDXGklf8RHwETn6zPQOJBxpjQO6AZo&#10;inZphHQf6QiAawjhLtWhTqX+NvmeZtGetj5Wer/6zW+BmeTXYX4jhHlxb62hW6ZuzFPeXiMntMBf&#10;//anBQs/ur29/smBjicHW8E4uJZqsnGQp4e6H+5vJ7qhxrk9XDPZOMdK4g7mRw4leXZGODT4mpY4&#10;aeVYKsXrbo5T2wgEigkDvhtEfNYL+60T9hYRchBbaS+64k9/+O0ff/8beF3k+KDphlULvhfw+Jsb&#10;B1uook+6UewF7cJ7lvXTGocRBD+bsLBaeQ2TjeO8cwz4R5gOI5p0nIaY8ootrKzpmvIJxmH6cX6w&#10;cfRqeDqQayisbvjG4QacJ2pQT+VAuqFDVOl35FJxpTh/UJwsoTq9MZSUVKKgG99D63wOrvXGdLNn&#10;jQsLP92MGYcrHa5lWNjJOJh6htfZDK217l1j0SNkVrNct2ihsr6QGEClAYfF2JnJHhXQwDX4xcQ8&#10;jTb6EwH4Owg9ocax+NOloivFcgM9uvJST9ekglBAN1faC8mF1Thcas290JJzvin7XCMJOGfq009U&#10;p+BA1a6C8OGcoO25wb1pjHGayIXx3BtjXBro5jiscWoiXCrDnEoCbPK8zBL87ANs9f/y97/+/s9/&#10;4v5G7G/xVht5I6ZrzFPeXqMpbo3wCjUNBTTO08Ptb26ceyMNk41ztTl3OuMk6EmCbmJVxUM3rQPj&#10;gG681gp5ChGsxZYD5Ffm/9ZEN/8K40TK+2QZxl7XLXlm0/JWjMOF6xp2Z9Kxf5DqBo2DMYc7Bfmt&#10;GoerG02SbrgZB9LNYxWy3R8a56582m3ZFK5xLkpGkf0oJhkH0823GoeFKxoWNA6BYxzQDVC3TLfo&#10;C0WTVWIAGoR7frJHBTQ8V6lnxhr9CVlVNZ1xtolImqsbNyeH7yrPPluXDimG6maicS635YFu0Dig&#10;G+zEgYCzOzcMXAPGGcoK7En1xh4cMA6AxmmPdGqLmNY4//jgPZDObHKVWfaX+v/dOPhfcXG1zs1P&#10;5RsHMk77mxjn4d7mKauq6+0F8F1xsjwRqqqRDP+BePeWEOsqT0OQTqaZHBRW0WrikdJigRJr/ETX&#10;gXTc1wg5LF+mv3aR2caV8GLgHWcOhx9kHObfAEKlnLN0Im7qFr2wafrZOKAbuOXqht9nTIqp+4qZ&#10;NOAk35ZNuiGbeF0GdBNDt90KPyMejOunjm3wObLO6+BaMgEHR6Z+uHF24+pNETL9D43TtcYMYIyz&#10;QtR0lRh+nKxuAHwE22uMM3sO3J3aOCbK2ulhcSPl6UcaC+GghQIKdHO1o+hSRz6AuoFDGowDGQd1&#10;A/UUBJwj5fGscVA3nUmeaJm6SCe8A7SGOwBc4xQE2mX7WCQHOgc7Gi9c8s2HCz7jG4f/K8DresuN&#10;vBHTNeYpb6+Rc1ogMytx1+7+72EcAu05HpdxoLBqz8d+nNH8MJBOT4xzY4BFnbdxoZ1alqlCst7W&#10;aIWNgZJr/MSgqhJyFxGxXrJEYe0yHal18+bAW88/Ln6AcfCn+KSQ9TZZykHXVHPpWNXPxinnaTDF&#10;FKubJ6qFUFKBcUA3NOAk3ZIhurm2jdRTZFNR3FFULJBML15PJxYLu+N8v7dqHKiq8j6Tt1kiYbt0&#10;ExoEz0+EPSqgMafr+EZ/8jrjRDvZN2WlH63JOt2UD7ohu1Z2FgEgHTbp3OwpwYwDxsHuG+wzPlAU&#10;BcaBgNOf4Q+6aYt3Rd3gLQK6aQm1Q+PURrpNMM5SwVUgHfxdmNf//7dxmP+GgEB5Rf6+A9tvDdd9&#10;j4wDxrm/s/7e9mpcV3WtswiAz+liQyaNOWT36T1ZgVBe9UQ6tgVbV7vq5Vspp+pIRyhsCJQU8RUX&#10;dBQWsli2RHbbRi01uTmziE2Yw+EHGAdHLvBfCFttXqwU8kC7hGfR8FM3DtUNgLphjfNYpYB232SC&#10;bu7IpYJu0DgQcKCeOi9BA45o4I9vnOoVurmfyzt+JQ78/Z2/AvCp4ikKsEcFNOZ0Hd/oTyYaZyYc&#10;FXBczBaYO29mdbT/9pKM80254Jdr7bnXO/IudBUBYBwqHRJw4HsUjcPtMMY+45GcEDBOX7ovKaai&#10;iWJAN7UREGoYQDdTGicpwAmMI7he5KtlS/B3YXUDvO1Gfv/pGvOUt9bgvwD/leraYjDO7aG6p/va&#10;37wf59G+Fsw45CrjO2rQOPDxoHQut+SerknFXe8PFUbszwnZk+4/nOCBe3GVOeikG8pGKmz02yxo&#10;t1rQ+OtFf/jf3/z9vf+bM4vzflBfwJ/py/z+xokTtK5SCn+sWcIzfTs9x1ymMA6Or+O/hiNWdG2n&#10;7QDPpv/fYBxAfZxu8HIxNOAQ49AL/ibekB4LOLijKBgHe3CgpDokzCxo+O7GsZsMHTgn/TjTGcdt&#10;oTggvEoQmE+GdRjpsEcFNOZ0Hd/oT6bIOPCXFRVl7eysRopTjtQXXGspuNFWdKO94BaIpqsEMw5r&#10;HKyqsM+YHRSHgLOvIGJXdjAEnN40H9ANAMUUSIdrnKYwu8ZQW9BNXST8yK0qxBGNk+jvGOJk8pMz&#10;DvlIaM9xa3v13v2Dd7bXg3HIZJw3Mw4OkOO6qgc7ayHm3Okvv9VbiivIb3QWXWjIPEuvK4YXTj2Q&#10;HTKS5jcY794B4vezAulkGMjHKG90F99gsXzplyu/WSqyYs5MeD38RrWBhwj+H77mNzEO/hSNk7HW&#10;qUk1+qlGCc+47mfjkIxDjcPqBlc2oHEg4KBxrvN1A5wWC6Gb+5HV4WS55lrP0TVMukGz7FkzBqsb&#10;YIJugAmuQaYzTqeQaeVK3ewv5D2/EPf4XExClDBHYNYvZsz9IcaBBjHHx8cjNy/zbGP+xTayo9Pt&#10;zmLQDRqHwO8cQOlcas0F3aBxjlYkgHH25odze3AmGwfn4NSF2wI14fb0QTLn+CdtHNKocbp76/bu&#10;72eMc5hcH+ZNjINg0nmwq4HUVoPMZX/JtcbbCyDmQG1Fr/KTeqqS7JXDSqc9xK7B17zSRT/fUjVI&#10;TsxLco3xtrX2alvmzJgHrwd/ccY49BWSI4W+Xjh2vqtx8te7dqjFwTnGM3z7/Thksy4+uKUOdw7h&#10;lMZB6bwN4+hWM7rhGke9FI3D6oZdt3lXPgN0M8E47I6iaBx2dfgbGYe/RQ7LBNcg7PzAEWE7YHid&#10;3dBaW9ANaxy/z8R9PxGTXr5aWXi9AF1tB/97Y+OQa3KCbuC5+JyP/vnOV599WJUc3leedaUNInnZ&#10;za5iAPfnRuNASOdK50JLDmucI+XxEHDQOAOZAWCcjkQPrKrYDmPwS0WYbWW4XW2oDVAXZl8f7lAf&#10;7lQdYl/ob5vjbZHsYx/pZCq0TuTrpYxx8KXiK3zbjaplmsY85S23zp7qfaN9d7bXPt3XijsZf4eM&#10;w6+tiHS2190ZrL49UHm9p+x6VynkUpAOJB2UDo5ejeaGgnQG4j1bQ+0afYh0Mk0VEnS3RCmJA/Pn&#10;/m6GwC+Y94ReqYrZs4IqBF4qHEZvYhx6KDLGqdrku9so+6VGKZkL9+Mbh8QcvnHIP4hLHwZ5dgM8&#10;Wzorx5a/NyBI5+0ZB+AHHNY4oBvWOCTgyKZT3SSDbq5I0g5jumU67ih6Yj0NOCJkwy1qHFw5Rdiz&#10;xoEF5xkjE3QDTHANwjXO7rX2aBzIOB2CJuXLtcE4wR+LB30kprdURGfRGuZIIB8v3jANz1XqmbGG&#10;PyKX4pw/G/7WbIE5c2fMM9FSSokKOlwcf6W1AC2Dt8i17lIAOwcmG+d0XRpkHG6fcXeyV3uCOw6H&#10;c41THWEPxqkOo4TY1obCrT1rnDRv2xgHY3llpdUia5hxN3JM/2SM091bA8a5t6OOGIdeCe8JvWjM&#10;m2Qc9A7ckpFy/iWAQTok5nSVsknnfG06K50DueG70gJAOl0hDiCdGjejUnvtAkvVHBOFD379x49+&#10;+2c4ROBV0XCDL5ARDNyBw+g7GIc+6d9sHID8Ef99+M/RKYL223l2QwSbAZ41v7bCmAPGIbQS/rXG&#10;mZRxWN0AuNcfGOfGtqSrUjGXN2OHcSgY5+SGIDDOcboDziFhL6IbQUg3CBrnX5lxQDeDIjbdgqad&#10;q4zLlmrlLVQM+UQCjKP15SpAYM4cAcgseJbSjxnb640DpxI9FuCQmhHnaddRnHGqJv1yGzEOXuwI&#10;AeOQgxbgj7qidLDbGMBu430FESM5IVBSTTYOW1WBbiDmlIfYAFXBNkQ6wfY1QXYFfnY5XlYJrhax&#10;Tia6hgYbpTb/JI3TV7VvtAfKou9nHITtRSYXHR8i5dWt3nLyEVLpQNKZLJ3BOE8or1r9rRu8zcrs&#10;tME4kbrKwPz588kvTz8DzCl4vMBLhcPoTYzDfz7hZ+NMZxzQDdc4t2XSSMDZSq4mfmkTN+AEQcA5&#10;KoIBBzfcwpLqbRmnX8iqa7VJ+0qjkmVaOV8S40DM0V4oCPzlb38HvqtxfjV3LhxEv/ndb373x981&#10;J4cOl6SebSm41DlON4x0ehi4hdW5xkzsOcaAAyXVrmxSUqFuyMQ//iRjMA5KpyzYGlxTHGQNVASa&#10;A9WB1lUBlmicaCcTwNzGapu87E/XOPdGGiCtgFCmMw4utoKfgnEej3ZMMA6RDq2tMOlgnw7ufAzS&#10;IatUGrMnSGcklUinI9iuPci2ycus2Fo9x1ItSU/aXV/TTk0BrQFfT1BW8Q3yPY2zxziXGMfg39KP&#10;8x9gHLYThw6No3HoHBziGoDsTSGfcUs69VuNc0CIllRjGYcwfqxqjAm6IQjZAa83DgQcMA4EnLbl&#10;hsVLNbIWyId/uinkI3HTr9aafb3ui48///LTBd/VOPNmzZw7c8ZWyQ0errZHa3KAix3F1/sq7/ZW&#10;3O5hriKL9plsHByoQuPgygYoqXZmBbGdOKQfJ96dracQ0A1IpyjQCkDjgG4q/CzyfG3ROFGOxmAc&#10;DV3tn5Zx8IMZ2tEIxoGyCIwDQnlNxkHdoHEYOMZ5vLeFSGdH/f3tdQ+Gau8OVI9dvopeEZgtr46X&#10;xh8qjNqfFbIz2bc/yhWk0+prVetqVGCtlm2mGKurEKq65d33/vLBR3/FDYtJzCEH2PcxTpdyDBjn&#10;hXrJT8s4oBs0DriGDThUN6/USrjGAd2gcSDj0JIqDkqqC+NKqiAoqcA4UFKxGYcZGhd0A/YIjfE9&#10;jMPCGqdP0KJ1mX7LUr2CpeoZC+UjPtsc9omE1Vei5gvWia9eu36Z0Hc1DmQcME6gh2VjReaZ2owr&#10;rQVXekqvk4sdIYxxAK5xUDqscQAsqXbkkZKK1Q2bcSDd1IST7f6gpCoJtCgKMC8MsATK/E0B0E2p&#10;tynoJsPNLMbBOMnNUk1LU3STxE/IOMzHwjcOKYv2NoNTwCzTZRzWOE8OdgJgnCd0w2MAjANFGUiH&#10;GS/fQcorvIIVxhxyUeBmRjqnKpNAOkcKqHQSfVA6LX5WNe4GhTaqWWbKCbrbPE3UbTWlfzN7JjEO&#10;Y5A3Ng7nWOxWitlvkkeMY1jHc+jlOfaTmXhkMh6c/3zjMPdBMRPg2ORNeNvGYa/l8K2gcTDdcHSD&#10;xnmmUfKYzPojruEahwacWAg4YBzQDRrnxDrSiQPGAd18u3HoI9Mbh46RI9MYBwJOz2pzME7zEt2i&#10;JeqQcSI/lYr4WNJywXpActX6TSvX4lmKny/jmtcaZ/XK5fKy0lVpYYO1uZfbCq51lkDJf7uvAjIO&#10;pQyYbJyrHUWXWkhJBenmTH06sK84Znd+5Pac0KGs4J4U345EL6A9wRMzTi3dj6IyDEoq20I/iwJf&#10;83wfM6DEywQo9TYv8TTL8rAAIOCE2uotWrLksy8+/+kaBweewCbTZZzJxgFwM0Dmdh8jHUg62Kfz&#10;YLj6dl8ZfH7YFUd6/ptyLtRlQMwB6ZwoIdLZlx40Jh1/i1oPwxI79TxLpVgDeWCrmKiEiDDXODPp&#10;d9ubG6dXMeaA8STjOA/znHYRy9jvIjjsoAwz/P9nHI5uXqiSjSke0Qs23JPPRtA4NODEgHHOi+Ol&#10;xElVdXytP+k2FvbGjEMuDkPn4xBwJee/2jjdq8wg4DQt1ilcrAbGif5EKupjSesv1gMya8SBycZh&#10;7o9v+CAYR89QLy4xdldF6rG24mvdxTf6SkE3rzEOv+eYMQ4u3TxakbC3MHokL2I4O6QvPWCycWrC&#10;HcE4FaH2pUHWrG5Y4xR7mBS6G0PASXU2jncxA/74v3+aM2/uT8g40HAnmuHtjaOjvWAKAK+Kh8aB&#10;O69o3w0LaxxWOk9HCfwKqx14tLft4Z7WB7tb7o00PdxeB58rztDBeZyYdEA6Z6pSzlQQ6RzMjdiT&#10;FrgjwRuk0xPu0B5kXedtTNeaq2SaKoQaq/rpyP1CgF5kiPbpoHHGW2Viw1kbArMI/XKxR4wKX6mV&#10;8QwbeXY9PPtensMgz3GI5wC6gZOfGmecd/iMJaDvBWscuP9641j18yz7eBa9PPOeaY1DdNPE02vg&#10;6dSOuyIVi14dA/dBbsDBHhzVIuC5WtFjJbxEDL3Ur1zWHdl0AIxzSYJ24oiFco1zdJ3vYRHGOAeE&#10;Cega2q1DN8ehoiEPrnYjCLpADsJrcnJB7/C7lvnq4bNrjf2IsEOfoFXXCvOWpQYN3+iWfKORv0A5&#10;8aNt8R9scf1Y1O0TMfWV63XWbCQHAZksSpjNzAbET5ycv3hUYyNPmzM3M9yzvTT9dEvhmdai6z1l&#10;N3rLMeMAd/orWePc6i7BsSo8Vi91FJ5vyTvbkHW6NuNQeeJoafzuwqgdeWEQcHpT/TpTfDqSvduT&#10;vFqJcTwbolyrw50rQh3LQxxKA21zfSyAfC8ToMTDiOBpludikOJukexmHuhi72ZpMmvOXHjNjD0p&#10;PyHjHDzUxxoHQOOgYnBuDmscuJ0Qc4DHh+lF9fjdyQ/2MdJ5sKvpzvZ6ZoZOTxnOH4dYy/QiV6ac&#10;Lk88VhQ9mhu6J91/e6In0Bft3BZs3eRvUedpVOqgWWCtlqK/zUlb2UFD4ZczyQUa4OgiYMjhZ58J&#10;jRx8M2cL/GqewLxZA7Kx+zQznyuX8vQaedYdPJtOnm0Pz66XnO22gzzb7QS7nYQfbhzWLABuIcid&#10;AQiAbvD2jYzTxDNoZMB0M0EoXOBHU+y/VcbTKiVolvDUi1+pgWsKnqnmw+1jJdDN2DXw7sil3iB7&#10;/cVc2Bx5flMoWbq5kSwWPykWSHSzntmeYlTEa5+wJ7KXTMxBSJ2FHBHxPCzscVjYDS89Tq4FLOjA&#10;8nrjgG5AOmCczuVmjUsM6xfpl36tUfiFcsqH25Le2xLw0Ua/D8T0F28wWSEhMHsWgVqGMQ51EBpn&#10;jgAB2+/+/tc/v//e9qyQE7XpYBBwDXATXDNQCbegGzK+0Vd2q7eUmS5PVznQZZxEN+eac082ZB6r&#10;Sz9UmbS3OGZnYeRQbmh/VlB3ml9bijfQmuTVEOfaEOtZF+1eHuFaGuZcHOKYH2Cb5WeV6WNR6GkC&#10;oHFKvSzznI1iXM0inYyXLF624IsvybE8Z+6sGcxgP/HOj9KoWqZpzFPeWkOnbt/RzDUORBu8XhVo&#10;BfyC9iHq4TPZOKAbgKiHLx1MOg9HiHTuDdff7q+GT/paN/PtcaU172JT9sUx6ZCZgSAdYEeS10Cs&#10;W1eEQ7OfeY27AZmqY62WaK0bbqC04B9/+uyd39GlYKTNI6uwpm5ENzNn/+YffweGZGN3q6Q8Uiji&#10;adfwrNqpdLqJdOBsJ8BpP8R4B6IH8q81zmTpsDHnX2gcgHUNoxtqHJQO1Q0aB6UzpXEu0Z230Dhn&#10;JEJAN2gc0A3CNQ7A7dkBDgl7gHEo7iCd72oc0M1OITswTscy04bFBlULtcq/0ij6XDn9Q+mkf0qF&#10;fLI54ANx42/EzJZIEMnAdyU341DjMJqhDY4QOBJUlZR9vX1ANxda8+EIRNHgLdc4KB1iHLpqHL4U&#10;ST3VnHu6MQt0c6QmZX8ZDTgFEYM5IX2ZgWCc9hS/tmTflkTvhlh3NE5ZuAsaJ8/fJsfXKtvHAiup&#10;YjfjEneTAj870mcc6OxlZ0A2M5wzj9nnmK+bn5ZxDh3u52Yc1jjglzc3DvIQpEO9g0mHhB2adG5C&#10;0ukrh8h6rZN8rmzSgfKKHS/HvDOS5jec4IEXKW/0MSUXunLUSTeR9zJTcdaX/cX/kLUPZCbya6sq&#10;+Pb44JtvPlq8uHdz2A7ZuJsyOU+gsALjEOl0EemQDhRgkMAknaEfzzjw7/8IxhkfcABwDfBUJQ+N&#10;Q1dvTjQO6GaCcTDj4O10xsH+HTQO6IaNOd/JONtX2fSstmSNU/alevEC1YyPZJLf3QLGCfpoo+mX&#10;opaLJf7whz/96U9/HmccWkFjuoGTd8bc2bPnzJw7b3ZKeHBLeRHoBsILGofVDRqHFlZQYZVd7y25&#10;RrpvyJEJurnQnHe6ORsCDugGAw7UU8N5YQPZwT3pAV2pvqCb1iQfNE5NrFdVtAfoBsgJsMn2t55s&#10;nCQfqygXIzdnE1trHdxBFSDnOP0tGH6Uhm6ZujFPeWttcsZ5OtrJzTjgF6IbKKzezDjwt1jjYNLB&#10;sHNvBKVTjXOR8ZvkWkveBOmcKos7UhCBy6+G49x7IxzxyjMlTlrZFgrJZsoJJorOespOukq/FBD4&#10;LVnnSdp0b9TCRSuBbvHAHdLRl2Vz73KNQ+AYx2b435BxgO9tHO2qqcBcwwF1Q42D0uEaB1dvonFw&#10;tjHuTTGlcVgOrvfZv9YLeBvGGVpJOnHalxo3fKNf/YVm+UL1sgVqYJzU97eGfbw55CMJ289FrT/b&#10;sPDdTwCoRwDGOLTCYo0DCC1aqCS1cbAwdbS++Gpn2Y1eJt1A3AbQONiPg4MbNOAUYMAB3Zxvyj1e&#10;nwGAbg6UJ0DAGc4OgYADJRUaB3QDNCd41se4gXEqo9xANyWhTmAcKKm4xsn2MgeC3Cw8bPW1NBXl&#10;5TazKQyk81M0zo6dLWzGIVvkjDL6AJWAWUAi3ynjwPPJLZUO25fM9unAB8x2zl1vzedK50RZAhjn&#10;eEkMSmdPqt9QrBsjHV/Tak/DKie9AkvVWD2ZULVNi97/y5d//wPzNtHG/EpMI48oKOgBrSJuu6TD&#10;z8rlXFEtfqRfybNsYTKOVR8Fznm+cX7kjAP8y4wzyTUIxzigmxeqpJ5C3TxSxC24iHHY2cbMbjhU&#10;N9MZ59AG74PrwTgeAFrmhxtnv7AjGmdwhSUYp3WJERin8nONii/UgIxPZFI+3AK6Cf5wo/NHG5w+&#10;XL9t1ToA/YLHMDQ4h/l9xuTTD7bR7y5Jv9RUAIBu0DjEMuONA7AbHqBxQDdQT51tygbdHK1NA91A&#10;SbUznwxRgXFAN90ZAZ1pvtiJ05TkXRPjWh3jWR7hCvUUEY2/Ne3Escrwtizztip0N031sY5xMXZ2&#10;NjUz05g9RwAAQ5JCkMacn5Zx4D8BXwcDAw0HDkDGaSNQR2BCwXl9EFjAOEwvMkIrLxylms47APxF&#10;1jjYkQxJ58FQLXzGkHSgtrrRXjBBOqfL40+UxqJ0DlLpQNLpCXfoiXRsD7Fp9jGtdTMoc9DJNlMM&#10;0pEGZtM21RsFjwjoaFkBDWscOsQ89oonnFbIv6NZ+sKkkWfZybPqIic5YYBnNcizGuJZg3SGeHYc&#10;4wD29OrAbw7XLFzjIOyP0DjwH7IF2cELeDvG0SqfnHFAN1zjMAHnuxgHdIPSObDO85DwmHR+iHGA&#10;PYKkpBpYbtG53AyMU7tQu+IzddBN+eeqmZ/JgnFCP9gIuL6/3uW9tTLLhOVXrJtHTl7IM2PGwRrr&#10;vXfeWbJwYWdK6InmkmutxTc6ym52V9zurULLsJC8Q3RD9nXi64YUU5BuSIdxHdHN4apk0M2eomjQ&#10;zUBmUF9OMOimK92vPRUCjldLoidUVXXRrs3x3tXhzkXB9mAc0E26l1m6l0WKu1mGGyHazwGQklwv&#10;JLRk3iw63krbONcgP0qjapmmMU95aw3/K8nJYcVFqQ9HWgCwAxrnwT5mfg3cB5uM6YZvHMY7NO8g&#10;WIthxkHjQGICyD+IHTq7Wx7targ7VAOfNxm9AuPQmYHkAh2MdJJOVsSfKI87xkk6OxO9diR59UU7&#10;twZY1nkakanJlqoZRnLJelutra11dXUnv1Fk1GK2gL6mnaGOQ9lys3phux2iMYdls64q5T3Sq+ZZ&#10;dBLM4Qzv5VnA2Q7n/ADPZnCccZja5z/VOFymMw4wqR+HaxzQzfcwDupmgnEQtud4WuNMMx9nj5Dt&#10;bkGboVUW/ctMW5cYNC/Sq1moUf6pcvEn8kUfyyV/tCXhfcmIDyRC3xN3/+dat3+IyHwtCIBuWOOQ&#10;bxjgl/MF5szWV5JPjww/UZF6oSH3RkfJ3V5+9TS+2xi40VsOxyGrm0utuTj7BgIOGAd0c7AicVfR&#10;WIdxV1ZwZ2ZQe5p/a4ov6KY5wR2ojXIC41SGORUF2uR4m2V4mye5Gia4GQPpfnaQbvx9nFyczOfO&#10;J73b8PU4H77mca7QBN0AP0rDs37qxjzlrTUa7wRs7YycXCyu91Q82NF4f2f9oz3NGEye7W0FSNih&#10;c4ufHSRdPFzdsHC9A4CVmPs4W4eTdNBrIB34sG+RbXSK0Ds4ejU2ObAsYay8Svffmew9GO/eHWbf&#10;HmTd4G2CA+dZpnJR5jr+OooL//HOF3/7Cx5y8DVHrtw4VwAwkTcBSpaZ14k4tq3y3i+TfFE2C2IO&#10;z6iVXuS7h2DeT7DC2opKB13wIxgHAN1MNo5xO8+0jTEOSgd1A0xwDfLDMg7RjTTpNr4qRa7ZAMY5&#10;uzkUjcMdHWdB3SCgGK50JhuHSscR+Fbj7FppNbDcrG+pCRin4Uut6i/UwTigGzRO/Hub0Tie/1jv&#10;9lcR5YVrADxL8XpPeOU8OJjnzJ+Z6eMyUlN8pRESdDHTW0yrJ9QNW1WhbuiMjXG6OVGdAvXUkZoU&#10;0A0EHDDOUG4o6IZrnOZkn/pYF5QOGAcv0pDtZZrirAe6ARJdjJJcjQM9bL0czdatXbF61Tf0hKbG&#10;mY1XlwBR0g4nDsxp+ZYbvpKpG/OUt9bohwR5gNxc7a24t6Ph/o6qx7vrsMJ6vrvlxR5SWBHd7G97&#10;fqAd9DHBNQjrGi6sdyAiYZkGuenRbiId3EmHBFpaXo2NXtFN88/XZ5yuSQXpHCuJwx1LR3ND92UG&#10;Qt7ZkeDZH+PSEWrX6Gde42WUb66WaagQZqbmqrZ57ryZAPnYyFAWmTLoKG/ormJesNyyTMi+Wci9&#10;f2Pw6W1pV5ULnurUk+temoJ0umjMYXtzqHFANwjxAnshqklymRLWKcAE3SDsT7nGsR4guuEaB3RD&#10;9sfhZxzUje5Uc//GBsLHQ3RDjUOlgwFnyn6c6TLOaQkIOP7HxPyOivoc3uBNmGScw2tJzOHCNQ5f&#10;Os6vMQ6u4YSAs3OFBeimaxEJOPULNSs/Vyv9WDH/Y2kg8WPJmPfE0Tjef1/v/o6I/Psr1D8X+fs/&#10;P3jnr/+E75YZAvMEZsybNe/Xi77+YKuUyIGytON1eaCbO50V1werAcw1N/o5cNINHHW4eAp0c6wu&#10;9WhtypGapIMV8QfKE3AOznBeWG92UE9mIOimIz2gJc2vKYUYB6iLdq4Mtyv0s8j2MEp01SO4GCQ4&#10;68fYG0Ra69jZ2VhZW8yZS9INmdXBj2KYyybz4zRGLlM25ilvrwnMI9Bf93hfxaU9LQ+Gq5/ubny6&#10;pw0A3QBQWBHd7CM829/x/EDni9Fu4OXBHnLnEJmajIyVXeMB6bDzdEBkRDp4BYiBidLBjx/yzqXm&#10;HCKdikTcJvlYUfTBvDDIO+CdXSm+kHewZ6fOw6TW3TjfTifVWEly2deiX30Gb9qv588jXxgzZ3jK&#10;mbtJm+Yvty1caV+/2r1TNOioZMp5+dz7apWvDFt4Ru084w4Sc8x6md4cIh06Me9HMw5WVdMZh5tu&#10;vpNxGN2UswEHdQOgbrjGAd1wjXNuYxjRDdhZIvC4qB9jnKkyDlRVrzcON+OgdKbMOBhwhpeRgMMa&#10;p+IzVcg4+Z/K5H0yzjie/xB1e2ed+vtCKv9ctXoxYdbMeTNnzCVVtIBAuIdFa2naxbaSS+2lt7oq&#10;7vVVXx4msMa5OVCJxrnWXcqmG9TNGXohqpP1acdrUg5VJRwoj2Pn4PRnBUHA6UkPAN2QgJPq25jk&#10;Dboh6SbcrjTIMtfDKM1RO9FJP8FRL8rFCAhxMgt1Nt8sKb5u3Zo5c2fMn09eHgk2PxuHQN+Fzvb8&#10;Pbvq7/dXPxyqfbyj6dH2xqcjzRBz0DhQXqFxUDqsd77VONjlDDEHpEPA8oqzZyDm2wm7PcJBcL4p&#10;+1QtkQ56h0C9szcjAKQDdRaEHbK9TqBNnZsphJ0kc61A1a2/nT9jPtnjYtbcGXNcJAyBnGV2WUus&#10;awQ9W0WDdotGH5fJuKVQQmKOLoQISDo9JONAUQOlDdc4DhR7UMN/uXH49dSUxnlNP864jPNmxoE/&#10;fptxuGvH+RdyELTaucJsaKlx7xLDrkV6DV9pVH2mXP6pYunH8rmfbcv5dGv8J5ui3xdl+nH+Iery&#10;13X674uo/t+y9UsEtwiL4Zny94/e/Xjhp23ZkaOtRde74Gus4noPGZY6vaMGYHJNf8X1PjLnGCcW&#10;X+og14fBI41ciKqBAMY5XJkAAWd/WexIcTQGHBwRJ7P+aD3VkOgJgHFqIsmuFEUB5hkO2gAaJ8DR&#10;0MdG19XO1M5c75e/mg0iAdHMnz+XKaV+4saZKTAPwHehqiprYKDhamcZ8GBX0/2djY93NgAvD7Rj&#10;wAHIxR4orHegpHq9cQBcGMFIh/bpkK2RUTp0By+UDtnwkW8c/PIhe69VJ5+siMfu5FNlcSgdUmHR&#10;2cmD0e5tgTbN3uZNXma51lrpZire2rKualJSS1ZIfLXYV1Tfa61O1hLLnOU2JSudGsX8+9eH75dO&#10;vSSbf0ejkqdZz9Nu4hl20IzzbcZ5Q+mwQgEmuAZhf/pdjQO6QeOMjU8h07hGq/yVZhk346B0uP04&#10;U/YcX9gcyfTjbAo6tTHguLg/GOfoBj9gSuNM4HsYB3Szfbnp4BKj7sX67V9q1y9Ur/5cBXQD5Hy+&#10;DYj7dFPkB6JhH0qEvC/u9k9Rp7+t03lXSPPvq8S+XKawhhjnt7+cZ2GknZEUfaw+61J3GZTnZNoX&#10;raemMw7o5kLrWLpB4xDdVCeibvYUR7JrGnCScVeqb2eab2uSV32cO1Ad7VIZ4VgUbJvjawGuAWKc&#10;TQEvJ0snK8PPP33/g/f+SidCE+OQav9n40CbLTAHgDeAvAdzBeb9WuBCby1wrb/m1nADBJBHuxqg&#10;sIKkg3xv45DVEjiIToeuyKA73TOQhJ0dRDqQe0lpzb/4DBqHfAU1kgtCIGcqEgCQzuH88P1ZQSCd&#10;kSTvHQmeg9Eu3WH2Db7mFa76OZYqcdqSwarqvvKKQYLqYSJa6YuNc1da5gs6FAg5ta0P7tscfUQy&#10;7ZJKyTO1Gp4ONY5JD2McXPEAxiHSGfqPN8541yAc4xBAN/x+HNDNc5WxTpyHCmR9AxoHe47BOLib&#10;OhiHSIdvHBJzqHEObfAF/rXGgYADukHjQMBpW6hVu0ANjVPykVzqp5LJH28K+0g0+L11wR9LBHwg&#10;7vLuese/ixh+JGLwobD0l0tVlq2REhU01VUpjA8crCfjD9fa8nF1+MWhKuDkzhqALaau9jLr+863&#10;5JFVmk2ZGG1QN0eqEqGeAt3sK4/fXTK2igqn/AHtqT4tEHDiXOuinYujHPJCrVN9zePdDWPcTELs&#10;dAKdLQCpzeJrhVfP/AWZGY+u4fKzcahx6NswR0AA6pF9XXVHBlvhiwK41Vt+b7Dm6Y4G4Nn2huc7&#10;mpgeZeoa3MsCmc44rIzY5/BHr5grzzzGTbx2NdwbrgXpXO8tAbgxB8ewrjTlnCeLsJLAODhLELxz&#10;pCACvAMV1nCCB1RYnWH2Tf4WJU5a6aaycRpq4YrySeI6EYJKmUv18lab5AhZArWCfq2iYbtFYw9v&#10;Sb8rW0SlA7VVB8+0m3QhsxmHkQ5/hSeuLJ8glylhhQJMcA3C/vT7GQddo1XF06Q7pQNoFsY48KPK&#10;cfBXjb9SA+mQfSoeK+UDrHEw4NzYlgK6QeOQwkoq6oxEGEjn9MbgExuDjokFMBlHlEjnX2gc0M2O&#10;VRZDy036lxr1fKPX+Y0uMc6X6pVfqBR/Ig9kfLENiP6cSCfwY0n/DyWc31tv/w8R5X+sVPjbsk0f&#10;LpBZsMRaWy4ryndPRdrpjrIr7bnXuwtBNzf7y64MV18eJNIBMN2QrmKo3LtLScBpzgO4uoF0g7qB&#10;dAO3O/PJmgZ2FVVnig/QnezTnkDqqeoI+8Jwh+xAq2hvw0hPPTdT7QAHU09HK2tjnbmzZv/ut/9D&#10;zl6yzGsK3fykjYNjcvg2/GGmwK8FBIz01d2drS/0lJ3vJp8N5I5b3WUPBmqeDteDdMiEnd2tIB2I&#10;OSAd7D9+9QbGYSEDW6OQdNrAODjLGQD14Dydu0NVdwYZ7+AeJeQri3K5JfdKU9b5utTT5fEoHeBQ&#10;YdTe7BCyZXKC1/ZEz45QuwZfU5BOmZVBtr5aurh67Bq5nFU6BUL62cLGQOlKr6o1fgPCYbvEYi9t&#10;Tr8rX/RUrY5Ih3Qhd/MsesgMYNt+nt0AucALudwClQ7qZrqkgz5irETH1L+TcYDvahyim/HGYaCW&#10;wecwz6TPocbBfSq4xgHd8APOROOc3UTGyE+JB4FxjosHonSOiAXQmMPMxwEm6AZ4Q+OQ8ak1ljtW&#10;m20XNOtfbti9WLfzG+2ORbrNCzWqv1KvXKha9Kk8kL5gGxD5+aaQj0UDPpH0/UjC8f31dv8UUf5I&#10;SO7dlTILvzZcJ5oa6NhVlnattfhuT9XlnrwbA0XXBksA0A1IBwqrawPEOJBu6NAEsy78UgvU7Lno&#10;Gm66Ad3sLowAwDigm4HsYNANGqcj2bs70bs9jgyHl4fYZAbaJPuYhXnrBLppONqYAIsXffHJx++S&#10;1V2gDxAM7Sqe4BqEaxkuP05Dt0zdmKe8tYZrUvD+PAEBAF7O3JkCO9pqDw51nhhoPrO942pPFfBg&#10;oOHJcPO97dXA/e0NhJ3Nj3a345wdLLVwvh8LUcxoN/gIrIQQN9H+ZtzBC+c0405gANloGb0zUI1L&#10;7K53ld7oKCHQfUuvQ+FNJwqerSZj58dL44+VxB0tjkX2ZQZi0mkNsmrxsSyz085WV4/bti1NWClr&#10;g1rmWu2s9Tr5QnYFaxwaBD06NgQcEos/tTX9hmLZA826l7otPKMOcsKT3hwKRA/CdoItP+YQp0xy&#10;jQNHOrihF+5Y6ryDw3jjsPNxMONATTdhPg7ohmscUk9RIN0AGpUEtAljH6SaoF1DGPf8Cp56+Su1&#10;shcqJY+VCgFuxgHdsMa5Ihl9eXMU9h+f30QvxUmn5BwXJRerYpLOBu9D672QI2t98JIyY1DvMB3J&#10;FNY7YJxRQbv9q8lwOEhnl7Al0c1Ko64lup2Lddq+0Wr8UgOo/EqtbIFK3ueyOZ9Ic6uqgE+2eL23&#10;0ebvmwC5Dz9U/uwzuy0iyTZ6w3nRJ5vhO6kQjpPr/aU3BsrgFrg6WAGQjhsIODTdsLoh8zDobv+n&#10;69LwMptHyuPxwr678wkjeRG7colxoKRienCSvIHeRM/OWNe6MPvKIOsUP6tYd2NvdxPAwdrawtgI&#10;J9XMmUmWGOOaL/AONDy/uG2CaFh+nMbIZcrGPOWtNTQO/xdm+nMAMjFyzq8Hevu2Dw2f6Kk/0l51&#10;pbsSvHOrt/h2X8ntoToyc2dn44NdTU92NbzY24yzk8mQFh9MQAhrHBYcL2eHzMmoOV6FZoR06zB7&#10;JA9Uk1lbdOXntc4SOFCuteRheXWmKuVYeQKA3gHdQNg5mBuxLzOYdCfHuw9Gu/SEOzR7m5faauap&#10;ayTLymWIq6aJKuesMwXK1zlUibn0bwgdkYw9LZt7XavysUolT7+FZ9rBswTp9JJbdkYyYAWFD0Qe&#10;WmcxyqCQDb0odhCFKHhZcdxH2WV4jGmNQ68+DljBf5FeIc+Mzv0zbiIYNpJdjXFDPxyZmtI4IBSE&#10;NQ64Rq+Bbt9F+320Kl9qlAPPVUseKRcC/FXj5Jq/N7YlYScOxzgRoBs0DkAuHUONc2yDD7noOM7N&#10;obC7WBxc683HExkVIUNXRD0ibqPCrgfWOAJ845ArcA4JmQysMuxapd++TLtliWbTIvW6r9VqFqoU&#10;f6kEusn4dEvKR5tSP94c988NIe+JAJ4fSLj9U9Tyb9Kmf5ZU/vwvDuJL81z0wA7najKutxZe6yy6&#10;1cvoBm8vD5QDZLObsW5B4hqcewG6OVNLdHOiOgWMg1um7yuIQN2M5ITtzGIWbTIBh+711xRu0xBi&#10;Ve1vWeFtFuVhEexoaOdkYW1vsuCLL//2t3/QWANnEJkR9rNxpm7jjYPQOotM2p3xzTeLly1bsauz&#10;DjjSU3+oq/YClMEDVZf7K68P194ZqIWk82S48dlO0hcDxRFXOtjXwzUON+xAwcWdpMPydA8jnfvb&#10;6+4N1gCYdABiHFpbQcy5UJdxCg6U8gRc/4kcK4oFcPh8OI5Ipy/MqSPApsHesthIN09RO2mzfOo6&#10;jWQRtYxVetlCRnXL3VvX+O3ckDAqlXVbvuS5dj2ZiAyugdrKvJsMYAHmdEYyesdmkDEOiAONw+wi&#10;COIYYrDvH5POZOOgbhA0Dl4hD41DdEPXNxi38EyaX2ccTSod0I162ZhuuMZB3TDSqYUHX6pXAs9V&#10;y7jGwWv+TjAOwM04aByqmymMc5juX8FKZ1TEC0QDoHQw6YBupjNO7wr9ztX6TUs0GohuVCoXKgO5&#10;n8tmfrINok3CBxvjPxSLfm9d4Psb/N9dZ/e39YDx39abv7vRZu3CTAuVHTmhlzrIUQERGPtu4BYg&#10;Aae35Epf2aVuMiZ1sY1cxpfM88KNb6huTtWkAxN0g8aBdAO62Z7OdBhjPdUZ79kS5dIYbFMXYFno&#10;Z5XpZuTrYurnaia4einA+oWcs/QkYh9hzrTxbfwZN8aP09AtUzfmKW+tTfiFAZw5Tt43+B9UpDNm&#10;mZnq2Nma7BhqBU71VAFnekrOD1TcHCy/PVz1cLDx0RCZzgfSebSHCTts5EHpsD0+LKAbHC8fm6dD&#10;7YM1GkgHyiuQDlRYE6RDDpqWXDhozjZkwOECxkFwbQTdrT0Cd9gBdiR4km1MfezqXczKTA1yddRT&#10;tyrHikunCqkBRYvtKla6dKyOGBZNuiyb+wDOZDjbLbt45p305IfEAYAIwEF07RUaB7tpiG446WZK&#10;43ClM0E38I/APwWwAceym2fBBpwWohujRsY4uGMx1zjaYBbaRzPZOGw9hbqhvT8vNauAFxqVT9XK&#10;HqsUPVQswJk4eAXOyRmHbAPIqar4AcfvKDv5mA9/9MoHoLphjMN6h9xZ63aASMeZNc7uNdY7Vln0&#10;Cep3r9BpXqHZsFSt5hulqq8Uyr9ULPpUOnuBNAScRDDORxJhH64J/UDI6z0x53eEnT/ebPlXEf1/&#10;rvReLV/spDOSHggHwPmmbMgvZPE3XzdjxukpvtiZf6Etl9CSA9LBUQiApJua9OOQlKlusJ4C3ZAL&#10;UeWGbae6GUgh3TfgGgSM0xju0BhqX+ljnuBlBvWUk4OxpZnmr+fPgiIKGvgFTxw8gximaRNOOpYf&#10;p5GXO11jnvLW2oRfGMB3avas+XSlAPiajJ3Pnjursqaks7dlpLtpT1/LqZ6KswNkEg0Z0u6vuT3U&#10;cG8YUkkDeofNOxRmKB1H0zHyAKAbjDnoHVY6aBxWOmyFxe5xgdK51EIvCwFHT0MmAJEHbkE6J8sT&#10;T5RC0iHbekHYGc0MGkny7g93bvW1avQ0LbPTztBSjJOXiheVj10vk77YMHOJUdVyjybhgFObkm4q&#10;Fz6HUxrChQlEjBaeURuBNY7VIDEOFFYgCwI1DusaKLsQ294x3XClM0E3cAu6gX8NdWMBuunmmVPj&#10;YA8OuAZgOnE4xgHXoG7ILfYKkz4aAtc4bMChfUCvtKrROE9USlnjkD5jvm5Y44BuxoxDL+cwzjg4&#10;JWd64+AWyBO8c0DYnSDkvF/Qaf9q+32r7EA3wytMO5drdyzTrF+iCrqp/loRjFPyhSwYB3QDxVTi&#10;x5IJH20O+Xh94AciLu+ud/ibsOk/Vhn+3zJ34XVlFlYjqQEXa9MhthDd4HU16bahRDe9JaAbgOim&#10;Iw90c74lhyydacoml2msJ1dloMVU2rHKZNDNgaIoAHWzm+pmMD0QGEgL6E707krwwtvGKOfqENvS&#10;UPccH7tQL7tAV8sFCz/49PN34WyBNn/OfFpMzZq4AcU0bcJJx/LjNKqWaRrzlLfWJvzCAP/NAnHz&#10;V8fR3dUE4G2cPaO6qamps/NwW+XB1orzTfnXOsvO9lZdHq6HCuvuUN294VriCDDFrga+ephJgxOk&#10;w+oGjYPSgVucZ4jSebK7GSssvN4em3TYEQdIyNda8pCrzaTaOleThqtAwTusevak+w/Gu/dHObcH&#10;WVc76+ebq2RoKsfIbUkV1EpcoZ69zLxExOHAupDTWxLuKOU+1y3n6cFJCzULnLfNRDfm/DUQ2I+D&#10;8YQEHKob0BAArrGk3T1gHIw5XOkAXOMA8I/Av4bGAcwhWEGeogGHNQ5bTyHM8BNHOlq4Zfp446Bu&#10;9OGvN1GotrRrWOOAbtA4OOvvNcY5uyn8lDhjHOwzfr1x2G26ALQMqxt64QdynfJ9q+33rrIbWmU2&#10;sMKkY4V26zKN2iWq1YtowFkgW7RANu+TrSmfbAbiPib4fbDB85/Clu+sdPpwvfFHi72FNudbqu9J&#10;CTpfm0469dpybnSCcYoIvcUAZhzQzaWuAtDN2dYc0A2BfxlfiEXgGppukg+WxLO6QXZlBw9lBIFu&#10;oJ6CYqorzrMz1r03wbs+yLYizLYk0CLJzyve283ZwcrG0pgsyhQQYCopPJuobsZJZ5o24aRj+XEa&#10;ed3TNeYpb61N+IWBKYxDwUe+WbwcaK0q72msO9RYfLKj6lxbIXCVbul4Z7Ca1EHD4AjwThMuEx+T&#10;zt5Owr6u5wcY17C6QeMA7ORmlA7brcP26dzkXBYCuNFegKB0IOmgdFiOlcSx0wXJwogo11Z/61pH&#10;4xxD5eyNeonCKhmrdHKEDXuEfXaIhxzblnBBNeuBWsEznbKX6pXk1DWhm1qQJVds3USrIYD4guMa&#10;xjh0ZN0RlMS5BI0zZCIc3uJ334zZip9x2D5joptmfsbh9+CQ3l+KXt044wDUOORKFSAd7MeZyjig&#10;m2fqFWAc0omjkH9XLuuWNDMuzh+rAukkTWWckOMbgsYZh8OhDf4H1/uhcQ6s86auQWiu4euGXkzG&#10;aY+g466VNjtXWIFuepcYti7ValqkDgGn8kv58q/kS6lusj+SBN0kfigBuon5QMLnIwm3d9fbfrjK&#10;7O+L7VcsKTI1hHRzrir1RlsRcLOrmAk49FqakHFwXsWFrqLznYVn2vKAc83ZBDqxGCopEA1wpCwR&#10;dIPGgXoK0w3oZmcW0U1fql9nqn87VFUxrh1RzkBDkHV5mH1hgGWQp0ewl+dXn38OMKfoLOy7wbPm&#10;54zzbW3CLwyMvVkEYhncDWCOwDwAnD5LYO67H37y6YKv+2pLBxsrz9RmnK/POt+UC6EDvXO7vxqL&#10;LACTDplus6f5yUj7090dT/d2AqiYycZhO54RqMugQIN/AaRDZ+uQqcm4JAKXgN6i3Owsvd5OdmsH&#10;sF8ZvgNBPcjJivijxdEHC8L3ZgftSQscjPPsDnaoczOu0rXKV9IrkNDL36hbLehUv9a9d2PALunI&#10;UzIJl1QybqsVPtKt4BmDBdqJbljjgGjIkHYfkYt1HxnYYoE/woMAqxu8Q275xmHKMb6tsAeHO0qF&#10;xiEX3uRnHEw3rHFY6eCsP/6wN9y+0oBn1hDL4DYXgBFIp+GVTs0zzconamUPVUoeKBfeU8y/I591&#10;Qyb9unQKcA0CDr0FLkqSofFzmyPJfJxpjIO5hg9jHNANABmH6xpGN8LOe9Y47RayHxG0277SYmi5&#10;Wf9Kk87Fei3LtOq+VoF0A8Yp/VKuaIF0zqdbsz6CYkoCiPpQPOzdde4fSTr9U8xywSKX5WsKrNX2&#10;pgVerM++3VkKn/jtHjgGmGIKdIOuudxbeqm7hNUNGudsExkFJ+vCK5OPViQdLk3YXxgN7M0jrgFG&#10;ckLANdszAobS/AdSfHoTPZuSvIGeOPe2CMeWULsqH9O8AIsUV10rG1ttXb25M+YAZBQKAg79Lh5n&#10;GS7TtAknHcuP0xi5TNmYp7y1NuEXppCxKv5bNmYcnJ2Mj8ye84u583+9ecMGKXHxkeaKPW1Vh5pL&#10;DreWnWwqPN9RzuwpO1B9a7D23lDVw+01T3Y1PR1pfjrSSqCr0jHCPD/QjkwQDYJ9zygdEBbOS0bp&#10;EOjubQDe4RZcl1rysYMQwEHQExWJh0tiDxRE4lVA4cDdHu/VHezS4G5RaqKfr6eZL24IlItb1G2x&#10;79/qs1Mh+Lhq8nnd7Gd6VTxTumegTQ9jHOsdPKvtRC6AJRRcvWRsiwyo04wDHiFPgxDEztDhD4QT&#10;3VD7QAgCbKiwQDcgHW5VRQIO3zjceoprHEY6pKoiouEb54UaLawgHIFo4F8zbuYZt/L0m15o1z5V&#10;r3qiVvlAufSBcvF9paLr29IAtAyC0rkoFXteMuasZOSZzeHAiY0hwDHRoMOiZMIxzjkeFR0DjEOl&#10;w2QcMM5Yxw3HOLuFHEE3AO651b5Er22RLuim9ivlmi8VKhfIVXwhW/LxlpyPt2S+vynqA6nI9yUD&#10;39sU8K6E9RerrD5f4SayMsdAc39G6IXKdDDO1eb8e32VAH70oBs0zrXuYkw3Z9vzwTWnW3IJjVmn&#10;6jOBY9UpoBuaa2L25UeBbuAWXAOAa1A3g6m+fUle3Qke9PIM7h3hji3BthV+VoXuxmHetr5OxpKS&#10;W5YvXwm6+dXcXzKnKNnJb+bEaMMyTZt00jH8OI155VM25ilvrU34hVmYRt81dBAigNch4zNj1hwP&#10;L+/g0PC9nR0jbW0n2mvPdjdd6ybSudBTdm2o+sFgFfBwqPrJ9tpHO+oBKJQA3Hnnxd7ml/taXu1v&#10;hVuEaxwEe6BBOgjpJKI9O6AeKOIAFBAGn+vwH+0uBXCpHny5ke+3xgy4hQL+CN3SlC6PiBrNCd8L&#10;x1miZ1eEQ72PSZmFfrauaspWQslmiypp2w55nx06EQ918wGeaR3PppWoBIRisZNnDtKhoQZ1g8Yh&#10;C9BBOvAcOmPQboTnsIdnv5vxDg5gOdHBLLs+gjX8rW5iHDbj4CgVGaJqYPpxSElVxa+qcDIx90p4&#10;dNU4zThPlYueqRRD6fRKq5qMc5k0E+MQhbWxxnmoAhmnDIxzT7HwslQSJYErHfjj+S2xwJktUael&#10;Ik9uDjuxKfSoRMhh8aCDYn7AqLjfATFfLqx6Dmzw2b/ec986svnxPhFGN/tEXAE0zvZVNgCkm55l&#10;Rq1LdZoXkYBT86US6qbiwy0AVFXp724M+2BbyHtS/p/IO/11o9nSz93FVmebKu9JCTpXlX65LhuM&#10;c721ECeIMh86TTcXe0vPdzPF1ImWbORgbcpoVdKBysSDFYl7i2NGS+PxMr50xg1xDVRSOzID0Tj9&#10;UHQnk0uJt8W74sqptmDrBl/TUn+7Qi8rOzsbQ0P9P//5z7///e/nzJz1i3nk2tR4hpKkg+cHnDFv&#10;xr+34SufujFPeWuNa5mpGHMNwnUNXhMK1A4vs6u+bqC1ZV9b3e6W6qON+adaS650wHdOOVTa9/rK&#10;EThKHgwR7zze2QCph0hnbzNKZzrjsAmIzTsA5B28rjlwf3sdmblDBcTGHzgKQTq4HcGF1nz4lgPO&#10;NWZD6YdXyGIXSWAXz85k7+FojyYvsyIz/UwdtVQp7aRN6vlbzKpVHE+rxF7STrlvVPzMoopn1Um2&#10;ZDfv55n1EUfgABMziA6Pg3rAO1ArDfNsRwh2u8ktk3QGGcA47AQcMiJOdWMKuuGvbGD6jOnANrcH&#10;B2cVwx2Ujn496eHWrgDdPFMqeqRYQKSjXsEYx7SFZ9FOAOMYNqNxHquWQ8YB3dySzb0slUJB74wB&#10;ujknFXNmS8xpqWjQDcc4AcBk4xANTTIO2XGdSTquAJRUI4IOQyutBldYdi83goDTskS74Su12q9U&#10;qxcoV3wuX/qJdMnH24D0j6QS/iEW/JEk4PWFtM8CGXfx5QVWWiOpQadKk0A315ryb3SUkDqaLvqD&#10;Lxj8mgFAN+e6iG4g14BrjjRmHKpLG61JBuPsK48H3ewpit5bGI262Z5FyigAcg24Biop1A2kG9BN&#10;U7RTW6RLU5hDTYB1qadJmq99vJvF6tUrlyxZBKfk7Nmz8ezgNnJycITyrfx7G7pl6sY85a01vlne&#10;FNY4qBtgFt09f5aAwLxZM/vb64ADzYVHOsrIBvodZdc6i653F2OvHnwpgXTQOxB5no80onG44LoH&#10;4MmBNpano2TvQcrY2ghmvwvKw91Nd7bXAreHx1YJX+7mX1+RqodMbG8ruNqcSzqYa1PP0ZXoRD10&#10;yjIEn10pvp1hjvU+ZhXW5vlGuulqOsDgFtcDqkFXDDNuW+TzLBp4Vs3kHIZSBexgCiGigwC+IMqA&#10;+6AhWluxSQdB44BrWN1AwMF0g9qabJzJq6g0aCcxJh0wkUE9zwCeUAH11BOFgofy+Y+VCsE4pB/H&#10;tJln3saz6iDAizRsfq5d+1ij6oFq2V2lktsKBddksi9JpRC2JHG5KJV4disEHMY4xzaFAmicUdDN&#10;NMah+IyKeo8zDp2Dg+wUdNi+yq5/hUXvcvOO5YYti3WbFmuhbiq/UCr7XLbo422QboDkT7fEf7jJ&#10;/3MJwPFzMd+lMnnWGnvTQ85Wk2LqQl3WjbYiqJ3JNHRqGbJUqpekWviIz3QVn2wvONnK6IakG9BN&#10;TTLoBgDd7C6Mwtl9O3JCwTgQbUA32HHTn+zZneAGdMY5N0Y5AnAkNAdYF/pZZLoZ+LhaOFnrzp4L&#10;x/y05yOrkjfk39sYuUzZmKe8tca1yZswZhy+dNA4kHMAKYkNqooyw42l+7rqTjQWXOqqutRddoFs&#10;tVUEQN4BbveUQt6BUguk82RXw/M9TaxuIOOgUFjXIKxxcBUo1zvsHRAQ6WDe1QDeAekw3qGXfIU7&#10;7LphXJ91rTXncmPmhfq0c7UpOJqO1wU9lB2+Lz1oV7x3Z6Bto5tVtYNJl7pbj5bHDvXAPbrhF7Wz&#10;bhgVPjaqfm7ewDNp4plB5dJCzm04q42aeYbgizZSZ+EVaQDs92HoG1vQALphjYNZiXEWNQ7TgzO1&#10;cV5pUulwjPNcufixfP4DuVyIOcQ48Le4xgEh8o1zX7n0jmLxLfm8K1szQTcXJZNBMcD0xgkHxhlH&#10;LOCAqP9UxiFJB4xDoFUVm3H2CjmBcYZW2oBxupeYti7Ra16kA7qpWagCuqn4XLH4U+nCj7amfyYf&#10;83eJyE83xy7Y4vH1Bp8l4lFbFetsXQ9kR0AxdaEh+0prwbWWglvtJZhu4BYA3Vzp4VfQ7fkk3TRl&#10;HWsgukHj7KG62VUUBbrZVUDSDepmKIOkG+y1odGGuKY92rEtygF00xDpAAGnys8i2dcy1t3Y1sZY&#10;T1cFKic4VfHCIdCgkmJOIdpYlbwh/96Gv8LUjXnKW2tcm7wJ44xDwbeeLshinmSgoQQcaC051lN9&#10;vKcSONdbBmDeudNVcq+n7F5/6YPBisc768gOp3zAPlyPoG4ATsbhemcMfP6jfS24yxebd1gw9YB3&#10;IG1d7eBfQKIt51JzFkjnZEX8pbq00+XxJ4tjTpXEHs2P2JvmD94ZjHTtcvSrM3Nu0nRt1nYbVgja&#10;rRZxRiPtsn7uA4Pyx0aVJPUAJhSogwwaeZZwnkPxRZ1i1U0VA7lmgGfXw7PFP04yDunEmTRKxRoH&#10;/MIGHNY4ABpHt3IK46AHEY5xIODclMuHgAPGIbrhGwelg3fAOMDprTGnpKKPb44A4xzeFHJw4zjj&#10;7BP3ZWHVs090Yj8O22c8sNK6f7lV51LTtkU04HyjzdRTCyDgyBd8si3/460xn8nHfq4Y+vUWv8/E&#10;HZaviJOTb/a1PlEYf742E0RztaPoWmfJzc5SshU/TTe3e8oB/BaBg+pKez522IFujtTSYqomeW9F&#10;AhhnpDiaXIwhL4yQEzqcSWbcDKSRXhvQDdAV5466Ae/ALeimPsKuNMAq38skItDR2UbnT3//y+/+&#10;8gdyfXDqCjwrfzbO92xcm7wJE3QD8P8dYpw5lN/OnQm3fZ31wJHuimM9lWf7ygA0zu1OCiad4epH&#10;O2qRh9tryB26Yw7212A/Dt5OUAwXKiAm9ZA16HRUi+X+zvp7O+pQQLeGqu9C/KElHnqHHU2/VJdx&#10;piIJks6JEuKdI3nhmHcOpIX0hDg32dtUmBg1K9o2ytv0KXrs0Qu9oJ59TRfyTuVT0xqecT1BHxTQ&#10;8MoCYg5Ip3usVxiMQ4al6FVArXomGgf7gEhKwmk4E4xTw0yxUa9CwDiMdLDzWLsKjPNINve+bN5D&#10;+cIXGpVEfCAai/YJxnmiWU0DDpZUaec2JVLigfObE1j1nN0aD4BuTkhGAkclwg5vCjsoHvJ644Bu&#10;WOOAbvYKu9Ipf6QHB43TvcS8fbERGAcCTv1CdQw4oJviT2RBNzkfbI78XDHua3X/r7f6fikVpSDd&#10;4esxmhd1riYDdHO9lZl1geOS1wYqrvYT3YB9MN2Abi615oJxTjWk4xWmDlYzxRTZVSs/AgDdbOen&#10;m75UPwCM05voCbppi3ICWiIdmyPsgNpQGyAhwBTw9rQz1FOeM2/u7LnMWDge7ZMb1yZvwr+3MXKZ&#10;sjFPeWttglC+lQm6Afj/DjHOLyhwZ56AwJ8/+PtfP31vpLUAON1XcRLSL/2mIrrpZMqrO/1EOggY&#10;B8D+YLAGgNL5VuOwsNKBCovrHZAOege4v6MGuDtUdbOfXNkevANhhwyi12VAeQXSQY4Xxx3OjxzN&#10;CT+YHTSS7DkY5dzub9lkb1FhqlehblCpYbhPJvqoSsolzZwb+kUv9ct5RlUkcRjUPjdrAoh0AAuo&#10;mMAydJ4OGscGBATAHXi8k4DGwYBDSioyfWaycV5pVDFQ4xDp8I3zTKUYAg4ah2QcNA4LGMeg6Zl2&#10;1ROtytsKBVBSXZXOgHRzZmMcJeasRBxXOhOMQzPOmHH2iwfsE5vWOHs3eBLWuhOgnqI9OADWUyTg&#10;fKXfsEibbLi1ULn8C8WiT2ULPpHJ+2RrFhjnG43gL5R8l8oUKNn3hrueLEo4XZtxhazdLbzeXgSK&#10;AW7QtZqXBiovD1ZhusGRAbzqC+jmeE0KXiMcdQPpZkcB0Q1xDaSb7BAMOKCb3mRmFLw92hl000wW&#10;TNk2hFjVBlmU+ZsCfoHGbp5aqwUXf/nVx3jkk4P8Z+P88Maq5A1hZhlw4fw7mHHgF5oD/5s1U2Dm&#10;DH1NBQdrw/29dYcGmy50lQE3Okg8hrBDepT7y24PlIN3gLu9ZZh60DuPdjU82d0MPNvbSjZa5vPi&#10;YCd7H+DrhmQcBKTDhB2qHoTtY8ahLlyxdWewkhzEXcWkwqKbYFysTYewA7cQdk6VJUDeOZQTOpoZ&#10;NJoeuCveczjCtSvAtsnFvMhUo13epVfVa5dG0KhB1EX9lCtGabcNs+8a574yqiMVlint4iHhpYNZ&#10;mWXZyVwIFJhsHNQNBBz9JgadeoJWHVlsoVn7SqOGgTWODjMXGYxzXzbnnnT+A7KlYRX5u2AZLtQ4&#10;jzUqwDg35XLROKfFYoFTEjFnNsUB5yQTzkslAme3EE5viTslFXtCEgqrqMMSEQfFw0bFoLAitRXJ&#10;OCAdPqRbBx5B46z3BnYLuwIjwk671jhuX2MH9K4061xq3PqNXtOXOi1fajV+oYY9OHmfyed8Ipv6&#10;mUzSJ1u9BDcB8SqKPUH+x4riz1dnXGjIpMVvIamk6B43cLQAaB9WN3Tn0OzTjVnH6tIh3RwqTxwt&#10;jd9Pr6K5qyCSpJucUOy7wYCDU4rBOD1JPl0JXk2xrnWRTi3BtkBVkF25v1VKsAPg4mZqZqE+E75S&#10;OX54zfmIz3sT/hMaumXqxjzlv6bRdxX7dMb+PCMnLaUsP/dIW/mZvvorHSVk83a6+eOVvjIAvq8g&#10;M9/tJjD2GahEoM56urfp2T4otZqeHWgBno+2vjjYDrcIG3CwcwduuZOYcQeMsS4e3FaZH3xuD1fd&#10;HCQ7K9OdU8hX5dXmXFAPbvrFzNyB8iondH9G4N40sqfycBy5Sl+zn3mjhU21kVmFinGNulm/mute&#10;o8DjptGnLOJ4epB3angQcyxaSHIhdNCrYkHkmWQcslicbxxWN7pQoNFbQLvulVYt8FKz5oVGNaX8&#10;JegGZwbqgHcqnqgW35XLuSNTeE+u5Kl6DdnlB/9N1I0p/MsNz7QrHmuW3VbMvSmXfUUmDcxyQizq&#10;5MboExKRJzdFndocfUYq7vy2BACNc2YrSCfhlFT88U0xb2IcNumgcXYJOQ8I2lCsgI7lhq1L9Jq+&#10;0Wz8WqPtM/WWT1TBOOWfyWd8IZf+mWzsQrnoBTLuEstyLNWGEr2PlcRdbMiEDwK+BsA4mIVBNBhw&#10;4PZ6LxmIwGl+p1tyTzZnH2/MPFqfDpUUmXdTlrCvOGZvcczuwiimmMoi0YbtvgHXoG5wN7+aGOeq&#10;KId6f8sab9PiQMccLytff2cXV8sFXy346z/eIUvBoWGAp+BRPbnhcf4m/Cc0+ltN05in/Fc1Jg3R&#10;NnfufDphh4xkDTYV7+mqPtJdcbyv6mxPybnessu9RDo4ZxQOLAAnrdOh9DJUD/b1PNzd8HR/Mysd&#10;1jsTdEPgb3jKLt1C9aB3HtM1EwBbZ8F/Bf5b6J3r/IugQ5F1tjIFMs4JKh3gcG7YweyQfekBu1N8&#10;h2Ld+kPcOv0c2pwc6qwsqtWNgSZlqy4dp5taOY+NS1+a1AJMcjHqoLsLcoxDupCh4IJHqHFASWgc&#10;tAwXbaibiHT4uuEYh8wMJDxWKbojm317WwEY54laNWMcsr/PmHGeaJWDcW7J54BxLkunQKIB4xCo&#10;cQDWOOe3JgFntyWBdL6rcQAwzsgal6EVdv2rrfpWWaJxOlcY0Q5jzYav1Jq/UG/8TLV0ASmpUhbK&#10;JS+QjfhaBkjWl+mP8TxVlXahIRt0c6Od2ej6VncJhN9xuqF7a+G8G3ANq5v9FQmkmCqOIcYpjOYO&#10;S+FacDbaoGtao12BxnCH2mDbcl/zYk+jvCivWE9LF1drHT0V4hdmy5afjfNf1eBXmEsvXQafl8zW&#10;dapKkkP95TuGqg71lx4ZKLvYVwzc6ISvskL0Dtc4CKaee9urH+wk3oGwA+oB0DvjXEOvKoG6wYtk&#10;sdJhIw/WXJh37uysA+BfxvIKvjlx7Bz3ozxXk3amipkrCN45mh/BSgfCzu5k/+3xXkNR7p2BtvWO&#10;ZqXmOtnqqsB+ucgz2unXtPMAIhEy5beNp9dKRqNAOpbtBJsOnjXcaSOY8lc20FzzSqeO1Q3cf6Fd&#10;CzzXqnmmUY0wxuHrBnioUnRTJuumdMFd+ZJHYBwDyFYYnahxzJpe6lc/0Sp9pFF0SyHrhlzGZemk&#10;c1Jxx8XCgWMbw4CTmyLObImZYBwAYs6JzXFc4zD9OJOhfTp7NnjvWue5S8Spd5ll53KTrpWmfYJm&#10;/WssWpZoQ7oB3dR/qVr/hVrtZyr5C+VzPpNJXqYU/eW24KVbC2XNe2PdT5YnXmoh2/Rda8+93kG2&#10;oQDwkGAyDh1nBN1caMnBgXDQDRmZonP8sJ94N90zFPe4wVxDFoIn+bBlFIC6aYlyATDdZHuZprro&#10;hwY6uTkav//xX9/5xx/IuQeHLMZ1DsxhPamxQvlW/hMa+e2ma8xT/msbm3dmQ5sjMGeuQG19QX1j&#10;8XBf5chQ7anestN9FVc6C+BsZ3p2qHe46kHj3B4ovztUhd55tKcRwMjDZhzctv3lYXKZGuDF0T5y&#10;51jfs6O9T470AHz7QMHF5J17Iw13d9XjMBZKB/5z16h0LjXnMAtBq5PPViadLo3DsAPGAaDIGs0M&#10;2pPqh97pCXFs8jIrtlTLMpBtknHsVPbYrRY2qhNzXa/ooUXtC5NG4KVZA8+iiWfVyrNpI7eWLTzz&#10;JoJxM1kDpU13JmbBPmPtGnZfm2fqFchLjXLSiYOj5pRHyoW3ZbJuS+fdkyt6olZJzAWaM+tkVjmY&#10;t4BxHmuWPFQvvCmfeU0m/cLWhLObY9E4R8VD0Thnt8ZelEmipADTGWeiaMT8wUFEQxzjDK60611m&#10;DboBelabssYB3dQuVKn+XKXqM+WsBbLpn0snr1EJ+Wpz3DaNQd/oM5VpV5rywCbgFNAN1zgAN92A&#10;bs41ZuK8G1Y34JpdRVE7C5kZN+gaACyDoQb3uGFd0xzpTLbXCnco97UudDeNdDeLcDO1sNLT1VfG&#10;83HWHDhsfzbOf21j3m6IqQAkntkCrV213QPNB/prgXNdxWc6is51FECRhWtkWOmwSYd0MA9WgnTQ&#10;O8ijXXWkUNpPaiuUDhgHAw4CukHpjHG4CwDpPDzASAe9gyPobNi51MEc2Rfq0/A6WRB2jtHrZB3I&#10;DgHAOBB29qb5Q5G1J9l3KNql3d+81k2v2ti6VNe0RsW+UcNlr0bMQZ3Ei/qF103LH5tVPTQuf2lR&#10;y7Np5Fk18iwbeOZ1PLNannEdz6gWe2SAV9rlXF5qlQHPNEpYXqiXvNQo5V6/4ZFy/m2ZDJDOPfnc&#10;J+olPIM6nim4DFIVlFfEay/1K8E4D9QKIOCAcc5viT+zKfrwuuD9gn57hXwObwiabJzzFCysjmyK&#10;PLQxfDrjHNgYBIBu9or6ANvXuBLdLDJv+ka7fZl+92qj/jVmYByypmEhuEaxeoFq+aeKqQtlgKDl&#10;krHrFBrdnM8W5kGuBNGDU8gUCjROJwGPBAB1g8NSZxvIvJtDNSkHKhNxTAp1M0x7bTDdQLTBLhtW&#10;N53xnqAbdE1diF1NECHHyz7F0czD2drByvi37/x23h+Yq0VOEA0Lc0BPaswR/gb8JzRGLlM25in/&#10;tY3NOJz75J3//ItPP/30477O+qGeZpwleL2v8nIX06fDgtKBjAO5erJ07u+oeUC3/nq8t4UMY+HG&#10;pvT6Wa+O9rF5h7EPrbZeHul+AdI5SIa3sMJ6uq91rC95R+3Noeqr/eV0f9z88y05FxvScWrymaqk&#10;E+VxeCXi0dzQ/VkhhIzgfelBIJ3t8R7AUKxbh79dratJtbFlqa5xs5JHu5r3do2YfQYpN7Xz7+gX&#10;PzWtItIxrSGYgRpqeQY1BNx3Aq+iyVcJ3AfAL2CZ52pFCF52ipkTSG8fKebd3pZ+e1vmA7ncp/Aj&#10;/To6H7qV9OAA44yTdhVUMt44h9YHnpAIf71xIOPQAfKJxsGAA8ZB3exc6z6w2mlgmU3X12ZNX+u2&#10;LjHoXGHUvcqkZale3VcaNV8og3HKPlOuWqiRvlgxYcE2H8ENlSbWe1Ijz1eRbUau8/tuGDjGQd3A&#10;dwBerheAdMPqhgyB00vZDeYw2/eha9guGwTLKNRNVYBlmY9Zua95uJsTILh6+crli+n5xsQaPEq5&#10;rkHwSJ7cmL/wBvwnNKqWaRrzlP/axjUObu01G69XIzBv5oz5a0SE14luONjbONJaea2r8lI7LWr4&#10;YJGFtRUYh5UOl7tkA7BakAXOGwTvYIcOemeyccA1ANHTwU6ETmgm9iE9OyP1t3bVXR+uvjpYcaWv&#10;7EJX0eWW7AuN6eAdvCjoqcqEk+WJx0riDuZHEnIjwDu70vy2p3gPJXkOxLsPxLp1htl3BNjUuho1&#10;mnrVGLhWq3nVa/qekI27oJZ2Uyf3jn4hz7SKYFLFM6rkGVbzDKp4uuU87dJXmpBfiuGWywv1IuC5&#10;WgEa54UqkQ47BZmnXj7eOEXEXyYQoJrJeBnAN8591fwbcilXpMnq8DObIw+s9Qfd7F7jc2B9ABjn&#10;DO3HAeOcl026KJdyXj7lnFzSqW3xJ7bEHtkcfmhjKE475vbjsLrBjAMl1Q4Rl/5VdqCbzq9MwTjN&#10;i/RaFoN39JqW6dV8TYxT+al8wafKOR8qRC3YDKRqqozEhJ+oyrrSVgq6IRMyOwnolyudeQDah9UN&#10;pBvcM5SrGwB0M5Ad3J/FjEYxlVSCR2cs6R5mXVMf6gigbvJc9LIctQwNjZUUVebMm0sPUoHZc2bC&#10;6YhnJDkxfzbOf11D4yDoGlyDTrbdmTF31iyySKIkJ7Wpqnhfe82h3sazvVUAXvv8Jt3h7WYP2VAS&#10;R7JY7wD3+srv0xH0ezT1kP6dXQ1P95DV52NCOdzF8vIQgRUNQh6hP316qBPqrAf7W1A6N7bXXB+s&#10;JCP3dF7ylaYsSDpYYeFuykeLY8E4ozlQZIXRyEP2GNye6Lkz0Ws4zn041rM71HE43LvFw6bExDRb&#10;R7dHxm1QyWevatgRvbj7NhX3rMsfW1QCPMMKnn7pK53il9pFLzQLn2kUAHAH//hUswB4qJVHgDua&#10;Bfd1Mh7oZj3Uy32kn3ffIO+efu5lzeSzyrGnVaIvaMZfNUy7b1Xw2L7kmWP5E4cK4IVtzT2Tolu6&#10;OVc1M64oJF2SS4A4A2XUQRH/vYJeewS9Dq4LOLkxHDR0WToJYI0DnJZOOLk1DoxzeFPYIYlgkA4a&#10;B13D6gaNs3u913ZhZzBO9yLzji9NWiDjfKMHtRVhmUHN11plX6oWfaFYIqKd/LV06OKNyWsVWrzt&#10;T+Ynn63LvN5exBoHoiXRDRRQcIcKCMMmLmI4WZ92tDYF2F8WSy9iRxjODhnKCgbX0LULvr0J3kBn&#10;rDtu39ca7kAItWsJtq0OdQJyAh3TfWxiXC3C7I3nz5lPdkSnDddMoXHwkTdvrFC+lf+Ehm6ZujFP&#10;+S9vaBzujEFuA+nMnTvX29s7JCRkT1/T7t7Gc+1l5zvIThfA1b4C4G5PMXCjr/hmfwl6B2cMondA&#10;OsCjHbVkodbepuf7W14eaH012v7qMDilA3hxsJ38cZSYiBtwWOM840sHuLen6e5u0rkDRRYYDRLW&#10;9Q6ypS7jnboMIh26ryBeN4I1zs5kbzDOjgRPKK+AwWgXZnNlV70abcsqDbNmVedObY+DRsknrbJv&#10;2FVesijmGZUBz3QLnujkP9bKm8ADnbz72jk3dbKB67qEK4axV43irpklXjdPumSZdNEi8bBxxD7d&#10;4J3aHqMmgUdsI045xV31y7odUnA7uOSKT+5t56LL1lmXjNLO6ydfUIw/LRt1Qir8wHq/A2u896x2&#10;B+kcWhtwUjT0vGTMZZkE4LxswkW5pPPySefkEk5Jx57cGnNEKuKgROjBTcFglv0b/UAucIsckAgA&#10;Dm4KZI3Tu8Km7SujloUGTV/qNC7UAt00L9JpXGZQ/Y1W/jfqOV8qByxZ57dIJGqrZIuzw6HsyEvV&#10;mTjvBrdSw1X+LPBHnHdzsjmbWaJJJ91AusHNiXeTy7zwN51I8x9I8u5LZDYnbo9ybY90Ate0hFkB&#10;7UG2QHGIIxDi4+Hj4mBnZq2jqjVn5qxZM8avkPpeJx3a5E34T2jolqkb85T/8vZ64+B3C0gH1NNa&#10;Wz7c3TrSVbu7u+5MV+mFXnIJB7pcmAyOYoXFdieTUXNqHO6+X9z16GPqGW3nHSC8Gu18SW9ZMPhA&#10;qYVJ5/lRMp5F+pXpLjygsAfD1fCfgIR1oz3vWit4J4fsplydfLo8/nhJDEjnYF7YgeyQvRkBI2l+&#10;u1N8R5K8QTrb4z1I2Ilz741wBNrcnesdbOqM7aoNbeqUHDv1fPebJRy2SbtokgScN048Z5SAwH14&#10;5JJpMtw/a5xwziTxpBnhmAXhsHU4cMA2/LBD9H7n6L2OEQMOAT02PkOevnsDQw/HxB6Liz+dkno+&#10;PeN0cvqRmIRTnulHnBOPWMbvN448oRZ7UD7swKbgneu80Th7VnmCcY6IhZyWir4oA1VVAogGOS0T&#10;B7o5LhV5WDIcjINZBo3DSgeNA6BxQDcdi82hpGpbYNSyQKttoU7bIv32xQb1yw0qwTiLVHO+VHRb&#10;Lhi8QaLURv9IZixe2Q6DzBW8RAdHNxe6Ss53FjP73fBHpkA3ZKkU3ZmY3U8Ll4CDayDa9EC6jHEH&#10;2sKdMdc0BlgAxa4GQKKnRYK7uaerk4WJwa/n/WrujDkTjPO9zzi0yZvwn9CoWqZpzFP+f2/4m0KR&#10;9YuZs381e25VU2V7f9uOrpq9A403OyuBi/0VwC26nO9ubwVwbaACCh/WOKCbR8M1ANc4z/aNAX8k&#10;m34daEfANbyDXax3MPKgd14e6SYc6iIdQ3vIRUdBZPDvs9653pZ7uT79fE3K2cokkA72Je/LDISY&#10;Q4bMqXQw7MAtAnVWT5hTd5Bbs5dtk61ru5Nnj3VQn03wDsvAXVZByIh1yF778P124QfsI0YdIg86&#10;Ro86Efa4EnZ4hO/0jBj2C97uH7IrPGxHWOhQRPBgeGB/pDewLz3oUHb4icJYlqP5UfDIzuDwAd+g&#10;HQ5hA1YBB7Qjd6kE7dzk27fOdZ+w98gqtz1CHmSX4o1BJ7ZGnpOLOy0Tc0Y+DjglG3NSJvrY1sgj&#10;UmGHNoeQgEPNwhpnr6gPeof/IOnEAd20LzIjuvnCsO0LrfYFOlBYgXFqVuqVLdbIW6yY9bVs8NaN&#10;VQ4We9NDLtZkomXO9hQAfOOQYgqNc66rmAxituXhND+ubnYUkB38WN3gmszueC9IN+0RLkBbmAO4&#10;pjnIpinQujHAqtbHLNfdJMNZ38fRyN3m/7X3FsCNZWuCZha+7p7diZ7dmdmI2d2Jnp2Y2e6e7n5V&#10;yczoZEY7zczMzJTGNDPKsiwLLFnMMjOlnczMnGn77H/uuVYqDQXvVb3t3dQfX9y4uj6S38uQv/r/&#10;gzbLVi7+px/+8ZtvvgPgP3IQ5Ev454RBKD/Lv4Ygbpk/6Cb/vw76/+mir777+rs/LPoW+Jo6HF4l&#10;4XdopKNqwbhWdE3PAR6pmwBST5EOHVJYGRuH2la5haZX8LanBYCb973UBmB9YuDjgMSQ6czyDogG&#10;mB5TEtCIDGxl7J1X2qYXKiaWjqCUSOdSA30QKKYolqyHINIB+5BBdDyklR/blxfbmRXeeS4K6EiI&#10;1UZHaKNCNZEhANzoosPaYiK6YmP6khL7E+IHEhP7k5OA3vR4oAeuGQk9WYkDualDhSnAYEEiMFCU&#10;NFKWNlKZho8kZeSO1+UYozkXKksOkEaECEP8VbZRYvNg8d6Alp1ePetCutYEwXVwc+TItphLe5Jv&#10;Hs68fvAcSAcA3Vw6cA50M7abrqcMugHX9G2JJINTADwE+rfhkgqMI/nBGXQD8P/eAmj+FwveD1aM&#10;deZVK48XrDxwftkeVoDdpdocvNmNhM5lrimrAaitANKDQ9sHKix53VVByZUWPDI1zM4jummrTAZA&#10;Nx0lcUQ3ytwwAMooSXqQKC2wNTVAkOjTkuDNj/NiR7myI92BvCC3dE8bZ+sz1qcOw5ftu7/61mAc&#10;+lv454WxU36afw1B/uLmD7rJFxCkR/m7RVBi4Q5m3McM1lm0qEUqBkaVTcA9ZeMjLfuxoh6kY+jH&#10;AYzTHLIGHcB7X3TziHGwdLpb8C48eIN37J0pSjoG7xhjMA66oEJjoCQZlGO4RjPyDvx2/BfSUnqb&#10;WwjlFaQ5pLACvxDFQLID1+HSBLJIgqyTGK8gpBnoy4/uBT3lRhDgHp4MFMQAg4WxwFBR3HBxPDBC&#10;LSgdLk4cKkq4UJ46WpoyUoYZKk8DBqrPAb012d3VWYMN+YRRVpGuJkVRFg9VBvwFCnwCGxxdG4+7&#10;MQ47daz3BzrX+fdvCR3bFnFlT/ztw+duHki7cSQT9/UcwIBuIMExrqfANdSYVEjXxlA8vXhTONYN&#10;qIcyDiQ44j86tf6jPcD/o03TP5jX/svJhh/PVGw5XrTuYN7e/fVnrbpKEq9xS25Lah4oG27LaoEr&#10;KsxDMV5iQowD/7B3RZU3+SXXecWX+UWXuIVkmp9BN1rq3AWDbqQZgaJ0f36yryDVj5PgxU305iT4&#10;sGM9WTFe9WEupX4OhV62MZ5Ogbbmf/XtV3/4ZtHXf/jmq++//urbb+hhDPoL+GeFQSg/y7+GIG6Z&#10;P+gmX0AQ4xh0Q4H/ab7//nu4itmN3Sr5kJJ/QS++pmi8q+fdV7MAg3EM0jFsfAFQA1g80qNMsp4P&#10;XcKP3bR0iHdIvmPIeiDloRlVfoJ6Aj/F50/0it51C8E7IB3IdO4Jy0ifDklzBkviiXTIvGSwDLhm&#10;vDqNXGdhMBFcR6hZhcBoWRKmNAUAs4CVSDPylrHKNFI9QdGED1mvTOuvOAfQy6Mr0sE4BDDOSGMh&#10;3pKqIbO/Iq29IK4zI1Yc5cd2c2E42nHXuQPyrf7K7YEDu8IuHIi9cTQNAN1cOZD+WT1FDVER4/Ru&#10;jgDXgHEM0iGZTt/W8PZ1AZDgCP/JQfgPtrz/btXwP8xZf7SsXnqmcsnpcxt3p6zdXm1v3pkaC7q5&#10;I6yC1AaMQ3Kcm3IMfcahCB/UC1fDORwTvMKx5vMzI1MpnVVJbWXxmuJo0ndDdrcRpgUQ1wAt0a4A&#10;J9wJaAp2qve1LXe2L7Kz8jp90vnIoT98/S0AAfX7d4u+xqfN/kYWIJ/zS/jXEJRaFgi6yRcQxDik&#10;jxlcQ4GnKMNXBL4Z33z1PwOOzi6e3r49SmG/VnxZzrqp5T1RMsgZaSTrwVCLP429g5MdSjp4JKuT&#10;94HyDlYPOU9iBpL10NIhljE2juFmSI7b92LpQHn1SFpzl198jZVL0hxgsCwBwPOSK5Mv1KSRfQWv&#10;MLMpcueFdAYRSC/M5RqaK3XZlxg5ZLcwuF5vKrjBLrzZXARc55VebioYZpzvq8lU4WP5EzRFCbrS&#10;JKCtLLmrJmOIlT/GLwXwcbcNuaCqztzIljCnateTzH2+tbs8ms18+PsCO/eEDByOvno85dKRpMuH&#10;Ui8dSBnfm2qop8iIOKmnQDEgmva1QUDHumCASIcYR/TPjvx/sGH+3Qmg6o/mlf98pmTlqar1lgXH&#10;j7Hd3KD6u9aQf1tY+kBaaTwmhVNFyjIG7rRWAJDjALN0oyuN05bEgnEMuoHshppA7MWOc2+MdsXH&#10;kAXYsP3tAIabY7WDdelZh/yTVo77D5pv2faHr78Hvv/qG+BvFn3917iU/20sQD7nl/CvIWi5zBt0&#10;ky8gZoxjnOl8BbqBfwSsoa/+CvwD/2X69tvvvV2cArw8emQtwEUN+wrkO5rmB1p8YifwWtUEvGhj&#10;G7zzpp39rrP5A7imE4zTQgDjkPMkiHemCCCdAQk4BQ1DUqOkrmo0rMLAjYEhJbSBRAlLR9MI/32+&#10;yS2+2JAzWnsOFEN0A0DWAwYBm0AGRHxBAGsYAU9yAaoNhry8ySog3GoqvENtUXiXX3pfUPFYVPuo&#10;FW+LB+CuEGHVRXbBCCOHzEbRFMTpixO1FFBhQVV1qbUauC2puyWuBUNNNOZ1F8S2xnmyXP1qbF3r&#10;j7tUH3GU7PFVHw7pPRzVfyR69FAyMLA3AegziwN6dsV074zu3RHdsz2qfVOobn2QarWfem2AZgNG&#10;tyW4fUd4285Q1WZ/9jKHhh+sS//vY0DO+iMJP+5IWm9WdPCMPDpsMDfzZnPZPX71DUH5PSkupjCS&#10;OuCupOqOmLYMyWuAq5xCcnjmcENOX805slqKXgVeGIeHpXLCpOkB5Pg6fpwXJ9qNE+nMDnfk+nmy&#10;PF2b3d1ZLs7ss66Mkw51exyqd9kE7DnmsHb7H779a3zW49cY8h2jv3xfWBC3zB90ky8mjL1DP1ow&#10;8H8zJDKORie6pGsF7kjrn7fxXkoa38jwzupP2zm0dNqasHT0TR/aqO3cKSDZedsJ0hGBOEA6xsaZ&#10;HpRi6RAMujFIZ0xDAS8VH/uE8PnEOFea8sA44/VZ+GQIBj4ighxDfI1dQBaFGnb8+pwiSJEMwMsZ&#10;8E9vt5TeFeDdG+BXPBRXP5HVPZU3PFPQJ5ECj2SMm/wy8EhXWZIWz7WNUefHKvNjVAWxqvx4KKxu&#10;yBvuapvJCpIbUsY1cd0Fbpm+PK3tfLQ4ya/Rx6HS6Qz3qDfnsJdsnz+g2xWqNwvT7QzXm0UotwbJ&#10;NwW0rvUSrPJQbwnSbA2WrfeTrvMRrfYEpBt9FFv8pTv8lHuCZfsCRbt8atbalq2wOL/4RN7SU6E7&#10;V4XtWpNrvV8c7zNelXuXU3VfWP+glXGjpRK41lpt4LqwHIB0hojmGrfoSnPBJdb5Cw3ZY4wscpRd&#10;d3lyB2Rw1Fwb4hoy10ac7COM94Qyih3qwPSzqvE83eAYALAsfOtPeXJ2O7B32bVscADCth71Wrnr&#10;2+/++qtv/gAs+vp7+mzrLzJoucwbdJMvJn6NcXB8/Q0+lljDbegSc2831z6TcN8JBMALJeetTvBW&#10;x8fom4F3Oi6mjQO8b+cDHzpaAJLyfOwUAqSXZxKyHiMH4UyHeIdIZ5SSDlVkQXIEiRLUBbgKoKRD&#10;FHO9uZAo5hZlDSIOwj0hntFjRNl9Ufks8ENBBYY66wZcA7UbpZv658rGFyo8OYDwEJ99XAPSGWfl&#10;DdVl9lSd6yhLgQQHpMNO8FMXJtyUNTzrFL7oED5UN99TsyEZBO9cbKm8wMzvLktVpwYLotx51kHM&#10;U17cQz6cg97N+/0B1m6/pj3+jB1e9ds9Abhp2eEn3BXA3erTtNGduc61Ya0zc71z00bXut1ujQe8&#10;GIfcqvc5FZjZZGw6mbDmQOrGo5nm+xoDnPTZkRN1OXc4NY+ETINxrvHKL7dgrggq8JU6MPMqr+gK&#10;txBEc7kpjxygOlJ7bqAqtbcssbM4rr0wWns+QpUdqswMlqRg0dBzbWLccZdNiFODr3WDl3Wd+1me&#10;dRjbPKj5qD9zv6dwpyd/m5t4vXvrWrcUM+vglQe/+/5vsGhANybjLBR0E1MsEN98g//5juzaCVwt&#10;b7jfwH9Zz/vAFr9uFbwRCd/KWj6oRG+0PIDYhxgHeKNjf2xvBt53QMEFDqJkRKc/lIO6W0lfD86A&#10;6FJLheupERWWzqiSdCS/7RE+UTeQQRaoDoz7Iwh4kYS4CqwEkBGZz5BUzg/1UxCNwTWUbhrAOC/x&#10;/ACsG3p3cWr36Dui6ustZRebS4YZ53trM0E6/NQgkM4QqxBE86xT9LxL/KJb8rSjFcrPu6omkA78&#10;qBekkx0lCY5pcvNnnvGtPupWctyn+Jh3/kG33P0uOfucgew9TkDFNqfK7c7GENfU2PkynAPrXT2r&#10;HFzLnZwzTp5MPrI35+wJfrR/f2nWRUb+dXbp3Zba27zq2/xK4GpLBTDLOJegJuUUXWDnQ15DUpuh&#10;mvT+ypTu0oS2/CjiGqIbyGtaE7z4se6Q1zSHOTYH27ECbZp87JgeVg1O9kxnh+aD/o37vHlm/oB0&#10;m79okw8kZZK13uk7rcNWHPyrv/m3WDTffI8xGWfeoJuYYm5AHoSnK38PfLfoW+BCVMXj84LXuS2o&#10;TDldLkc1atSgRCzNpEg2LVFOKhTAWw0Po+W80UDWQ9HOBunQGmqnpUPBpzuYu3HZRbqWwTsgGtK7&#10;bDDOMy3euvQptZEgmRsNwD3hsaIeb/RFATdzqJkXsIyBZwq8HT0UUyTB+WScmZPXqcObWHdEtfDH&#10;DNIZaSzsrcnuqspkRHmoilJG2KX31JzXvXIAjPO0QwDSgdznqqj2QlNxZ3l627kkSUwYLzCU6eHb&#10;4Olf5+5T5eRRZudSYGmXZ26Te9oq87h5/mErIOeARbrZiax9Z4pP2Lf4hunj0vryMoeLzw+WZPUU&#10;pLXnp7TEBTZFeYpSQ7srMsZYRWP15yeYBbcF1beoYgq4zCu7xC2doLjILwMu80qIbkYb6dSG1k15&#10;cltRvCYnUpkZKjsXjOf1pQa2JvkKEn24Me4tYU7cYAdeoAM3wJ7v4sKytWWftGcctmze6AFItgUD&#10;8i3Bss1B0nV+krW+xbucz60z/4//4T/9L//uP5qMQ8tl3qCbmGJukDUTUJMvgsoK9ys/DGt6GsV5&#10;nyiaSpOjZIosyXSmGNVoUX0b4nUgTvsrBQ94o+YCr7RNGF0DZmadBJnUY/AOyXdIXw9JdujBrBEF&#10;GVMn0gHI2i4Dz6lVpngvMQ1eokH2lAIeKOsNi+Mxipp5IWvKDNIhyQ4AeQ3JbnCCM3OgCvBI3fRM&#10;x4XrLXHtDUkt5A6DDfkgHTBOV03OOK8c6qmXfXLCky7R447WW0r2BX5Vf2NRZ0WWuiBJmh3LTQpS&#10;5sYqcmIUWdFAa0qIICmQG+fHifVlhLqU+1gXuJ4u9jgLT7R58RcYeZebioDxhvyxhjygszpTW5qi&#10;KIgX50bD7wU6KtL763MBMlQ/xCwg1yFmHmGMXQgJzlVB2UB9ZndlSldJPAEqqY7iBDAOWZNJzuQF&#10;BMm+3HivpihXfpATuIbr4chythGctOcfs20xs2vcbC5e4yVb76faFAooNofKN4VI1wdJ1gXW7HIt&#10;3Wz3478s+ad/+OOib78HvsLb/5uMMyfoJqaYG1SOQx9G/M33X/3hr18GNb0N40zGSlGSGoVLgKlI&#10;AYAyZShHhYrVqEL/vrH1Y5N4SiAE3srZwCsV46Wy/oWK+VLTSCD2ASj18AFSZBHpgGVImgMYpEN4&#10;3ycikFMoiInIeTjkZHSy6v0xtYcmfV4o3MwB70lGnQb3FK5SBvBIUkcgz+H6SMZ4IGcCT1SgNu6z&#10;Dv6rbuGrbtFjHRfkAikM1E2jnJIuRoG2MgsYYJc91PGhtiJAsnNHwb4srB1tLh9iFvXVnm+rypIW&#10;JOgKk4C24hRAX5QM9+AgoDnOl58cCC/7a3Ou8CtvCCGfqgJG6vP7K7Mgo+koS1MWJolzYgW50QZE&#10;2dHy/ARtaRqgLz/XWYUzL6C7OgOA6m+w4fyFpkLIy3qr09tLE3UFMfrCOKikAF1eJF6ZmRMJCY4o&#10;2Q9PI4735cf5cKLdGsOcWnydmz3t2VbW9adOC/facHdaiLc4CDfYyNf6aDYFajYFA4qtIZDmSLdi&#10;ePsDy9fa7d25b/umHSTH+XrRdwD9XfrCgpbLvEE3McWcgH8aDNXL/B/+y//5X//4P1AwFxMuxQRJ&#10;UYAY+QsxkUIULUIJYpSqmM7hoYJWVN2K6iWvhWzguaTutRIKlgaAeIfOfWjp8AzS+Ww0nazPGpRP&#10;DynJPagH24c6YOs9dcIf8LYfH2IDvKJOCiUHhD5pa3qkY5IzQmnFaBvuqxkEkgrRQ1GUZcjsOIDq&#10;aa6621J5W4C5xi+9KawE6TxVs190i94OyN8OKV70Sh51tNzVNt9WNd+QN15SsPp5lcBgS/UDPf9Z&#10;txh41a94oOXdVTbfljXckjCui+ou8yuH+BU9TUW99blAV01Ge1W6piRRVZwgy4sG5IXxuoq0QXbR&#10;ZXHtTQXzmowBOhtg5ndXZ+lKUsA10tw44flYoCU32gA7I6whJbA5MxxuQEDwU01Jsqo4SVkUpyiM&#10;1VekdFaf66/PBu90VKRqihIUuRF4M62cMAOqjFBJcoAo0VcQ58WN8mCFujQE2QEcF7sGWwvm4TM1&#10;e4+1bDIH5OvsFesdFGu9NBv8QDpaqKe2Y8S7AgHh/iCeme/Jw6dAOibj0HKZN+gmplgg8BF933x3&#10;5JCVh1sIChahoFYUqkBhShSoRkEaFKDEBEqB6SAxCpWjcD6KaUVprShLhspkqEqJGHLUqJrkc4AP&#10;Ai7wTsQD3ki5b2W8NyrBO23r+zbxh3bJuy7J+27p+17Zh375h36sG7zl4AjeX5lseAqQ+7d4C3fp&#10;uyHZe7wNMz5Liz434pN0mh/rMMQ797VNhHtqFjlLh/TOzBgHH7kNogGucUuAK5xiYIxVcIlbekda&#10;/0DZCKJ5PSh/M6J+OaB40iMGnvbIHnSIHvUpbuoE97qkcPOkW/pqUP2qH/7naZ51ijDtrY80vPsq&#10;NkbTDFwRVFzkl11oLhllFUEpZGC4qYgwwa+AGg2uYJwhViGUbJriVFlevCAjAoQizo836IaTFQGA&#10;a8A4cMPPigTpQMEFSM9HgcXAO9rSpK6qc5DvaIsTZblR4oxgkA7Z1wagptv48eO8hLFe/Ei3pkBH&#10;hrc1w92l3s1ZsNuWs+Ns8warpvWWorW24nV2mk0eqvVuirU+qnV+qo0BYBzl1iD1tmDVDozczF+0&#10;zcvh0Mkj67eRyV7f4SU1pvk4c4JuYooFAp8L+vW3IW4pBSn1KEiCCVZhAvUoQIcC2jCB7Rh/LfJV&#10;4cOkADc28hWgCCmKU6NkLaa0FZUIUUUrqhRNMTEf2GLgnUz2Xi5/q5J90CretIvfdcne9ysBSCje&#10;DSrejyrx7oLjSgr15EXth5ldlskBEgDZgxm8QzJFUb08AABEIElEQVQdcmoNlo6eC8Z5oGMDD/Vc&#10;4HEbH3ii5z/SckgfzQtN01NVI0iHzPeDYuqetPZWaxWIBhhtKoDCBBKNy63VjzsF2Dhj2tej6pej&#10;6hcjqmejmufw8kIH8GJYB7y70Dl5qWfqYte7sbY3PUrgRYcQfh3wrF0AwO+9L2feEFaDywbqsnvA&#10;BRXpfbU5YBy44u6YxgID8HuBzrpsfWU6SEdRkKgoTZUUJAjyPqU5IBrQjQF42ZIVDgizQgFxbiQA&#10;yY48PwYEBPeS7HCALJVqTQ0QpvjxE7ybY9054S6sIHuGm321g2XVSfeig3bytc7S1Y7iFc6SlS6A&#10;bDW4xgOQr/VTrAuQrffTbA3WbaHYGghod/gqN3sE7Dtut247yYv/sOgr4MsMWi7zBt3EFAsF1ZsT&#10;65ZekcxEIXIM6CZEjQJ1FKAbiqB2FKBFfipk1YSxZyMn7rS3APlD4iPBhLNQRBNKaEbJfJQtQnlS&#10;VCJHZcoPZcKpKsl0kxxxVEipQlod6tADU71KYHpAiUa06IJqeow+JwtcMzmumZ7QAx8vaN8Nz5xp&#10;Q51yg6VDHdFHeQfqLP6T9hbgaUcrHr3ulQEvu1of67jPNM3AC03zcxX7qbLpiYIFV3yvZkMZBXnN&#10;TVHNOKcMLNBWkd5Vk3VV0vCoXfh6RDt1uefjlZ53FzuAN+Pt7ya63l/sJt6Zugi66fkwrH/Tp3rf&#10;r37bq3rdLnym4T7T8V+0CV61CZ6omu+K665wSodqs7vLUjuKkwDwTn9tFg3VDUwgq7fgt+NCKT9e&#10;mRcnz8e05kQCoBVeRijATQ8hkJe89CCgJQ0jSA8GvxDvCDNCgNb0YGFqkCjZB2iNw1P7cGoT7MD0&#10;dqx3t200d6w/acPc51K9w1a+0lm6wkm63A2Qr3RXrfFSr/UBQDeAfmu4bkvoDJR3tnmrNnmE7zvl&#10;tn4XtUHF13ikymScuUE3McVCQRnnnGd20zkeLpoAkuME6zAG42C0yF+NLJuRBRtZg3S4yK0FuQun&#10;vHjT3nzkyJiyr51yq0OejOnAJhTcjKJ4mHQBypWhYimmQYR4KiTXInUHategDi3qUaEBHVlvRfYS&#10;fHdB9XFCM3lRb4DkOyTlMWQ6lHQEwLNO4dMOwfN+XBC9HdW+HlaRvONFO+a1nv+mrYXwUssFARET&#10;PdbgjVmvCKpAOj2MXMgy+piFIJ0HHUL4hKlrAwDxDkjn1Zj++TAkPtoPo23vR/Tvh9RvB5TvexXA&#10;mzbhSw0feK0XAM9VnLui6suQOpUlt+XHKDND1dkRuoKYzpJEQkdZCtBZnkpu2kuTdaVJmqIEZX6M&#10;PC8ayiJpTiQkL0QrgEE32DhGriHwUwPgCu0FGSHkCTfRl5fkJ4z1ANfwwpw4IQ6cQBemt32trU25&#10;hXnzHjvmTkvuJjvORlusmxnjgG50G/wAMI5qQxDohjDLOJotnrGHLPy3Hvjmq68BsnbvywxaLvMG&#10;3cQUCwU1Rl7qel6eKkDhCko6akyIHhsnCLIbiuB2fIVSy7YVWVLH7DqI6BOd3ET4PCnbJuCDfQPw&#10;1oX13rXpnQcLeOZYNunTgCI5KKEVpXFRgRzV6BCzC4n7kWIU6ftQ2wAa0KJBHenT+TCu/TihI1da&#10;OuTkLMo7dKbT1wrGedEjfN4teNENWY8EdPNxvG3yYjvuiOlqhermeRvPYBy4gm5o4+j4T7U4K3ms&#10;4dyS1gGXBFVDrMKeuvMDDYXj3MqbssZXg2qomyYnOglvhrWvBpUALgb7FG87RZDavGtvBd280nCf&#10;K5teqNhwAzyTsx4IK6+x8vqK4nVZYbJkP3mKvzY7TJ8boc4KBbTno4D2gjhCRyFe5QRKIvvvke0+&#10;W9MDhWl4PTdAPEIQUOdDkRFuoCXRByomAJrxk0E0PtxEb26MOy/Wkx/hDK7h+js2+dhx7V0aLe2a&#10;jzjUmlk0r7NsWmPestJWsMpeusIFQyU46rV+uvUBBINujKSDjaPf6q3d7Jl10CFm8wmy75/JOPMH&#10;3cQUCwVlHJ5X+eA5OYpUoggFCtdgwDiY9k8Ed0wF6JGrBjkqkZMa46ZD7nrkpkHOSuQoAqYcBRhn&#10;IYCcW5CL4J151evTFS9PFgEfXaqQXyMKaEBRfFTZg1jjSHIBtY6i3k402IPGdNOjtG6IcQgG41An&#10;SWDjvBuSvO5vJa552S99NSB7NwZ6agfpgHGetrXcVbAgiwHjvOvC3dVgnFc6HgDSea5vAaANcE/N&#10;vilrAK6J6wap2Tcd5Rn9dXmXhbUPdfy3gxrg3bD6/QgUd+rXg8oP/fL3vTJQGJjrpboZRPNcznwi&#10;rgOeyRrI/b2W8ov12e05EaAbfpQL5BpQ3RDE8V6iRG9xso88LQAgDlJlh6pzwpSZ9KbCAHEKCAUA&#10;jwBk5xoyoUaU7CdOCSCj3WTfLEGiV0uCJ1n8jacRhznyQpy5wU5sd0ems13rYUfeXmveFmvWujMt&#10;yywB2RJ75XIn0n0jXelODU4FaDcG6jYF6bFZPjMOZlso0L7NV7fFq3iPQ+Zm8//47//9//q3/w7+&#10;7H6brXH+Pxi0XOYNuokpFgpqHpfUs3IiXYWNA4TrKTpRaAcK7aIJ60ZBXSi4G3l2ILc25AbXDuTZ&#10;g/HQIxcNPscScBYDU86iaRcxcmnFOHCRPeeDVR3w0aYaiq931qXAIxcm/l0lPahmBCm6kX4IDXQD&#10;c43zSTczxvk4JH0/IH7dIwHe9MsAkMLkeNvHMf3bIRXkL/flrDvCqofSOpLakH4cAHfr6FugAenu&#10;JT3N4J1bCuZlfiUlnezu6py2qqzh5tJbchZe3NAjedknf97V+lCP5wfiHRRBNICy6amsERTzqLUG&#10;eCplgHTg5Q124UhlmiotEBSD//gjnA2AgLgz8GJcAX6sOyCI84B7w4840S7sKGdCU5QrO8YNwLkM&#10;ZSKyEyjZDBTeSz4H3gVtWJEurGBbjLdto5d1o7VtnYWlYLMFb8Np3ipzQLDUGpAvdVYtdyXZjWKl&#10;FyQ4+g2BbZuC2jcHA7N1Q9G2LaJzR6B+q2/VHqeirVaL//nHf/xv/0D2Rfkyg5bLvEE3McVCQRmn&#10;zavuXlY7ilZhItowkT2Y8G4jelFIN/LpQl6dyKsH+fQhn37kDdcO5KVH7kqMmwy5SqZcxQBIh/KO&#10;AJKdD/ZNk44cfLyUQ9PHU6X3d6Z2/RB7ZUveU2cmitXjCc38IaTrRR2Dn7lmjnFIF/LksPLjkBwy&#10;jrfdtHFANB9GdQDcvOqSPG0TXm0uvs4rJbNvwD43+WUAnoYjq78uqoG85oGW86RL9KxbDDYB79yR&#10;M6+11l5g4+l8+soMAIqsS4IaaAPZzetB+eNOwUMVnpr8RIUB3TwU198XVN3mlN7hlsENuR8qT+o4&#10;Hy6IcWWH2jECzjaF2ABww4t05EQ4sMIcGkPtmMG2cIV7drhjc4QTAC8NMGdoDHdoCHci4PEmUBil&#10;GFpMkc4AeTt8DjSGtzT4WTB8zlTbnio/e7Ty4Kny/SdEy09ilp0FxCvsJSsdFCtclSvdlKs9AdUa&#10;H1xJ/aRxQDdA184Q/RZ/xj636p0O+3bt375pBxRWX+zfF3HL/EE3McVCQRlnwLPuZWYHilFgIkE3&#10;bSh6ABPRh0UD4JtBFNaPAvqQXw/y7cf4DyK/AeTbjbw7kIcaeWmRpwqY9lQCyIPCTYlcFFMuvGlX&#10;PnJswsfamdfe2ZrW8/exoz+m3dxXhPOgVCkq60PcISSaQANQYXVNj3dOXuh4P9EGEOO8u6D6MK7G&#10;k3eGldNDmCmqzHnbJwPeDaomR3QfhrVwxYVPl+hyU8FEY94Es2C8If8Cs3CoNre3KguglggUjHMr&#10;7yjYxDivB9QvehWQ8txTNoF3rgiqxppKIdnRFKa0laZPcMsf67hvB3CaQ3Kcx/LGe6K6+8Lae4Ia&#10;UMz1piLgBrv4WmPBxfrcjvOR0iQfdqgDw9+q1sccrqAbQmMQfd8YaAOZCLSBJIjebS/EDp7U+1kC&#10;tf6W9QFWQEOQTX2wTUOILSMMqwfyHchimiMcMGGO+O3BdkBTkC0LPjDAgelnx3SzZThbsw6fZew7&#10;1bjhVP2a46Jl5hRWABhHutoRdKNa7U7pxku7JkC/LqhtfXD7hpD2TaGYLeGAsW7at0cCnTuC27cG&#10;ind5tGx1sT5gfmzrwX/z/d98t4g+qepLC1ou8wbdxBQLBFmP9zBMiHJ6UKwCE9NGMYyJmiFyCAPS&#10;CR5AQf0o0IiAHox/F/LrRH56moAOjH878oASTDft3oK8WpE3H3lwJk/V3dp0buS/Jz5aWzptzkN2&#10;EjzzMFKBcttRxTBq60c9o2ikD431v7vYBpB+nPcXNe8msHGAGePIgff9mA8D8FwHwM3bbtHLjpZb&#10;rVXU8FDyUG32SGOxuiCJlRIC8DMiAG1l1ii/+raG97xf+WpQ/axX8bpP+rRD8EjLviNnQIU1yirq&#10;q83pqspUFyZ0V2eBd27LGqCIA/vck9QDl5h543U5Y9XpF2rOdRfEduZFkSvopiXaFZwCRgDj1Pla&#10;1EPeQemGGAe/9DlT53261usUXA0aIj8yUENB7ENSHlxkRTqxI2xZ4SAsa/yZflb1nmcYHhZ1rmdY&#10;Tt71tu5NJ93qDtnzN1mxVp/iLzklWHZGsMxCuPyscJlV6wprySo76Wp75SoXDJXjEN0Q47RtxNLR&#10;b8bSMc5uiHHadwbrtwW2bfFQr3fxOGBlvuEA2cOf/hp9YUHLZd6gm5higVi06A8ANk5WN4pTUsbp&#10;RPHdKGYUE0URcwFfI0dRxAgKoaRj0E0QdQ+JT2Av8gfvdKKArs/w7kYe7dNeYuQjRd4C5MaZPMm4&#10;uTHj4r+ce7q5ClmKkK0M+bbiac0JSgR5FrsbScdR5yjqHf843jE50fn+og74eEELTI1pJ0c1eL8L&#10;UA9lHGr68ifjYOlQ1RYUUF0liQPVmTfwthLFXTU5rXkJYJzKcFegISlIXpx2VcZ63CV5M6x9N9YG&#10;ddPLfimZxXdL8kk6upIUUUY40F6Wdl1QeV/OBN1c4ZRebioaqc3uyo/TZUUoUoOkiX6AMNaLFWRf&#10;72dd7HSs3PVkocMRclPlaV7leRrjdRKodj9lTI3n6RrPkwB5Wel5AjeDh15nqrzPVPuYg3og36kN&#10;tALqA87W+ls0+FrCu+rBNe7mDU629Q7W/FMe7KMu3H0ujG3W3DUWzSvPtPx4pnWpBbgG62a5LQAl&#10;FclxDFUVGMeQ4/yMcXaE6rdBmuMJ0vHeZ3N27UGy3wD9NfrCgpbLvEE3McUCQU0cNTIOlk4nJu4C&#10;JpYiehQTOYIB4wAgGmOwfXoxJN8xxrsXd/r4KZC/EvmKkEfLx1PM6xuzLi/OfrqtBp0VIjvZtFfr&#10;lKdwOkSMImQoW4YqupBoACnGPox0TY71vLncCUxfaJsa0xuMg9OcATlAjPNxUD05pAXdTI/qjY1z&#10;XVD9cUBxV9l8tbW+vfY8SKcxObg+3r86zrcxLbSXXXpDw4UEB4zzfkSL+2v6pE/aW+6rWbekdZDX&#10;9NfndlZmgHT4qUGNsV7SnGioyK62VFziloJ0LjDze8tS2wsSuDGerHDX+iCHMk+L8w5HMq0PhO7Z&#10;ELRrDQA3sUe3JJ7ckWO1D8i13ptnu6/A/kChw6Eix8PFTkdKnY8CZa7HDJS7Ha1wP17pcQoo9zhZ&#10;4Xmq3Ps0UOFzBgAHVXqBoU5XuZ2sc7GucTrLsHKosbAV7LLjbrXkb7TjrLcRrLZuWWVJKinhMhui&#10;G1JSydY4KVaBbuiq6pcbp217CBinY4eXfpu73x57mzVHvv7qW4D+Gn1hQctl3qCbmGKBWLTo3yz6&#10;6n96GCZCmT0oQYtXLcT0YuYaB6c5c4wTTN0bJzvGwBPfAYy/GuMnRR7C96earm/Ovbgk+8n2Gpzj&#10;2MmQpxSYhp8Gqz4E81CyGpV1IuYo0g+grjE0MgBMjXRPj/VMjbZjRjTA5LD645Bysk8OTA+o0aAW&#10;Demm+lQfu8Vv2lpu88t7ihPvSBvQtd7p8e4XPaqrksY+ZnFvTW572TlJXnxrDt4R4rKw9p6y+UWH&#10;iHQDQYH2phdnOveUTVeF1WPs4oG67M7yVGlWOC/JjxnlJs+O7K/NItIhjLEKOspS1PmxrWmhrBiv&#10;AucTufaHg83W+W5dAcBN7NFtiSd2JZ3YQbEVOG+3n5DncKDIDlNsfwgocTgMEA1R6jle4X6SQAQE&#10;VLufAWqdz1Y6nG4wd6g9acM4ZF9/wI7kNZwVli2rbVtX2gPiZZjWZY4AWc0gW+2GVzOs8qASHG88&#10;SvVrchyQDhinfbtnyG4Hp9VH8eqqr03rquYE3cQUCwSUVF9987cvYtUoow8l6DFxgxRGxiGQ2ooY&#10;B0RDMKgncHB+/IcxeKC9AwUqp7zFb043X9mSd2XN+Wf7GMhBjif4+GiRhwr5KIEpFx7ykaB4Dcrq&#10;Q9xhJBhH7WPA5NDA1PAgpDwfR7uhAno/ogagDnqp4b9pE37slgKvNPzniuZ3+pYnUiYYp7ckCWyC&#10;bg6hG8OTE90vehU3ZE1jrKILTcUXm8uAvursYUY+3FxtqYJi6kWHkIy4w819FfuGuB6MM8w4D0LR&#10;FMQpz0eLM0JBOs2J/oMN+dfEdXgij4xxQ95woaWirzFfU5wqzIyUpYeyI91z7Y5GHdwce3x7isXe&#10;LJuDpR7mQKHLyXyno0CG1d70s2apZ/dk2x8usgPXHAHdEPUYgDwI1EO8Q+N6Eqh1tqq0N6+xsK44&#10;ZV6z27J2j1XtVquqTeYtyyx5S88KltuIVjlI17i0rnSULHcWY904i5e7Sla4SVe6y1Z7AIqVXqAb&#10;1RqfX2icth2RABgHIMaJ2O3osfrEou++Beiv0RcWtFzmDbqJKRaI//x3f/y7/2vxZEo3gOI7MXHD&#10;FPMZBwgdnmOcoU8EDM9D4AgeXI/oQYGaKS/p61NgnIIbm4tfHm5Czlrk3oaHujBa5KWZ9pRPukuQ&#10;nxjFdaKyblQ7hKQXMd0jqH8cDQ6h4VHIZdBoO7qg/TggeyZtvAnKYObfYBffb6l5LKrHE39FdWCc&#10;vtJkkuOg66Noou9tv/qBtuVqc+l4Qz4wVJ3VU54xUJ09UJcL3oEaChTzUN38sqsVjPNYx70jZ1wV&#10;VoJx8ILMstTOkuSeinTpuVCosCTZkUOsQiwdBRMA6VxqrR5hl3bX5nYVJ4N0OBHuVd6Wqea7AUo0&#10;x2sD7BqCHRvCXViRbvkuJ5LO7ALj5DodK7E7AoB3CAU2BwFyDyYqdTyGAfVA1uN0HGCa29WdsGzY&#10;Y8nYfbZhgwVzo2XTaivWKkvOEmtAsMxBtJKaTLzCRb7UFZAscwfkKzxBNATVKm9As9qPDFTNMg7Q&#10;QQ1XAR1bIwBDjgN07vTt2OGTvM89cN0Zk3HmD7qJKRaIo8cc7R2DX0drPyZQHcbATxsnDBIWKs0x&#10;EDyECRnG16CR2QSP4mvsMCakfcpLDsa5tq3ozs7K1yc4yFmDjePbjfHpwt7x033wVCEPCfJRoDg5&#10;StWh6j7EGEbyYaS5gDpHUO8F1KdFw+14CWiv7JWSfZVZqM8O12aGXmkoAAG91HKfKFj3hFXDVeeu&#10;NJejUR0YZ2q0832/8ll7693WWnBNR36CPDWkNSVEei5cU5DQVpyiK0nprs4a5ZRcl9Q/buMCZNzq&#10;uqBytDH/AhMzAvapSJefjwXpKAriQTqgm/s6DgA3l1ur4clAZXp7QZwqM5gf617hY5Fluz/P+XiR&#10;+2lunJ8gKVCUHgbFV12EW6bTsXSbQ3lupyudT1Q4HgetgF/ANfnWBwiFVgeKbA4SH8E9kG99KNdi&#10;f6OZecOO040b8OA3f5U10LrcXrjMjrPCgbfauXWFK6Bc5gKoF7sCsqXu8mUeSshrZvgTjbMrrG1n&#10;aKeZn367d84Rn5jNVov+8C1Af42+sKDlMm/QTUyxQAQ7x5am10+CaJJ6URxhFGPsmrjxz4wDGBsH&#10;XEOYZZzgERQCVRhFLEVI55SXEoxzfXvJZ8bx66Hoxvi0AdMe6g8ustfuwo++MpTQjjL6UeUQYl5C&#10;gktIfA3p8VxB1NuO2tWvFLyb7Cr9uUhemNtAUcpjYR2Zm/eoteZCdeYEswANKtGlvulBPVl7+VzO&#10;GqvKUmdG8mO8G8NceLHeyryEttL0ttLUzsqMnrocsMYtBQOM86yDj09M1rBvS+putFTeaq25wimd&#10;YBX2VmdAhSU8F6YtTr7YUonP+eoQ3Nc0XxfhzuaRWnyAZ09xvC4nvDnC6bzdfkhn6oId1PnxgLY4&#10;tb3snOhcCCPcpRDqLA9zMA6h1P5oodUhiiMFlofLzE8BFeZny89YVB0xLz94snTPKaBxvQXAWWMN&#10;CJbZCVfYS5c6Aq0rnCG7gUoKUC5zA1RLMcqlHqrlnsbG0az0xlDGMZzV17khBKTTuSmUYNBN5/bI&#10;zp1RADFO+05/3Tbv4n1eqeutFv31Xy36Az4MGC+U+cKClsu8QTcxxQKR6p7Gy+Wh5D4snfgBijEM&#10;WMYY0nMMhI/Q0iFAvkMD9/MwBaVW6IxxQjsnfVRgnNtm5XfNKl6fYOPFWR5teC4PEEjh24UnMXu3&#10;T3u1TXno4Qa/BCK6UGw/yhtCpRNIOIhkF95JVc9bxPcFjaPVBcqEMKa3ozo1+E5z6QsV66m8AYxz&#10;rbFgvC7nfTsfDeun+lSkj/mphHmjqbS7MEkY51vtZw3SEWVEgnF6a7Jxrw27YLAxr7s286KgHHQD&#10;0nnRzn+qbb4nY9wU1QCXuKVQZ7WXJivzY4QZIZqSRGgJhrpHD2+VGhtHlOhdH2BV6Haq3MdSlBEO&#10;huqsz+9pLO4oS8FdQjHuFUF2DC/zGvdTOM3BxoF05kihxckSy9PVR2wrDlrWmNlW7rSG0omxzrxh&#10;lTlztQVnpR3AX+4AkF5h+VJnzHIX2TK4OlG4KVa4095Z7qle8Uk3xsYBfsI4n3KcHeEYs5C2ncHE&#10;OLW7vfLX2Sz6238LkHV59JfpiwlaLvMG3cQUC0Sq+zleTgtK6kOJvSh+iGI+40COQ8aqZhnHwBzX&#10;fAZtnK5pb9Xbk82gGwBuaOOQmTtk3ZY/lewQyxDdQKkFBZefGhMmR3H612VSxOl7p1Y/4PPvc2rH&#10;K/M6M2JbI7xbI10HC+Nvc0pBN49FtWTZwRNx3VSvnHQtA2/U/MetDRfrc/XZkWCcGn/b5sRAMM5I&#10;Y+G11tqrotoJfgVIB9RzrbX6nrLxZVfrq24R3bMjrYcia4JdRKQD1gCPQHJ0VVh5X80CK11tqRit&#10;yRwsB+Mk6nIiZan+wng8cF7hbdkc460vSJpgl4w0FMAn6IsTuUkB9ZHuda6WlQ6nq+3NSy2PV5w8&#10;W3nKsvSwZflRG9YuB8Y2a+YGa8a6s+wV5gBv6VncPQzV0woHwTInQLzUWbIMd9ZQcsGVlGophrhG&#10;vcydwhOzwsuAdrmXbgVIxxcwNg45Cp02zkx51YnTnHBAtysYaN8ZqN3iwzzoX7TJ/m/+j/8dMBln&#10;dtBNTLFAZHhlCwvEKG0QJfX8jHHIfJzw4fkJG5yf8EEUMUxXapRx3p1ufriv6sGeamwcRyVefU6y&#10;m5DuqWC4oWYSgnRIsgNXb0h84KUa+aiQRwvybr2XzHiRw3+ukDyVix8LGVcZRWPFKe1poc2BtspE&#10;v/H6LOqwKuqcXxEusj60iwy80vCfSFk3m0uGytO40d4lbuYlAfby/IRxXvlNWcM9NfuOknVVVDnM&#10;xtK5KqomfclveqUAJDtQYV3hl4MyOstTNQVxUB8JU4PAPqON+dd45YCxcciJl8J4b1aoEzvcuasg&#10;nhzecEVQ0V+fDXVZdYhTpY15icWJ8tOWJSfMa/fZARU7rADeOhv26rPcZeaAcIl561IL+WIrgL/S&#10;ERAudwYky9ylyz2oRMaduEZDATfq5a4G44Bi5vKzxgHdAN3bInu2RwC63SFaM2wc/XZ/1mEwju3/&#10;9g9/D5iMMzvoJqZYIM55ZmLjpA6glP7fxTigm8+N8/4M59H+6od7a7BxHBS0cYK68TJRgMwkJNKh&#10;e3ZAPVB24T1PJ71agKtJtY/z+K869BhFy+3m2rGijPbUSHm8tzjao78k4TE2Tj245pGE8VKNx8vx&#10;2X7U9YmY+UjIuMurvMTIb8tLKPO0zHO34CUHXxdUP1Syn+n4eOm5gnFVUDbGyrvIKbrKLXsgZ77s&#10;EL7rkb7tluBddaBe45X3V2UAuvw4YXJAU5S7KC24qzRlvLHgM+Mk+YFuRIm+gDjepz0nCnIrqPVu&#10;cktvcEo68hMaAh3qjluXHzhdvdeqYpcFY7MNUL/WEuCssGxedhbyGqB1CZ7OJ1tqK11iQ4zTssJZ&#10;sNJVssJDutKT1FC0X0A0y12xgGaYJRoDP2scnN1sjTA2DtC5K6htRwDvVFjlTpf/snTxf/7hjybj&#10;zA66iSkWCMhxxEVS2jgJw3+6cRYCdAPvmjEO8lGDcR4fqHl8oA4bx16ON9kB4wT3fDIOXi1hZBx/&#10;ikAtMB0inQwSDceW4a6cqxNTF8eeywWXGyrHirIGz6epEwIkkZ6KpICHLVUgGuCJlGk4TZScLPpM&#10;zn4oarjfUnOxLm+oOosb41nodqYhzG2wJueepOF1u/C5lv9E3XhHVH2VWwKMMM4DYJk3HYLn+hYw&#10;zl1x3UV2ETkFWJ4ZDsapDrQDBEn+IJ3hqnNDlem9JUnteTEG48hSAyWJ3orUgO6C2Iv12TeYRbfZ&#10;ZT3nkxjetrU7LMo3nahZf6Zi9UnmMvOmlZbcpVacJZa8JVZAyxK8JAovwlxuLV5mC9DGWeUqWO0m&#10;XuUOSFdiiF8UK1wB+Up3vBPFCsws0Rj4k40DaQ77aCAY5++W/Pif/vl/mIwzO+gmplggMn1ypKUK&#10;bJzk3t/FOORdRsb5YM59crD22YH6dyea8aIqFy1ejRXUg0Ip5uY4hMA25K/HG4ZFKu/ncpFsHI1f&#10;QoMjiNf2tJR3K6v8RkZpZ3ysPCQQjHOl/vxTWdNLFRfSnFcaLnENgPfQkrEft2LjXGUWXmTkdxcm&#10;iZIDGsNctLkxD8T1j2TMh1LGc2XDI2nNXUH5TW4xWKm3LLW38hxY5p6k/qGiEW+TLKqlzx3PjhKn&#10;BHGiPMgqB3akO6Q2UD2BblQZocQ4kgRfaaIfO8qVF+sJ0hksS7pWV3izoaQzJbnS2qpx7em6lccZ&#10;K47XLjnctMQc5zWUa4SLrURLbcRLbKTLbGmW2gMtKxwFK51bV7mJVtOuIX4xJDWUdz4xSzQGfqFx&#10;erZH9e6MBDrMwtt3hRHjNB/0r9zi+HeLl/ynf/pnk3FmB93EFAtEQUixqlKD+3HAOInDKOE3NU4E&#10;9ZYoSjczxvlowXt2qO75QQYYZ8paggfIfTuwcYK7f8o4oJvgDhSnRYn6D1UqJB5DbX1I2Y4q26fO&#10;8V8k1AG9UWnagFhVclh/QerdltrnimayJSjZr4/wpLX+sbDuUWvdjabSS8w8YKQ6S5UR3hzuNlqT&#10;DVUYiOm5shF4KK69xSsbqc0G6UDyAn4ZrMq83FR0U1RzX8682FzSV5OpOx+rzAxvTfQH6dT425a4&#10;n2aFOoFoJKnBIDJBgh8v1rs1zhtKquY4b2aUGyfcBexzubTwQsF5fVBM9XEr9g9Hmv54mAO6+WE/&#10;e7E5d9nZliV44SXUUIBiCcZgHNkyR9FKF4BkN8a5zO9nnK4dEd07I7vMwimCAc4B/7rtLv9txcr/&#10;smSpyTizg25iigWCGVA2UKL/ZBwsnQufjJNw8ZNxyOg4SASYZZaFmM84k2f5L442vDrE/HiSO20p&#10;Qo5qbJxAyjghM8YxLASFesoPBNSH974I7ESxkIgNotIRVD2BWBOosh/Fy994NzxzKwfuBpZeds++&#10;FFtyNb78HpP5RiR6JeMC4BEor8gZMk9aax8L8a59N5tLbnCKIIu53JjfV5oM4pClh443FD6W4w0D&#10;n6vYj+WNd1trJ5gFV9glE6zCodpsbXFqR3nGELPouogxzqnors4B48C7wCzEOGWeFoUuJyFjEsZ6&#10;YdGAbqI9yT2kPJxI1zqvsw2+1h1+0RqPUMVJH8YWc+6/HAP4Px7HLLaAMgqnNstsZUvsAcViDLkn&#10;o+BkL3TiGuVKD4CYZV7jwE9niYZAxqq0qz4bHZ9rHKqkAuNQ7IrEUMYRHQ5m7fRYvGnHP63ZZDLO&#10;7KCbmGKBUPjV3CzswMZJ6UdJw5jEC5j4cQwYhwD3IB3Des5ZZpkX0oMTNYLfRYwT1jXtq560anl1&#10;kvX+OOvjyebJswI8XOWrxzYJ7kQhXSiolwYcRCCLQoO6MSCjMGr6cuIYnp4D+CmmHTjIth45MFEA&#10;G/mx3kdzUIr4elHD8wbRK77go0QGxnkorn8orn4gqnrUioEbcM3tllLgKqdwjJGlzo9nxXjJ0sNv&#10;8qoeKjmP1bzHGs4dacMldtkYo+AKp/SmsPqilNnRUKCvyOpvLOmszYMbXWGSNCsSjMON8QRa4n2z&#10;7Y8CnGAXXpgb199ZGOoJCY4+O7K7IFae4s/0sMk6vrtlrx1nl6VgrRXjj0eEP56hOAW0/nhWtMQS&#10;jANIF9sR0czoxjDvxg0grjFgUMws4Efa5fOgW+mpWemtW+3Xvi4A6Fgf2LkhCOjaGEyMYzRQhaf/&#10;AR1m0ZjdwYDsaFjjFpcNu4+u3LqP/hp9YUHLZd6gm5higQDj3Mhvn8c4BtcYjAPiAEAiAMl0fhrS&#10;Et4CqppjnA/HWJMnmqctBMhBibx1KACMA7qBK8jlc+nQK9Gp9AfKK7gG4W3eUYAGr0d3lyAHPrJj&#10;IZsG5M8BJiN5KEF8P535Mp//nilGHOULSdOT1obHolpIbbBuhJUPxBU3eYW3W4pv8YtusAuvsfJ6&#10;ChMkCb6QjMDNEwX7Q6cEeK7i3OSXXWLl32ipfKxkPWkT3lGwJ/hVvfV52tI0RUGi8ny0NCu8NcGH&#10;F+0uiPGEiokR6pLreKLM6TTL34kf6CGJ8FelBPXmx0/U5eiyIho9bc+f2tew6UzNuuPNy83Zy86A&#10;ZYQ/WIB0Wheb08ZZbI27byjj0JaZQbnMhZ7dt9JDtcqTYPDOvBC/zEW7ymch43RtxrohxgFIjtOx&#10;KxZDGUd6KJi1xWXzruNrNh+gv0ZfWNBymTfoJqZYIJQBtZ9ynJRRTPIESvpNjQPMGAf5aaashZRx&#10;mJMnm6Yt+MhRhrzBHW1YN7OMQ3uH7P4107+D5+moMR4SjCvUZS34mFA7NvJgIa/mN4GNH0LYT6MZ&#10;rxPZqEKG6tRvxC0vBdzHonoAXHNfVA7XG9yCm5yCG835oJsrzNzR8tSOnIjWOE9Zsh/YAfT0QsV6&#10;qW56IKkF6dyT1r7u4OGDyQfkD9v4F4VV6rKklqxQTqovAMbhU7rRZoYrsqJBOoX2xyrdLZr9XYVh&#10;PtpzoQNFSVeZ+YOlKaIwr1LrY4yNp2rXnwDjcFZYgGWMAeOAboCZ1AZbxhiSvBh087PS+W2N07Yn&#10;GJAfDG7e4rpr96mNmw/SX6MvLGi5zBt0E1MsEJ+Mk9xL5zi/uXEMOU54DxgH2Ylen2r6KeMQ5jUO&#10;QBlnyks57Smf8pDRZ2bZ85AdFzmwgDdujHcezI8BHBQiQGlSlKtFjRrE0r7hCACS4zxurbrdXATc&#10;aiq82pB7uS57vPrcSFlKT160Oi1QkeR3oSr9elPRUynuSH4gqnssb/zQJUIDetSrmexVvmkXX+SX&#10;dVamy3PCAWGcryDWR54SCNWTLj9Bkh5W7Wtb5mlZ7WbJCXZTJAX0FSRcqT8P6BMiGlxtGjZZALzl&#10;lk0/nm790QYQLbYliJfYAdKldHYzSzeq5a7GCY5mtRfwlzFO+84YkuO0mwVp9gULNrsd2G2+Y/Nh&#10;+mv0hQUtl3mDbmKKBUIdWIeNgxOcmarqNzROFKUbIGEM86uMY/DOLONAYeWjnvRQTHnJp70VWDdO&#10;YmTHRzYgHTayaXznWP/RmYlPrXHgvndr/ODOQgVKVNUJyQ7wkFd5t6mEcJtdcqupmBgHdDNcmtRX&#10;ENeWGSaIcuVHOMPNpdosvP2FtPGJmPFOx0c9etSpRV1q1I23BLuvYo8wcvSFcbL0UH6cjyQ1uLMo&#10;qbcic4xRoClIaIz2rPWzZYW6iGK82rMixyrOXajMGM5N4/m5Mjefrdtwmr/CirvsrOhH+9Yf7OBq&#10;gKzMNDYOiMaAwThEN38B49ArOXfGYMyCAN2eIPEmjzMHbPdvOU5/jb6woOUyb9BNTLFAaALqbhdQ&#10;xvlNchy6z5i6NxgHj3lRxomAskiL7PGmXMQ4U+Y85CBFXupfaRwd8tIgLxXGUYKxFSCbFmTLQdZN&#10;k3aNH2yZyKJ58jTrhUU18CaYiTJUqLwNlekelVfdLii+XVb+qLbuEZvxsKnuFqv8WkPxaHn6SFka&#10;JCNtmRHiWG9uqLMgzFUW69N1Lv5qVeF9Vv2LluYPfCmSaJCqG9PWNanUPhE2XWOU9+RnSuLCRQnB&#10;3QVpE7XnrzILh6qz1NlRvAjX5jBncbi3Ljm8JzN1orTgWna52C2Is86habWNeLGT6EdHguQHGumP&#10;TrIl4Bq8WopaMDW/cYx185fJcfS7YoDOXUGAzixQvsXL6oD9oU0m48wJuokpFgh9AONOfgfWDQZ0&#10;89sZB3RjbJzEC7RxHEQfznJo41hwkIMYG8dPv6Bxgvqp0yNmjIO7cvTEOFMeCtDNtL0I2QgpeMiq&#10;mZxHjHdQNue/O8N4fbLuoWUh8mWjVBnKVKF83puU2mtR+cCDquaXLNH9JvZdJutqZelEaUFfdpIm&#10;IVwc7sv1d2W6ODOcHEU+IdKA8M6ItJHk/Jsp1Rdjih+kNk6VyRGnG/H6Jlv0b9jKgfyitrRMbWZC&#10;X0nW5erCmw3lIB1QT1tGFCfYReDnJg3x6YhLvZBbdCu1RuUULVjtxlvupPijh/yf3YlxpD+6EGSL&#10;Da4hK78/uQZQ403RsUcMOc5P6wb4843Tsz0K0JjFAGQGIBhHsdXb4bDzsS0n6a/RFxa0XOYNuokp&#10;Foi2AMb9/M7fwDjENQYiKd3EzGyvYzBOgB6KIDDOx+ONAG0cTw3ybceD38E9WDGzjEOuJNMJ6Mdz&#10;c/w68TY68C43nOMYGaeFohljLUJnW96eYLw5Xv/waPFbq3rkyUHBkrehDY88SyesUkfNk57ENqA8&#10;2WSFHHia1/wwu/FqQvFQSIbKORxjG6a0CVWZUxwPEe71FO/2FuzwUOwN7Dgefc2/9GUi53Fy05MU&#10;9sXYiiuJNdcz6m5mMS7nld0qrb3GqARGivI5/r5cOy+Bk/+QW9Kwe/K4c0b7yXDRShfhckf5Dy6A&#10;sWuwbpa4E2aM82mWjXqFB0A8QlIbgkEu8/LLjQO6mWscohtAZxYD9OwO6dxBG8fzsJvlFnP6a/SF&#10;BS2XeYNuYooFQu9Xh41DqqqUYQwxTuJFzG9iHEM/zoxxPlpyJ08yp0+xsHHsWvHpet7U6iosHYqQ&#10;ntkYzskK6MNpjk8X8tBRh6BTxrEVYohxbCms+AB8/ruTjZPmzfgXWbGRdfNrp/qXDrXPLYqenCl4&#10;5VKNIkUoW41yNOic+EUk835g6VX3nIvOGQOW8UPmCf2nYgePxPfsi+wxC2vfGqhY6yFb7SZe4Sxf&#10;467a5IPPb9oT2rkv4pJz3ttY7lS64G1i88Pcpsd5zTdqG+4y2TfrGttSMnjm/syj7r1mvt07vfWb&#10;PFVrXeSrHMXUHGLxEjsimtm6WTqzItzINTPGwWe/qFa7G6BPg1mAWaIxMMs44JpucA1IZ3O4wTgg&#10;mt4d0Qbj6HfHdpsFE+Mot/kEHHCz23CG/hp9YUHLZd6gm5higWj3q3uY14nXVSX1oNRRzELGAXGA&#10;ccAjP2Ecw5JxMA7ZM3CWcQLbkLNk0pr3yThgCkhVvLS/wji+fci7Bx9/7qJDDhJkJ8J+wcYRIkss&#10;GvrljHSQJVRb8ASbaNqR9d6m/u3pkjcni5+dLnprXfnBvwlFtqIQziv3mseOhXetcx7a5906m3H9&#10;ZPrV4ykTBxJHzKKHd0T0bgrWr/KClIHsrQd//Lo1Pp2bAnu2hQ4fTrzvWPLSr/ZDKOtNUvP7NP7z&#10;QiHhcnx1+5kYwS5P/WoX3Spn3UpXQL3cWbnUUbnEWbHYUfGjq3Kxu3KxJ0G1xEu1FH6FB9m7b65x&#10;jF1jwOCXWc+BWaIxMNc4tHQ+N45BOvMax2GjKceZE3QTUywQHb51jwzGSRvF/PnGgRt4QoxDVkh8&#10;ZhzRpDUHdINON02aN2ELuCqxcfw7qUXkc4xDVnguZBx7CbKdyXFmLPMJ8oT8yE5AwcLHn5+pRifK&#10;354ofXO85MGp/Df21cixbtKuatKu4s3Zoo+25a8tCh8fy3p0NPP2vtRruxKu7Igb2xjes9yvc4lX&#10;x2LP9h882pd6da/wG9gQOrQpfGhb5JhZ3N0z55/YlDxyKX/jx3gVy3sT3/Iskn3dq3zkSFLb9pCu&#10;FR4dy9wJbUtc9YtdND+6YpZ4qBe7Y9Es8VIv9cZQe2hRupltHM1Kz1lC+VlmicbArzIOALoxGEcL&#10;VdV2k3EWCLqJKRYI2jhUVTWdOgz8NsYBDDmO8VgVGMdFMmXDBd0AUxZs2jiemt/GOAAohiQ1BunQ&#10;tGDjuPCQQzMyr0NnatHpGuDp8cJHR/KmrWrxUgknJrKtRTY109bV786UvjiW//Bg9i2z1Bs7ky5t&#10;jhlcFdyzxLdrsU/nD95dS317lgcMrg0d3RQ1sjHy0o4E4JpZ8oRZ4u0j2Q9ty165M545VV8+ljm6&#10;KxZ8NL45fHRDSO9qv45lnu1LPfSL3bSLPQDNYi/gk25+0jjALKH8LLNEY+DPN07gQXfHTRb01+gL&#10;C1ou8wbdxBQLRJcfAxuH6jn+ixrnDBsgxplykWPj+HVgfq1xHKSzcxzQjcE48MSudeanM8ZxBOPU&#10;Tp+pQacwH8wxyLoB2bKQPRvZNSH7JmTF+Him4tXRwof7s+/sSr+1M/nmjqTxtRFDK4J6l/qBd0A3&#10;/SuDhtaGXtgYdWlj9LUt8Xd2pQI3t6fc2JZ8bXvyg/3ZwJWtieMbosbWRQytDe5fFdC9wocYp22J&#10;u8E4Wko02uU+M+DFluoVXibj/KsNWi7zBt3EFAsEGOfheXp0/JcaB5ilG4BYhkgHrvBkQePIpmz4&#10;6AwHIP04085y5K7Gw094oxxqxabxcNWvN870WS4w031DPQfvEFyFyLkFmTOnTzPQKQY63TB1ljlt&#10;2YgsWciWi+cu23KQAw9ZN01bMN4er3x6sOjhvry7Zpl3dmZc2hA/uiqqb2nI8KqIgVXhg6sjhtZE&#10;TWxOuLYl+daOdGgD3NudAdw1OweeAvtc25J4aVPchfXRw+vCQU+9q4K6lvkBHUt925dh9MsxuhWY&#10;Wcah+OQawiyh/CyzRGPg1xqnzSwWMDZO8AF3p40m48wJuokpFohu/wZsHDJWlTb6M8YBfto45Aau&#10;pOeYdOLMaxxzSHM42Au2wiknGTaOt542TjD45U83DtENuIz2jrFx7EXISzbtJkJWzehsE7KgoMaw&#10;qEEuAbIXIGsuchRCFjZp3vjuVP2LI+VPD5bc3517zyznxtb0ibXxw6uigEGK4bWxl7em3tmZdXdX&#10;9qP9BZgDuZAW3d+D1QPSgXwH0hyQztiGSJDO4NrwvtXgnZDu5UEdy/06VwS0rfAzGGcGb2o3Ce9Z&#10;xtHgBd//r/XjmIxjHLRc5g26iSkWiJ4AJm2clP6fz3EAUAkQQR0jQzBIh+iGGAegc5wJFHcRH7YH&#10;nxDeh+f4uSqRvRgbB7Dg4gEmRxlyVSEvPfLtpFeHg18AfPweXPsw5AnoBvDppY3jrEVgKzsxtsmM&#10;ccA1ABkRn8c4HtTCCLghZZchCbKFBiL6cxyg/uJB7vPBnPH8cNmTA8VPDhSCdEArlzcmj62NMxhn&#10;dF3clW1p8JwYB7IhYpyHuzPv7ToH3N2ZDhUWSGdic9yFjTHD66NAOv1rwoy8Ewi0rcDol/sDxDv0&#10;GS+UZX4Rq9znZZZoDPyscegNAKmBKrh27YwFjI0Ttt/ddb3JOHOCbmKKBaI/pIk2Ttrg/DkOmAIw&#10;nM/508bBXTxkW5yZFVWxl1DcZRQ3gT8qHKzRjTx1yEWFXUPAxpEgFwXy1OJ5gP59GHLIJwEfAUrp&#10;BnIcsk2XXw8+3cEdPkeD3wj+sp8xjjV/0pL7wbyZ8PEsNfoOQAPAQYScZRjyLgcJhQxjJ0G2Yuwd&#10;wJ4LVdXUWca709XPj5U+Olh4d282cGtXxrXtqaPrYqCYIlXV+Kb4qztSb0PNtSfr0f48zIFc4PG+&#10;bIB45+bOVCyd7UkgndFNWDpD6yIN3ulZFQJ0rAwi0sHeWekHEOMYz/QjzJhoDqtc52eWmGb4WeMY&#10;TzgGukE3nxsnfJ+7u8k4c4NuYooFoi+YZWyceUbHf5VxQDREN4aSymAcgBjHXY+PqTrLo4zDx5OD&#10;4Y8fF1Ya5NNO7/hHu2Z0fuOQU4M99LRxwBpzjPP+DJtIB57QxgHdOIo/GYfcgOwMxsHS+WScacsG&#10;kA4xzoP9uWAcMMvVbSlj62PBOP0rwoyNAz8lxnly8Dzw7GAe8GR/7n2zjNu7z90yS7+6IxmMM7Y5&#10;dmRjtLF0etdg6XStxtIh3iHGASMAhpVTv8Q42tVus1jIONrVXj9tHLLlqLF0enfEAsbGidzr7rnO&#10;ZJw5QTcxxQLxKcdJH/pFxgGVzGscYiLQDTEOAMbBgG4uo/gJTMQA7pHxbMOmMBjHEnTwuXEC+mnd&#10;0CxgHMhxcJqjQI5SbBMinTnGmbbiYenAT0E3xDjwFlcKF7iXISc5clbi/iB7qtrCxdcn4zw7UX7/&#10;YMH9g3l3wDh7ssAvxDiQ48AVjHNtZ9rN3Znw04cH8h4dzMe6OZz/4lA+kc7TA+fv7MkA49wwS4c0&#10;Z3wLneZ8ks668L61YT3rwrrXhBLvzDKOdg3tHbKQijyfhzm6AX4/4yh3+Ebt8zAZZ56gm5higZjf&#10;OFg6l35f41jyPxnHDrIPKXKjOo99wSm/xjiuSirNEWHALJRxQDcGwDhYOoYcBxq7KTEG6YBuiHGw&#10;dMBcAF1VTVrUg3EeHCoE49w7kAtaIcYZXhsNuoErHqiijAMyAt0Az48UvDhW+Opo4csjBQbjAGCc&#10;y9sSJ7YmGNIcIp2B9Zje9eEgHeKdznXBHWuCwAJA2wZ/QL/eDyDq+cwyFCAOfDNHNwAYx7jvhtaN&#10;0Rs/N05o9yasm19iHNVO/+j9XibjzBN0E1MsEJ8ZJ32MNk7Kxd/dODZCKs353Dieul+d4/xy44Bu&#10;nCTYNe4q5KEy8o4K46zAeRY0wKkQD9k0fbRkAE8hxzlceO9QHnBrX/blHamjG+OG1oEyYkY2xI5v&#10;SbiyM+367oybe7MeHMp/dLgAjAOAcYh0wDh392aCcW7uOXd9V+rFbYkkzQHAO8DghiigfwOWDvFO&#10;9/oQgCQdnZsCgfaNAQCxD9iBaMIAiANLZ45ugJ8wDnkX+YRfaxzdHrxFTvxhX6/1Z+mv0RcWtFzm&#10;DbqJKRaI2cYBQDe/V44zhEedaOOIsWvOtsB1ylpIG8dDO9s4P9GPs7BxcD11mg0Q4+DnxDhQUmHd&#10;gNrgd814hxgHPocYB0sHG2fSqgGM8+xUxYMjRQbjgF/GNscT3YB6Lm5JghznhlkGyXGeHCmcZRwo&#10;rx4dmpHOzlSc5myOM0gHGNoYDQxsNJLOhlCKYABLh9pHgqQ82A5r56FtlZ9ujZd2tccs8FgVNdZu&#10;QL/SBxrj9sbGWYd189PG6dseDxhyHGycgz7e60zGmRN0E1MsEENhHHrOcdogOnfhtzdOPHwC8Llx&#10;3LTGxqFzHPizNxjnp8eqftI4H89yADI6DvbBD+3gVwjxVoFQQxHRENwh3wHUGPgQDNWzQxln2poJ&#10;0nl+uvLh0eL7h/PBOHcP5l4zS4e8BnQD3gEub00G41zflT7XOK+PFRPpPDmS//hwHkjnlln6tZ0p&#10;pLbC0tkSC4xsjgGGNscMbprxzsZw4PcwjkE3f7JxuqijxzV7goCEQ97e603rquYE3cQUC8RwOPdJ&#10;fjc9VvX7GQd/zoxxvLqQqx7ZKtBZCbIATcjwyZz28NeuQx4zPceBYJkZ44BuZhnHMDoOEFMYGYdM&#10;/MMzcQxzjkE3kOP8tHFIkUWM48BDjnwwDvDiTJWxcW7syZzYmgTZzcTmBEhwwDigG4NxHs9UVaCb&#10;N8dLADAOvHx2OP/B/mwwDhRWxDi4Q2drHECkM7w1FqRj7J2+TREG73SvDwI61wUSjF1j9NKvbbWP&#10;fpWXMbiYmqMbaIyva4LaVgUYzqv6eeNsSwS6zELbdwZr92FMxpk/6CamWCBGInjYOKkDv7NxLmAM&#10;xnFrQzYqZKVAFhJ0FoyjQPYq5NKG3Ds/GYekOfhKGSdkEBuH3gawF0vHMDr+E8YB8Ny/GeO4ynA9&#10;BXjNVFVzjeMqR04tIB2DcR4dK7l7JP/O4Tzg2t7Mi9uSIbshxrmyLcXYOMY5jrFxADDO7d24K+fK&#10;9qQL2xIAohtwDQF0Q65EOsQ4vRvp8opIx+Adg26MXxKhgFnmhfwUu4YYasY4oBtiHKwb8M4vMk4g&#10;kHTEy9e0P87coJuYYoEYjeJ/Zhzg9zBO4jg2DjSGEsm7G+cydmrKOCLIdPBZwJDjQOIDz317qBM4&#10;B2jpGIwDOQ6m75NxSHW2gHFwtzQAOQ4e7aaYZRwC9g5cZ4wDupkxDrJpRNbM12eqnx4rJTkOADkO&#10;WMaQ4FzdlnJzZ/qtXRl39mQ9OZj/9BDtFxDNLOM8OpB714yeDTivcYhuDJnO4ObIgY0R5Nq/Ibx3&#10;fSjQsy6kZ11Q99rAueDhrRlAJQAZZTeIxtg1s+hcB0bDB3ICZA/AucYZ2JoMGBsn+bCX33qTceYE&#10;3cQUC8RYdMvTgh6sm9/LOBTzGEeJ6ykLIbIUTVmDL2RYH5C2+HRR0plJcwB4C2AwTkg/1g0xznz9&#10;OGQlJ9YN2Z0LqiqHVoyLBLnLP7nGW4OvnirkpZk2GMdNjnHkY8A4No3EOA+OFBDp3NyLp+SAawBQ&#10;z7XtqaCb22aZABgHmNc4UFXNNc7Itjhj3RBIpkMRPbQlCgDpfO6dYGCWbgB6TJ3SB7kh3qEtQ0Fn&#10;Q0auIW2IccgpwAvlOMQ4HbtD281CNPsDgeQjHn4bTtFfoy8saLnMG3QTUywQYJxnhVS38V/MOD4g&#10;iw5kJ0c20k9jVQ4SeqyKMs60H+QynxsHqipMP4bkOF4d2DhuUI59bhywDK6n4Eo6cSjdOIqQmwwv&#10;qgLR+GjxlYDVo8X7tC9gnHfmNS+Olz8+UvjoMJ4HCNXTjR1pkNqAbkA9cE+MQ3KcP984RmDjGHtn&#10;RjrYOHMzHbDGQhC5zPsQKwnfhHSuDe1YF9q5Pmwh4/RvSSLGAdT7AkzGWTDoJqZYIMZjhLRx0odQ&#10;xjjmL2Mce2oRkyUHWXHxdjmOQpyAgBHAOD5dn4xDxqpmGSegj85xcGFFGcfRaGmVwTg21EuDceDz&#10;PZVYN4AvhQ/YBwtoGoxD9+nIMU58zIxxXp6oeH6s+MmRwocH8sAsYBlIba7tTCOjVGT6H+nHAX5D&#10;4xAM3iHSGdgU1r8RZzqzpDNLKD8LMc4MtHGAnzZO554wMI4px6HlMm/QTUyxQExEC18W9VGTcSjj&#10;QI6TeglL57c1TgJcDcbpQx5dtHGsuJ8ZBxvh8xxnlnHIfSBVWIG2gHmNA4BuiHEcxHQPDujMSzXb&#10;ON7qnzXOq5OVL4+VPj9S9Gh/3r3d2DgA6TAmM3GAO3uzjY0zq+d4lnHGtyeCceb243wObRwDRDqD&#10;m8MN0vlzjAOAa8gVjIP5BcYB3YB0tAdCgLQjnkGmXUfnBt3EFAvExZjW39048F5j4/j2Ic8unHfY&#10;CWjj2Dbjs8PdpchTjjtx8EKHAVo3s6qqX2IcAjEOTnAo40CtBDoDv/jpad346w05DuYnc5zXJ8pe&#10;HC0mxrm5Mx0A1wCGBAeMYzzneO7o+CzjAGR0fI5oDMw2DkBVWBEG6RinOcYq+eUYchxiHKiqDD3H&#10;RDdGxkkY2JrYsTcM0B0M0x8KzzzqE77Fkv4afWFBy2XeoJuYYoG4HN36uqgfZQx/Mk7KJZRMGQd0&#10;88uNQ6RDXANAM9KeAG8HDMbx6kKOSmQnRZYijK0Ir2mi5xxTvcLEOMY5Dg28BA0N465lrw6MmwY5&#10;q/Db8S45kDeJkA18oBgvSbeBl2K8+Q4oyU2JO2u8QS5gnHZ8xp5fOz7bE/DWYzwgzZnpzXESYOyg&#10;4mN9MK97e7KKGOfJwfz7e/CeFQC4xmAc0I1hJefzI0XA62Olb46XAa+OFMPLZ4cLHx7MJaurru1M&#10;MTbOQoxuiZ7FyOYogJIOXWFRQ1eY7rWQ78yP4aefGq8PmeOdT8Zp3xBCpNO9JaJnayTQuy0KGNgS&#10;N7Q1vmNPBKA7EAUUnAyI3Hj2q0XfYL6woOUyb9BNTLFAXIkV0cYBMsdRxi8wDggFS8cgmhngefQM&#10;BtcQiHGgcdggHvyG0slJi+yVyFKGsZEhB8gv2sAg01g3vZhgag6OIa+BN2KGMaChgBnjuKgx9L5c&#10;RDpG2Evwj0AikMKQPmODcTA6DDGOpxZDjONMNuXCxpm2bHh3uvrNyXIorLA49oE4soCbe84B13en&#10;34CbfRl3D2aDUx4dOg/SeXa0iOjm7YlyUA+86+mhgvtgnH2Z0BLectkMS4cUVgsTA8yVjrFxDEPm&#10;Br8YQ/wCDfo3hJNxLoNxCNg1RnSCazaEtG8M6twU3LU5tHtLWM/WcKB3ewQwsCUGaN+H0R2I0eyN&#10;LDwRELPR0mSc2UE3McUC8ZlxsiawdAzGIdL5E4xjEM0syA6BUBOBcZy1yFGFrBUYI+PQugnqp1wD&#10;cvnFxgG5zDKOnQTnPs4KrBtP3F+DLTPXOD5ttHEgx3GnVlrNGGfaspEY5+2pCoNxyO5ct/dmAMQ4&#10;t/ZnGozz+HABMQ7ohhgHdAM8OHz+3oFsaAntr+xOJcYxlg7ck9xn5iE2zlzpGMorkI5BIgtBlIT7&#10;m6lxLuIdg3GwdDZAavNJN3ONQ3Qz2zj749R7ooqPB8VtsDYZZ3bQTUyxQFyNE78tHkBZIyhzGGVP&#10;oKw/2zgGv8wF3gXGCeqf8u1CrropY+M4qucxDpEOKOYXGodA9tYi9w7U7oJgHIB030AxhYGq6pca&#10;5/2ZGoNxHu3PA91AjmMwDjA3x4EqDCCZETgIuA/GOZR7+1D29X0ZYJyJHfTM44X4CeMY0pxfYhwi&#10;GoNu8Fs2fJKOQTQGwDjzpjkDW6OAtv0xun1RxDglJ4JNxpkn6CamWCB+X+OQzmPDyxnj4NLpizTO&#10;ncO5v6FxZvllLr+5cbBu9kVp98WYjGMKU5jCFH/xWLTo/wFtcXNRwDnvGAAAAABJRU5ErkJggg=="/>
  <p:tag name="ISPRING_PRESENTER_PHOTO_1" val="jpg|/9j/4AAQSkZJRgABAQAAAQABAAD/7QCEUGhvdG9zaG9wIDMuMAA4QklNBAQAAAAAAGgcAmcAFGls&#10;a0RESlloWE93UEoyRmo3T3FzHAIoAEpGQk1EMGYwMDA3NzIwMTAwMDA4NDM4MDAwMDJlOGIwMDAw&#10;NGFhODAwMDA0YmMzMDAwMDcxMDQwMTAwZmQ2ZjAxMDA2ZjcyMDEwMP/bAEMACwgICggHCwoJCg0M&#10;Cw0RHBIRDw8RIhkaFBwpJCsqKCQnJy0yQDctMD0wJyc4TDk9Q0VISUgrNk9VTkZUQEdIRf/bAEMB&#10;DA0NEQ8RIRISIUUuJy5FRUVFRUVFRUVFRUVFRUVFRUVFRUVFRUVFRUVFRUVFRUVFRUVFRUVFRUVF&#10;RUVFRUVFRf/CABEIA8ADvwMBIgACEQEDEQH/xAAcAAACAgMBAQAAAAAAAAAAAAAAAQIGBAUHAwj/&#10;xAAbAQACAwEBAQAAAAAAAAAAAAAAAQMEBQIGB//aAAwDAQACEAMQAAAA56BpUgAAACSAYhjABtAM&#10;TOW4ttuMxADTaG20NScZAACYmEiLCQgJOIObi0OUGE5QbXo/OQTl5yD0l4zD09PBh7vx9B+k/P3R&#10;CXt7J4xlSDFMyCMY9cfo8MrBy4bXsQjNVyF5SF6PykHqeUhej8wPR+bCbiI9DzY/Q8wfo/NI9V5g&#10;eh5sJkAPQ8wJkIh6RhEPTzXmEoxgEvM82S8pQAg4JqDiCiRARECIkEWhqLQa0ZyADBgAJgABITYm&#10;MAA5BgMTYwYhp9MabTlEBuMgBApNJOTiBKUBubi0OUAXozz579Hi+PHW2zKf4cSXDyrXqLbeeH6d&#10;cw8M317408N82q+WAFoDfgaP32hz1jZnhDjvaZNdOO7Z70nz5fQ/fmQn0Lwrm16M542XLEnLxli9&#10;H5gep5sXqeaD2PJh6nkx+h5oPU8mHoeYE1FImQTJxgglCKBxigIKIOJFCSiwg4pkXECIgipQAi0g&#10;Qh64DkYAMBgAAEgTBg0CYmIlGTCUQGxtIAbAYxDUhMY0IYANxEM3RFLps7F00cm5xcXIFhPZ+k8G&#10;v98onrx9UTwIY0lIHEYCYAOIEhMQmwhD1XPXmppOIHLBHHcfLIIZ8Hw2rjlwNpjeEfdh21B811fj&#10;Q7jvj2XviTRe0vFteh5gehACZ5geigBMgkTUBklBBOCgEoxQNRQODgBEigjKLaQkKLiCACKEhoQa&#10;9i5YxghjATAACSGwAEwBNxYMBjcQJEWDE2MQDaAYvYflkWHWwT5fjUMqPo89j6WK+N7yLdOEpHfC&#10;G2o7Tc3ara5BG50ueGQnLCJoESQ0wQkMaZIURgAhDjICBNJwj6QXSGuOgDnpRmgAOli4uzcM+DY9&#10;Pi1LV7x6Pv11uD0U8EYpd8SIMJqKZMgBIhEJkEEoqISjFA4kQcSICIg4uKYkARIg4tAAkJCHgDXI&#10;NMAGCYMAAkmMTA5YmA0ANA2IFIjIJJDckvQIetlw4ZvbXVzM47wc/Mlbpxk1aqAAiURkkNoy8TpM&#10;UunzdzqKN6mYWbiaGfE6j71rHK9jsutp8LxOic6sVwHNFZd/6XnJ1OE3it9Rljp/PO7cL74htsns&#10;Ycs1nY/WpZ+fH0XnWjnxXrvu1W42mu8deCnHvmICYgQNNMaOejw9yOXW7/Dxqtq94VEs3PWcszBs&#10;15xS6UiI0yCCajEJxSBxQAkgcXEBCGRIolEQOIgAihoASYPXgcjBgAAAMAAYhkhAMAExBIQDEAwA&#10;JZV1470edXdJBP6emX6WqkJhcpMDrkQwGmASmLzLplQWKPf+fdzhl02/9ef0L1i45uNRp5nY9lVb&#10;lmanFe18e6hYg1/Iu78ImgCEr9DoXQua9JxdnlV/2kue/Dg3fuE2q15v9Rt1SxyXonKuvzRrhPbu&#10;Kyw9DvmJ507mdgcz6yzh2s6DQNXK81OMkcW9vz3p2HPQpJCU4jATTws4RqLLr8Cpet3jWLCHqlGa&#10;GSig9IxGpKKCSSBoQEUDQIEIQIQAIBCTAAQ0GAw5AAABjAAAAAAAAAAlECREBh6MhcNnWK1nf86e&#10;165xcuRpZqGu4mgBiYDNzz1p91f7RRuc8o3a+Nd89g2XOulUL3Db/gae/S63ynqsc+/zGu9u5jdp&#10;T6fxXtUM3ONy9V1z0DiXbuV8dVIHsZNy6jyTrWPr1fYVbZLq3cN7jxfuPpm812RWscc7ZxzstmvX&#10;OcXnSdx9KqNv5jVtaO+8oennWesxJYmifcey7XUblj62i4t3XjM8evfa+fSRVNMsV0x9cxkDG4gv&#10;DW7gr2TcVb3qXdy9lqp4JETrkCIpJJjIoGkDBCBIAEA0gAQm4MBACwWPlgAADAAEAgAAABiAYmAG&#10;9OsK9+HMqtrLWTkXaMWF2kANACEMBMQS6ryjJhm7p78F7Ll6Wh5l3/jFqvgdv4N03rizcX7vymCx&#10;0/zr9pq2OGYl52Opm827rzacfd/qN59aN6PM7byezWxWLUzLB2PhFtz72d7VHw6O08fza6n1PfcQ&#10;v8M2faNFo4ZcHac2vV2lf+O9jqNO5uNNcKojk6ktrHNnrukRS3X0NLh7XlotxvJ4fblXR+JTQ42f&#10;0i3SR/P0O98174p0WrdUTATAJ4mS+etTd63qKOjavDI93xr1EljZEBoQSiIGgAEgAQNCABDAAAAw&#10;gOAAAAAAAAOgAAABMEBcV1jZmLTqtk2r9NPMALNZNgIQE/Xz67BNXNzY45epyiu984jfo4Iy3TLN&#10;WZ8dfQFdhYsTa4Dt9jV9nI7/AF6W6x9fmfUuJby5U6jqeRYIrnS2rlP29cQ7Q4t8txBNMYgEAA30&#10;7mFgrz2jm9oq416+JPB0C0cYdW11vmuAu4kx2IMvt9Ev+Vqa/Q1+28ybvIeJUs0DG0HYdLP2Vd33&#10;Fa1m+W6n3BdcU0+2w9XJxV0KhJ+SkpI2KQmmBq9x566lfuGixLNFLpEKeFiYhIY0mAEQkkACAAAE&#10;0DTQ8MDgAAEAAI6YhDSYNxbGO6c9LW+dfr2Y7dmrkIFNDIQIZIIl+wYLFf7hwPs9SzpqX1/l8c2P&#10;s7fueTgnj1DmGjnxG5odr2Tg14pXblxmyVbrjZ4+IrEAB1wBDnr0MLwim2nnp5Qz7HzzNvBNWYXv&#10;YRd8yj1r1465CdjB8dl1zxDlcuja7vinem71EsalpiaPcmu9poct+U5oJvzOucu20lxd+vaOJ3CG&#10;fp3PbNyWravN+w4wT6HZ807HLHy7E6nxSzWx+sae+xSPmtn50utLDuXNLNWsgrVWRECREDEWdi1L&#10;tj0uDbK9nRJE9dpA2IaaEDQAAAmACQAAPFEcAmgaEdNIBiEDi0A7Vz3l4fpUYLD2yetkDRPAKUUD&#10;M9PAy+qaKnbuGZyDq1DQ5rruw8qtVOq+fPek0rtE3zpk8XTeZ9M10MnE16+W5iAMQAAY2BBY2eLj&#10;3GncpXr2azUbXHbNfyCTS7ocYwOWRmBBsBMEADGgABh56beLpUKs9jJF864n0pXpuOMZVrpV2tmm&#10;nzbdTMIuxXm/KTXZ9jw+x52jdLHrfOnbp2DpOz3aftgZXHq1ny6xq7P3wcs3PO54MrE6l6ycclJx&#10;t1U0ANAeHjnY1W3aq5i2erZ0QixA0AgAE02IQDQAAAAh4oLgEw6AAQ0AAhDyR7Cx+/NqtuW4U9XJ&#10;Ac9Ulm22KWjbCHS+O+cWq4cXim70qhbcvTw6vbfBrJUnFLyW3WPkejQ7McwIJNpRfCOnnASlgRja&#10;2Czsdfu+lZ1/l/Q706Nnx9gh6AEAAASQAANANMYhiEEQkAAAAAwTASkBFTGVHn3bSXn5ry+384uQ&#10;6Q0+ZoUMyUS1VytjpBO39T4V2rP0KBmXTMilda23GRYey1vTtHPttZs+jyNag6HvlbuVOQMNLOS9&#10;ejRS80M7B74xXk4NS7YNU8uGbCYTQoEIaAAGAAwEDQgxUzhgAwEAAgAAv2m1FezgbHxzL1EAuUW1&#10;Jq17CiZteztuk++HmaOx5x0PJik4T1DD57o5/cavk77N0qDd6hRbVXt1b0VKH4iNPLCWFz3k63z6&#10;Jm6NK6lbPXOuAEHRGQhiYAACcgjIEAAAAAADiwaAAaACISSAbiMk4SQ0NkCaZElENPyztZJz82bD&#10;rHJtCtkGu2Glnyz9e5YelevMCtZ2eB57axB7djxszI1Y+dLovfF3onjer1PUeHYtRUt6LT+Vwax+&#10;Xx87lPzbJoNftPLW52lsvLa6pggk4AAAAQDQmkwBrFA47AAECBMAy8O1cd4mi89sybi9TJYNpZXh&#10;c4pJazrPMKOh0+q5+7pXONdPx+bXKnZdFiWilc4x03z5Zeo9u5HlVbrhArtEj56yva9c+w9VydTV&#10;7xOlKwOQBggAAAYAAAACJEZAmARkmCQAAA3ERIQxAACAYmAADcQJoGCkMj4ZCDktE+lKlaj5X7a+&#10;etnZhKNulPtPFdzBZ7LzSFOgml7Pq1ivgXOBka2J6ci9bdXo/N+n8m741QGjnEWhuE0nqrVo1las&#10;zY62xAwGAgGmgEDAAMUa46ECAAAGPaYOZroJ8z2Zq5ADljbjMTu1OtdefpfO797Y+xw7o3tzfRod&#10;uwKhe86/x/oO9O+cfh18oF2kCLtF4qxKd3y6ptLTj6YDrSIYgcQJCQSAEAAAANCGJgxASIyBqLAZ&#10;EGkwASCKDpifLlPzOT0UZNIlGRAkKQmBKIKRGTAAes4t3zwn5+d9ltKvqUdoM0s5bHXbLjrrO1w3&#10;h7Wk3PFcy/S6txu0VGeCazuld8UPQ/QXKYZqnFq7TAkEcDYKKX3xtZZc/S1IixXaABoAAAADFA56&#10;ECAADbYPpFNrdxj5lylFhbqDBp52FtuOurVa07HF2uN9I9uZ2q3YsOkX6lb5d49Z5dcq7rTVaFmo&#10;AWKxhyw6d59qlv8AG1GgryanY10kVmel3UYAkwQJuEhSItDAAABiAYmAAgFEbcY89epptBFbuxod&#10;2oXi6OnGja9PpzvazFhbDruedPPgoy3Ot9Ys3fS1+ws5w5E8USUWACQNgRlFhyXrRIfNu4slE1qW&#10;3aenl7fsHCd7UtdB5Hfazz3qLpcN3DLj+2J7Ub0+abqmXqWjXSeb36SaJYWgDzhkYNK/utXs9bFK&#10;gJYgAAAAAMaLXPQAmB7ht65nyjkyU3rZEWxptTBF92VSzznolQ0Id7XLel5mnQtN17Gk496VdeRJ&#10;6ADZxTwlp6tuXbcC6YmuhlbtABptr6VeU3uguj7WnzdPrYy0kJRNxkJAmDcWDEwAAGmgTgNJVWva&#10;2NO1h36Z7fS2Hqa+VTIpFbJJRLu/6b/dWGtga3ZSgsdrUVxWbx4czx+9Dp0+Wsk6768n6VxmbAiW&#10;s2SY1EkCIyAiSGR5L1pSHzhttnWtehspRNLN2XbeB3Cnb6bSqfZ4LO22G6hUs026y0bW54556XSz&#10;0guUwAHFiets2h2WVrYB6ediuAMAAAAxAOegBBv9F6wzY+3xcu/QQy1UTkAXSrdmp3MqVUpmdo9d&#10;5R0/35fHcTtuitVtPn0yvSx2SsBcpCer468eg17t2JtSAozAAAAHj7AUHodGdtX7z1e45Kh6WrWI&#10;yCq2mECUeAbSAaAYgkgQRl5rrV82tlSh9UkFrXTQ2NCTy8RqPrj5rCp5651DVuTTAJ9BiYP0zL5B&#10;m42+BeXAJ4GgESiBISCRGQADPDhXfNZMuFZutzNvM9ZCuUbV1XjHZMrV9POvc147tNJgauWIcscS&#10;SBJgRGJx1u0x6treaPK8a1rzAmiAAAAxBrjsBhuNHY9RDLmOL2MeQm+SUfYLb03hmyoX+w6TFs2d&#10;oeNQuujTwLNyzV3KnYOL7Wu2K40rlPwwPLrGPs2jZBlWyMjlxBpsSakRB0O916Frm5Kn21E3GSPO&#10;m3aIYHtVbVCJpcEhMABAABGS56p9N6fzKH1Pk5K1soBg0CYNCkmkACHm2eKnUrXZ8mLD8vUJcloJ&#10;OQAQMBDQgAAACUQJERlU4t9Kcntc116vab2MbPVkkUkPrkDMDDne7pTuc5sNyhSu8DjutJr5LEPh&#10;kZHWp3OB6ZmqgU8DQAwAxU1x2bbU7KLvVbfWbS3WYFyiSjJp3ildmqW8/i/aqLTuULb4+t08vqdo&#10;4JtaV7s9f12orWKWEdrGMDM0tK7Ye5aPeYWuAQtoEEZRG3EZIjIKdnx3VlbVU64tDDkAA8a1a6kO&#10;wx9IQcghEnETkDGhifnR734VrnI47bV2fYxcTuVikCZZOINBsr/71MSpbzZYcVHOnX7DNUYnZgAG&#10;gAAACUQUiLAUgcSQKJJAgbF4ZCb+e/TqnGdSruQNjGN3pesQT49s9tNlau2VNufHdEpfQt9cq8wr&#10;n0FyeaCqDL1EcQHqNvgVLufi+vlBONEkbAZioOOvbz2mjgsbPJlHXxxp9xsQFk6xym65epYfXhlk&#10;476dofOw1rHMat3bys1+DluqWnmIPPvjX2mmd+wt3agZs4ACT8wbi0eiBkZQYVnBsGTZM/Kp9pa9&#10;wOQaAjSbxyueJemk8tnz9rzMGxZev6bWqU+PrrioljjN2IqW2C57xOcdQ0dXU51D0Vr1cCR13GSY&#10;tll6Rw1drrY7rniwWfw9OPJzIKzV9F5yCSQJoQTIA/QgB6KMkSIyYAIAAExkeJdv0ky4pl6TdbuU&#10;9pqp2am+xrVf6F+nXJ6+ld2Pjz6nWK/QKLr9jfpa1bDAmgQDRCT561ey1ezy9fwGWayGBiBtI+/X&#10;V5El1kINXJUkBIixSQ2AAlm4a56vdq426trZ6sLNY1e00Fa1b+y12xYGwAQ9oYKPn6+QgGEgAg0w&#10;jzi4eVrmVr1UW9uBwAAPn3QTvij3L3GRxM0461FIyKbep5TzcDY87nWiluOXrXtySz5GseFA09XU&#10;6XpqauNC4OnS6v25Vn15lsOzr3TYIvGyS10eLsHWNbo516OZ4dqr1TH5cSxdOly5Pnrftx7Ljk6q&#10;qHYadzdqSp3FJNEwEwhMABEiMgIyXRxqu9r4NowbwFt4m+v/ACSUE9m0d9uda1yuy3OVefV7HHrs&#10;cmLzG2VXVy4jViuNIMYyNVnaea9pq+uQDpYdsqnQK9jnG81e2t1EBdog5Cg5DEMEAMAEIBMaYYs9&#10;f0fG2ehyDIugAAALz9PMSZjhllVnIe2NYdrIc/1vUjtYuUnyDQhiBEoyGACKRtuX3aksvx3N/C9M&#10;HbaTHu+2u2ur2aXnp9lWObu/dfjnbViVdXLscK/6hl4Ow2AVq+6rxlr7nw8/Tb82CckYIBgAxAm4&#10;gMQns73zGxZ2hfGn530ExAxJok1IABAAyPEe3U2ZcvytRt97INzptnPB23Sbuj4u14Vu12S1V5JY&#10;OnPjupUvsNA6558mauUk2N6ja4Va1ZK9Y65TugE8HladVh1Lfjn42RrZIBLCSTEA2JgIaQTUWDEg&#10;lF4kcmr+geMd687vgFSQAAK35dFp1Wr2ci02wsnp2KQJAAAAA2EQAJAAAJamPK7MEW1v+b2Ory99&#10;jT5Gm2JlX9RsMXMtwVet9AyLUvNi4VqPTw45sVJiGYgw1mxDEJ+b5s2Zj++55iQlNXkhpoAAAAAG&#10;ABd6V0nPvbOUZec9DrcykaLVyusGg3+dozYopm/OSJANnl6xD50zrFVNilmzitXJ6jceAbrOv9l8&#10;OQ67ibpte0u3lhr+t6TteuePqz6W1XwhEkUvOUuesTdVW+ZOxUwLVXeVG11epa3QGzijT65YxpDA&#10;Q0MABggYmC1e10dS50Lp9TtnntgAi6AArezyKTOuj4dWsXZspRnyAAgAAAB4+ta3MtfENkVavycd&#10;GpNId6h5+zNbFQySFe/iRdZWf5PzuluqzPaVJ8bH2+ptw62p2+oSayAJ4jQKUQV8xMzB0sSSC/lh&#10;sb9nXeXy6ni5tvm6v2Ber1ItuJLDXVsdddroCTn16rz3o2Hskl45WrzTBD1nk7xZtZs/N+k9VhZd&#10;S2CYSlCY0NBUuM/R3zlcj27NnvYeD0ym9HqXPfa+Wizr1iWslz3so8Y6bNDpN7h+3RzHU7rS62UN&#10;HcWtutQteVsVZing2Wl2+ugsZ4GxiDQEkpMTJJOF+oVWZKTtwwbTABCr+58c3U7zlSMHSiSERBhQ&#10;rfmVmYsNdqnR5iu3bzlweh5+iAAR4e/PpOKvYq5a9bD2k9ysLeqdM6BQt7AXpF6WaANCaBiF0/bx&#10;XBsfXU7PMta5wjfr6/RbTUZPpJkHDZkkACYuiardafY84DVmpK1VK659u0R1+x+e+tVDvehvVNtO&#10;u+F+DXaUPYecAJY7bctBvvNekno95TeO6h6ee39H5zokPeteW9Vx/sPD/Sfv6QNLu6bkyI5AAcO7&#10;jzOZUi90Db7mV1zR1DYRd9N4d3rivPVov/Ds7uPXX3nas1u18ax1z20izXASPHM8NXn6dg1doq4Z&#10;+H6Q47zFF62M3Fg2CRtdZ0TOtWPkXXub4GrWyR7HASkNxYBgbnRXPG2erAY90CIACAEGLXLb59nP&#10;s/bYdgsO1qUBXE0W9QuMdN57eoYllrW/1cK9JnlvUaTnvSuab2IwNTNJRbGAcgAIYdIaQRlFGj1W&#10;z1mH6UAgsgmBnYW/as2r9vDd8sxEsbvNG6HlX6r0Hl94xr+3TPJ7terHSOYe387jEX6PFbjm89dI&#10;ym/JeqfOei8m0KGPa6tf9HO3/O+icc8/6SnSM6y+67CE6DmRkMBgqlbtd2vn7b6HfbuYenmrtDMx&#10;UDYk+ZJASIMcosCJJBHT7vVU7t0qm90Vez55ms2/ccmnp5dg2tNv+Lf1OL0tYGhzTpTdCcpdzjFJ&#10;xY63iesx+XnRdTfgqBKGlT1PR+bdXwt68OLzLIAEQEkMBefp5gmhlY4t27iFtdxt/F+rM0Gu2mBY&#10;o1Td6babXn+iNrynq8Pl/VeU7eM0GvkA0+gEDEAwDliBtEEaDXZuBg+okRIZ2OITttQuckUJRlve&#10;XBzFmdH0eX5P0Few7nUbde+mDl+S3J8yt2o9JlVwR6vAdg0F0qWLTKM/MenweV32ib2Cup826pHK&#10;/nvuvz1m7M7RV+idvpslKk2AMAAhNB847aEdvP8AQRp5ckwBMaSkhokkRYDQCI6/ZYEFmwaPcaah&#10;fxN3pN1YryE9HNPSDXN2unF+heS27MJ+S2AjIHDR0LeoWyl+D9jhxJK5Bo+w8c7V5/0FnkGdYIyi&#10;AAIAEeXrAIDGaDhfeuDWll9D5ldpuetVi0VzmrSc/X5XovN9RBeU9ZDk/WeU62TARt4zBAAHQAAA&#10;DQARlHkrOFm4WB6kA4mABO70joFinggbXngATcREiIG1wfEjkAUsbAB9L5x1bK0/WSeFuUWsbPWe&#10;o8vv+gVK3Y+zTuOdD53DffYeP995e3knU6AYgGOJKLOI6rf17Xp5QGvkAMTAaFL1T8o7LW8sQdAC&#10;B4WZjQzbrTZuNmamr3ek39upEb0c1SjNL165Tbz43eRj1LHu3V4mVVl57Wb7QvoHnEBq0gbDQ9o4&#10;x2Tz3obYDzrCGgiecxMARCcAiAzWfP8A9D/O9lTtlRstjjt2g3+lig5/6+c/TeX6sKfkvWx5Z1Tm&#10;GnnYQjdwgYxMAEI6YByAHQpR5Kp4enj5/wBUxnMpEYp9Bplpu5mOBq4j3ekyoLko43jg/R9j6+fr&#10;d8z5LF8OL2R552baxtIw0fO7bpVKuvn95+frp6F3nMYT9X5XpG48J+X9TxCuevlYlyvoniHca3Uw&#10;K4wEMBsjIZyGrWyoatTPi1s4zABjBK2VXqmTdrlL6ly3joTexRiDbXj7+HHfp74e1ydis7zT7a3U&#10;kx6WYThmcnUK5VMLE0PXyRtZ+f0nlPtmXOl8t6VzivLBBvZgEg0fW+TdQ8/6C+MM20CSJIQAAKHp&#10;A5gAzH+dfo350sqO80uxsc/QWq2uDXi5iSPV+T6l74eZ5L1ZzbpHPr1PRsPQYRKI+ZRAaBjEAAAA&#10;HLp0Wee9XGQc9xbGt7s8XL08VIL2Y8/X7KKxrlE8p9l2uPl7DQ8XXcecaHtNtrc3D2fnsnF63kug&#10;b/DzfK+plUbbzuaHQ7PW2bdw73od7QvMeq5OwuK/dWo16pdSAibASGgGgZyao2uqa1XNTNnF9PLf&#10;9Iyr3GH2LDpT8963qtrhXocW7ZSp46KWHE9dj6gyfCeOPh7+B1HYa3cZGxpM7wybNaQGrlA2CBvl&#10;AANMJnmJtAAAPU3+i2bD2+wDWRdIyQIAAQDhOARTHzD5z+j/AJzsLyysX0s8fRuPN1VyiQes8h0j&#10;Z6fceW9SUO+UixBWBno/OobZEkhggGgBiBOLjx3TZQl5/wBW0C6TALV7o2fOtos03stbsKuhqJB5&#10;j67sxmz861Ip430XZ6/P1+782lmYdhvYF/nCflPVHJenco18iV8ofT7FfY8i698+4u/rRe1h9y33&#10;h70OpCOU2hDEwEHT41XtlrdenmkTXxp7PUyj77Fmcb6d4nd2wGBoACB+FE1K1q51rV7TEXh7496D&#10;y3WpzsrY8fPKwpoMxj2McTBAwUSSGMBCYhADEAYeb46rK2PpFJ4WkJpBGUQExCjKDEIfMvnb6J+e&#10;rCwZRdnj6I98HYVTlEMnH9V5K97+tWXzfoyo26qNU0D0/mmJsYmJJg0xA3Bjl5Tx45Km4vA9U4yi&#10;umHqc3Twycfe8umySLLydWV72UYhU2d9DRz6q+UNhOpvzwcvzu+exrrSukqltpwl530NcoNoq/o/&#10;O+/V+d9Fo3cT557Pxanqy3mku3b66RlQ6kAIAQwAQefb4Ea3b7dBsWllNxkD6Zz7sXnNOQYvjNnJ&#10;XpFdck1Nqqv0fzQIv13i5OLHL75UPPM1sjXbTS9x7YDawxgAMaQ0AxIASAENiAVfsOlo6PeNxRL1&#10;5/YaCJkZRAAQozizzHF8y4B3/g0604Stc943NesNQ5ng7PWep8lcLTULhg7yrNnr8M1BCXqvLxJM&#10;cSQKJIBMTBMCONlYMU9XkngeoCIdSz8Dcdw7uLN/y6GNIaBgAAmMQgGIn1fnXSsXZbflkavM9ZOP&#10;qvLW+5aTeef3+Zc3s9Zdt9T5b23h2SQU20CJAAAAanaU2U47vNTt93Lg0XqLYxXC+UuqeZ1rVTfE&#10;2aFv6DxHeZdu1c36/wAg7SaN3PeDma+Gff6ixV3O07BU7nRl1YxG759tPrkTARJMSkkJiQxCGJDl&#10;q9njQz7vsXzp9Feb32JV5JRJIiABGUQgAcnCu7cPnK607XHZrVTLnWXPtTutH6Xy9lu9AvWTq+2v&#10;2PpnaFJ97fC1Xq3lbIp03Cv53HyzE69g2q3MJW6taOfjEHZrPBzNfDYrgGF6gjIHGwaGy2KWY09v&#10;zomwSkJRbGIAGIGwAtN1r9h8z6KWl3VPjlpklsvS+a6N7y0nlPV8N8FK2/T6E4Z32v3IJViMgQAA&#10;RkmzlnUuEz863Pxsn0GMgLNdtAmCQNANxA2WPiHHciL74Ws2mnq3LlWrNWqd3eV2e/j7wPbAztrE&#10;YyeFDBNAAgQkxdRYkNAApA692/jlwwN/q4GXaJJA0ACcQgAcvivaeMzFUlF2+OrXrn3RaxTtF09W&#10;6HLcfrKmh5JLq3h3HzjOt2J1zqth4a8Vq2XMMfnvrJQbHSu7qMypbrtR6c71Lj+t6HzrTz9BIM3d&#10;E0gtdUt97NmSsF/Jrnr0Lb597neyuhTtVb0spHNWvG1gUrXdGJYuSQ67rbNXJzYTyNc5x0XkuhQ8&#10;bLWr1p5tnol85H530lFlGVouXYeddFqduSIUwAABiQzD+eOu8muxbRtb2GAd8gDBgCGkJgCYwYgT&#10;0W511HRuVXudNhmwLdUd1x1gbXQ7+/QYF/PBpjTQAjkNtqugQWNdTu88Yq2dYmX6A0B4a7caLO0/&#10;ov1o15wdVgcOINCTBeR6AefHey8vmOdm99LPOHtvCYe8saKNh76LGC4ZXPMYXWtlxBpfQud82Z3D&#10;+hvDj9jSsegtO6nqcuuO2q89e3Ol3OjeOadK5hzPzwC2gAPXr3OO58ReHuFSQHo++N4+fau9R6Rh&#10;0jImhtEa9PpWF1qArdk0TwDpuTyA476Zy7Pwr1KPT+bdZrWp8A7r86Ze2mpzHabXgbCj0mPkQ0gG&#10;mRJYYch0eFttqlJNamSSiMkgEiTCJICBMCLaATSMfP1NxytjGrmViycYPv4Lh5G3xIScbMitfGmA&#10;IPSzRS1XZ9J3lC/S7bk4lC/k0e0+4cNXt4+g8+mITwM4jl8O9/NfaPO+htRKNOQASAAAGDTCL8qn&#10;YguapubNXssdRnQz5Cn6RyY0cmPPWs11iiyl6Xp43xTQ/RZ2fNm863VZDOvHDMTld31OPZeI48q6&#10;jyckpcWW0AIunXOb9Kq9RwNh4cR1LNtWvtQPMo+hjm6s+J4C772fPnmz6HXz37B35cMzg7J5cv2a&#10;VywdfuOo8WyefrH1U+K9K5vNJHa6y3dPs0oyotiAkkAxAHOeifPs/OHt8bI38cEWaowABhEkBEaA&#10;aAbiBIik9Vf+d9Axtymzi7VXDj6Qi6zcf08I5rAvOe7gucZdcdj2lByMLcu2j5vrbFa01rzjoUN7&#10;cav1HM0+VVrrXJLdVpFqoxAYGbLQ5et9JqmXTE0YjXDAAAAABHj7HS55puuU7cw6sRNfHl74wutt&#10;m1xwy2zLo6hn6JseVZdWz02XlkYm2nB8dS1uzB852twj2Q4/2DjvRU4p3OWJo6/da9v6XUq9tdQj&#10;nGk75kynDc/sS5OVe3T0HMzpYHMfDqqFyLC7UN8F130Wuj5vl37UdHG9vc9H0q5g7PVdkul8z7Pw&#10;7cN02nECQIGKIVDj218NOvmRZt4gIEyLCREZMixCbZFTEQJocfDI10M+duZVrK1iUZW6uHGcYuo5&#10;2FmcSemyr1g0s5idyiyXUIJ+X+3bvWje4rvOluGSGLnY1G7yfTd0q+nn8vTWnlgI6lg5jj71/fvn&#10;W/4G91AlGhK0AAABAFN+YycvGnWavnXE/T+ZGiaEAAGAlJD9s7VqGXe5FeueVfxs3enm9rTZHnRt&#10;Sp0L15TG/W6jr6hvILfph+ngnefalZEXVsVbyoZNyYGVFL6tzXUBUWevfXyn3vUunHNPfnvoioXt&#10;x3dym+/HVqK368d740/pHJtMT2yYJ6dZssOpRlFASAIgDo9w4DOsPc42Tu46E7dUBgmMQpMIoAEw&#10;IyAAAHo9p4UNHb6i2VOvYkwnhw2KLqPr5IfvtMXHb3Ins4crPWJcddU8aF1HJ1tl6qjVLVjwuVLU&#10;zOnYfPY98vyk7dSCkhpgLx0tg11K/wBm3/z93nB1vcCDolEAhMF5+Phz2/Qy9O36Lz6GSxpgwAE0&#10;IGIRIGldM7MonivS4vj5nrfP3Hd8z6h5Te5XdfK7bEHlq6HgTc9b09B6XDNy/wA7pSbtQnCGb6z1&#10;fkBke2JPU8llYrVmgOJ2pAHLEgk4ASj6WuvYrFxsXtibJKJm6UhIciIEiIEkq81TKN47bWq+sWa+&#10;ONMQGyXWtaHzIR0mRENMBAxpSSetvHPuw423QNVGU8EmHfGImou3CURZuGs+KfP9NRttnHBuevde&#10;h8Rt2VqTod/rc0OlTjfoCaTcX789Y6yMdNCAASNRbdNpcnY+lFzzoeRdAOGNAafW2mNqrT8e8E8P&#10;PfDpJLDy3G62pI+RPq+PLHzE6LiyxUQ9vLQzxDF0auYd+8X6LlDueHvZte6bja/z+qbKj9O2IuNm&#10;dgbmG7ZUuj1bfty6/c+xvXv28p7flX5+kJaqlB5Pr/Ui9zxDEA3FgxDG00Xi0cj6Rg7W0AyNYAOg&#10;AAABNC8ODbyr3o/fMDbxgHJEpJszO08Y6FQvbDmPcPKpZ4E71RtbMimpYkAmDQPGytRXsbi0ZvPs&#10;zV85RlaqyA65xAI+kxJx2WuOelvcTwk52oGviys9Xlz33qlVbR0L6GaWYlu+iVbdA6VsVk6dZ5R3&#10;vndiKjDWrlIaTPD3OetD2flevxtn6SVcsWbZIs4EDBMAATTAGAxJNhSMLoq0M/meL1Rzxclyun+P&#10;KrfvtcbNtVyvXnH1s+nXPEx7MXQ9JX86lo2CFQrksM9fkK7X8fWCy/YTIw6jJnpe8/FyWhhM2njF&#10;JgHv498oR1yxMHk4xydUzOX9K856L2lGVC6DR0AxLm214/a5luPP02soEWajEwlv9F0+vZ3nOOoz&#10;zNLmHVNXtEzTa2089cZ1HfOdaGfRxF+iABj+Hj0LK2Pfnmx16HOMpYmB1zjRkuOkNcuKkhbbVG3g&#10;s+npptzs4w07FYBClsdt0qjd1+6NPka2w5fbcW1BstxlYVWxxLx9/Tew8Iu2i4k0ycZoXhZhH3qO&#10;38ZxsfZ+kSsWnOniSOCKmBBeiF5nqB5L18wTixtxYMTQAARaGOMhJSBQUhijM6WJj7M6502vtUei&#10;lQuxJHQcbpBYq8wOpR748PYebpKHoIxMbZknGjx7MSR0/GvMpI+e7O4AmIo35CBKqHGbKjso5Wxm&#10;qLVykNANnqneb/w3qObpest7qKlrbQo12Dm+B1+sWq2xoWhwbNUSLtQ8fXWwWDqGuq+RraqcZWq0&#10;2pd8AHSxwXDiNJiBOO41D46987I0S63wnt4byMZvntudyPreBuUKudH203Gt25X6lraaLJ3/AEan&#10;VWKYqLbdbXp4qNBmxjgAjCzSOTRdh5lqsnW+mDl/Ts2zIFG2IBiAaYOKkw8yYECYiC9BLzJgea9Y&#10;sg2AgSYnEQAwnARNRbG0glFAANgCBtMAAE0wmQkDAApGr5ta5lnyyNfNEFyihgKSyxz7LgbvH1tD&#10;VOluOWk3WHhz1PnfTg5qtloNYtV/LVTWpmxGmvDG8On5Ox5c5zsPglOLnilJPvkabWMNcNKSCKYm&#10;ozE/f21+3hm8Nlotreo+zFoZsrrSSOTvPnxL0ztG52L121W2tTjc274l0aNiF48M7D5j42r7Q9TL&#10;SaliBAPy9RdaOz4WrzNP6CzfnPreXduLFB0xNDQDAYJgCGIQxERjEABEEAAIaBKQESQEF6AeZ6Av&#10;M9AE2MQwEpDIkgIEwIE6x0b3kWixLkfntZy18tDVmqAwQ/ZPz6dn1/Pv9E1nhuc6/i5Oh9+lh6u8&#10;6GSPY5vFdnNF0HjGz1N2lFMs1lhZWoq3N1d9xyHM0/H0jKzXlJS74bT75GMMeM4oRKKcSUUJSigl&#10;FJ7jUZWTXtZM9Pt9nEHFz152er7SOTs9Xstfwt7nXT8nPkiNRiyimyNq4wyQ4h0Gl6ebpjofPbtS&#10;IE0IMAGIwdbYIVbmy6vwPxytL6VjzLo1KX3aI+mIBgIYgGCAEwQCCMgIgAgAAAAAAAAAYgGAwAEA&#10;AAm3jU7mM/NvontsNGrjZrNLNE1JEAANe4/LP6Tpadu5ZnG+s0L1Ls+5512uj1r238EtTt9YrE0N&#10;/wCNdD5dbqgF6igwuJPC81LqGNtVSmEpYX6RlJxJj75bT65GmHjH0gJRb4cQG4qSBAIjsMA479so&#10;wYpd4vD32sRTi5I7r0PhHtRu9yp9A6NVt+1jnoKdrY5Og9m6L0ky++FyW/7Frh52+gaGfTkK7Tkk&#10;IbQx4/uc9aae2xqN68dA+dZZt/6ROT32rJuxqLoAQAABFEiIAAAAAgAAAAAAAAAEAwGAYjWUufUC&#10;ZdO5vqcy7Dh5+SaGexO1VBNpMABoHdaXPjv6AKNd8LawqndMDp5PuTi75lZ7Ly25V6lR4USSPFTN&#10;PMBJPz1sen5WvueU72qRduUfSaKUk++XIO+RpiGhkYyOuPJThx0KQnElEcVOIJSSDcab0hmNr6aN&#10;rdkJ7WKSiHNl6vwa0UL93oGm6bxJZoTjk6irWLYJ4sxvmYrdv+Z9P745PWOg8+1cxAWK4mAmIGJg&#10;eHuc9anFsEadyN2oGHSud63HzJt6lj6DOR2aHq6rVbaJokuRAAgABANAA0AxNgsbR9Kyvm9ZkXaK&#10;nx8n5t9Qysm7W12Zlq3UYixVaBgAAMAycfr8E+o3m18svT51Ue+8Rv0cDpvMJT1/oSvay6Y2vzK+&#10;afltut3fTVKop4kCOpmSIgPWemZQ0dpYdtyOjcAc8Epxn3zJkpOBj6SYAABFMkijD0XHXk3HnphF&#10;MJCfmpwYAJ+9iqmbXnxdzl1uaLdEXr47cWc5/auD2qld6jS46WletVkNNWs6zRZl9swcq6RqOWT1&#10;thqz00c6+YdqsGRrcCh2zndyrVwLlMTiDAAE0AIZjZJx3rMbeFezX/fceMM3vs9B5QS3fN5vCGTq&#10;vtyJcd9gOPgddxuVzDo2BTJScbzUx9Jo9XLbzmh1XvnEsPj6uM8DEdcv3x9mur/pvXcZ2jysT0sw&#10;HnrrBtui7dTtcl6zrMancx+d9n5lLFi59ns4+BeHU+W3qL6pyqTXfqB6USldw3E0s1iAeIY1O77d&#10;Yly7O0cbyTngJKTUpxnLw2PrkYNAADTCI1JGoyEQjOPLiBz0IaIqSOox9IAlI5ebnaHY17GFufbQ&#10;Tw7pKWtjgDC/UHLgl7hz7d7zI2NDaDRx96XnHp57eKprMmhtnSMSeDuz8OQb2eHc1brbjk4Au2c4&#10;v0K2CuVHGQETYSj7wvDovjBPQALNcTQCaQ0AwSBygJsSCQgbEIbiNSECbiBKIA5wYtxvabY69msZ&#10;fR+ctdc2eo32Tq8it1p51Zr9NoN61lafYw5/0odEsPhzSzX7Xyfq2JBNwcycfaxkpAefogZjrDqW&#10;49e86Bm6UtMOeuA2nNT75bJScEk+kAwUgBMGRA7jSkgipRQvP1jx3FpoiMAhJc9RjOIQJR5e0y6/&#10;ta9jV7n10M0e8Xjka2REB8yttRfPXbeQ4fnDOA7VV9IpfZc+96Ue28XrWvDqHOO2Wa3tRLpyWpc6&#10;pk+arTcfuuNeLtTj2B0fayx+eTXcStY0OJ7aLSzoDJ4EpoIqQnFSE4qQEQF0AIAAAGAxIAGnLZo1&#10;Zf6nxJ47bpGxpXOT9c4n2vnoqm43FWzx7sPJbrarb6GVSqlrf7Qny+WWracdv0u749Xzqll0PWaj&#10;SoDiW6khNBi+ap3vPsBzvPv+leZNCwT5fpCfSlIlJwMl2kwENDG0CYA4gdxAA4kkEVJIgpLntJiI&#10;jSFGRz1CM4hEcees/a1rKgmXtutS3lx1O11MmQE8DA6UnD2S6nZa/mYO7Saa57WRfb3i5GJs+seS&#10;9ZDyoG3qdmDo2x9K9TtaS91S198tcnxpoL1VNffpodNSO68UZ4YnachPgx6eehQEwSGBE9rxFNQT&#10;oc4pedHRucyRoRLG/SHQo+vDf2fTZWrpNf0evhvuddF0HHWjvHIOvyR8t6Do33zl7P35xFL0HmPY&#10;aS+btXsO2Rycv6hyDYW6vTOaWXnSeoQaWcgQDXmup4Hnac/R1HVPfkFSzk6sJoG0NElNpzUpOXIf&#10;fKkDQAIG2JgAAOIEkQAIAYlKKcVOPLgSXHSjIHFSSFGQuoR9Ip+RKPJ67+tOKWyVrZbSKbXZOp9N&#10;HP2TFeoEoy65lkYohW6o2qGbqtT3HLsvT23T69YOOqtGsdOl59OZdE5MHVc5FKzQat2mrXqnKu18&#10;d7lLBHh/YuVRy9i1W3qtS5ypM38CDYmCAzu48C9a1nvUMMxtfz4lA2clDc9Z9X5T0CvZvnGey8vo&#10;3ekz0dlgm0+2qtuOuFdn53Y7lOw0To/OIZui4Gfr60+z8uf9C745p0rScvtV7pzYd+igJYSMkukj&#10;XRTe+Jl9YzNLS7OtUrjr18wmiGSaAmCmp98k1LvglGXSAAAGmiQAAwAIickIAAAwCQeamuSCnFdx&#10;Uo8tKSTEzlxUknCPpEfkvSPJDKxo897yOo2EE2v2e8rsvGxNPstLM9QViuxASl5g+sbDjPvRt3Dp&#10;HMr7Ut1vV6G8TwWyiXqk0rtJm9ftYuy7ZyjquZo1mo7vx6L7QL/zCCamr0NvG8l3KedocLOic5tV&#10;pS85yxdqytfs8Dc4NH18t3FAGTtNV2PL7bRr3X8bY0PQOT9Yk4ol9otk5eprXS9Yzc866DyR89T1&#10;lTr8vGmsNdNDO9PNDTIjUheS698LGyaN7Bt9o11K7Y+W60kiAl3xGSbBjETJdpyH3w2pdIAAAaAA&#10;GgJAJgJkQJIQGwAEwQxSQRGuSKkLvzGcuKkJqMkiIxOMPRJ+K9Y8vyJRTyLLUXFJbavkWqOap7Ha&#10;1KzX3Zq8+/Q9Gieu3EFNxGS6RzRwyd2yeAbWhf7VyjMq3fFn6bxLsUMlK3VmILMePdM4zZrQnBam&#10;Xec3nCq2rdUokkciL746/u69YcPc4Zj5mz2MivvtHOIpa9Pzdmr3LM5f1DG2OfdFjCOWlU96fVy+&#10;ty5GuO7ZU4liuxLvhoQNEOevSOFi1beV4Wy70b9d31KqvJs9YOaFgdIkmBJNomS6RMl3wpKXSAAA&#10;GgbCMgHGQkDiwYkCYSwpgAAxiBNAITG4qS56jH0jy4Eo8dIaGlJIQHPUYzQecfSKfnH1jy/P1hHn&#10;rZ2Ok+sUlk0x68SY2bkY1iHKNHmXaWeQnZqAhpoAaEE8zA9E7oUhQTZmLFTwtAEQE0EV1JxEdYtH&#10;Efahehm6KN2n3rmVSVewCLlSeThiN10jjzhnutIZ3GgJOQBCDE4ky/PW+1O5LFvO8p26zaqdWAt1&#10;Ui5ImD6SY2mAIZJhIl0iQ++GyXSAAATTEwJRESiAyUQAAAAExSwsBoAAAEANgACYEVOPPSh6R56g&#10;px4cWIYwTimJwJRQozSPNTS6816JPz9EuXmZOonH3YsbXe8UsfLOz2tVkbTFsQeBgxs188xvWeD1&#10;fmu4/Q8hr1PJs9FFiBA0mJikIiSAQxiaAYkySBASSEeWPHLmw13jXsbHF29qrWea2C/1eGXdQ554&#10;9Le6GRJGMb5TYwbYJpiGNokT7SmzrkY+kNDTE0AhgwAAGAkMTAAAABNEsIwaBg0OIm0MAAGmhAAl&#10;KK6jH0Sfmpx46SaTEHLQwaTSItpEVIT8yaRCPoh+Z6RH6e2IuOtj66r0j7tWXT5xSWbyr7XWdh5W&#10;d0tE99hyx4E8kkj8ZPwli9nhQ74zzXxfOyNfFmzeqA2hqorrbrTR5e2WDt45sHys22hk5759Nyop&#10;eeb/ADdKja7TnXh1zdKtiEkcZSffKGwRIEBIIuQ0mDAkwHJ98kh9JgNME0xMAAGgBgJgAAAIAGgA&#10;BAxSkhTTYNSYkByAMBMAAYAgTAUZpOCmk/NTjx0osXSTXIAHSUogDERJIIqaTiTA8l6JEI+qDzJp&#10;OMiPPXpLxE8gxjnrJh4pPK9MJ8vMeEBt9tU2ncYVFjuHvSAL56c/BX7I5wg6FradFqy6vXNrKh4v&#10;pOMjrmMmNJthFsAJACJMhIGASEpNtEiXfIx9csTAAYAANAMQDQwTBNkWDTQAgGgAAD//xAA0EAAB&#10;AwMDBAECBQQDAQEBAQADAQIEAAUREBITBhQgITAiMRUjJEBQFjIzQTQ1QiVgRGH/2gAIAQEAAQcB&#10;/fZ+LOudM6ZpKzpms1nxzWazWazSrSr9VNX71ms1ms1ms1ms1ms1nXNZrNZ1zWdM+GazWazWazWa&#10;zS1ms1ms0q6LpnTP83ms64WkCVa7Y+KSHJxlIcmuxlV2Mquzk0oStpfVbk3U1covjms1nwzrms+W&#10;azpms6ZrOuazS6Z0Ws650XzX+OzpnVo3krtHomVWGyllwG0txElLdH4p1wkKtLMkLSmI6uR619S1&#10;h1fVWX0hSJSSjtpt0nJTL9cGev6jlUl/Y6m3a2vpJNpfTBRy1+GycZdHOPyzWazWazpms1ms1nXN&#10;ZrNZrNZrNZrNKtZ+FaXRf47PijHLSvG2llhSlnlp8kxKRrlpAkWkjOWkipXbDrhHSNb8KtatcY64&#10;B127K7aljvpRvSmkeNcivU8Nf1GZ/ptzgFpqhLTmObWdM+OdM1nTNZrPhnTOmaXXOmdM6r8Gf4pP&#10;a4WKVqbnEjMWny1RacR5KaNy0kZVpIzEpo0T9tmvvSjatKBKWO6la5tDlnFTLoRKFPARcIJzmbqz&#10;orsa5rPlms1ms1ms1nTNZ1XRfPP8X96DaZRWb3OtcVKLdTOTaqvIuUE+kAiUjUT9pisfFmnNa6lA&#10;lOE9KYUgXZFezfYcmDIp8YrE3fes1ms1ms1nTNZrOuaz45rNZpV1Wl/jghLIfsW2Mi/U68AipiRL&#10;PKfuaJzqQDEpG4rC+I7dLe3erXMcrfgwv7ZcLTgJSie2gSzxXZFemE9CYGW3LmqxceGdc1nwzpnz&#10;X+OEIhybOzhW1EfJ6iMrOL6yuy2PTWtb8FgCM01a/EH/AIskXqTj7tnx/f41+Rw2upY9e2LQLydj&#10;dgnxZSUQRBOxms1nTOmaz45rOuf49g3lftSACE3fIvZFHwojiOpkZKx6x54oMcsh+wPTsxfqtvFa&#10;yGqWdZMl5dEpGq5cMtswtSIp4j9mtss6XEbn/wBLDqVH7aUQIunI5AsfM6fjghvJpFtsqYmf6al1&#10;ItE2Mmc+S/BnRcLShzStVtRL0eOiDEkO4pRgkA7bWazrms1ms/ybBvK9GNs7Yw0Me+IJihXeV+WR&#10;k+6NxpisfB02DAiGPe2R56hudwiTh8ZYkgDUc371HsMJzGEm2mI2CWrG/juTNOpQ5YIuvTS/lGSr&#10;y3bdC1BXdBAsxMwjJVphd7LRjWoxqNeUY9L5amcayqwrlwKxzjJkthnsSiCIF+35PulODSo5jkqN&#10;fSsZxIMUlqkX0uNM1ms1n4s0q/xEGzHlpyFu0S1IojyTSyq9sdaRuE+LOgmKQrWRrHM49grDDH7G&#10;EQUxeQc9vfpaC8tuCriMfuENe2n0i5RFvQ+a2l8OmXezpV7Hm6Oq2e7cGjJkD0VMKtdMjwhn1fTK&#10;+5OS3Z/DwVJRHRSp6qwW5qDSVWUWpcQM0SjnQ3wZLg+GPhX2lPj/AO2uIEm4V1ab6XMwiO8M658M&#10;/wAVGiGlv2JFg2QaFuV6kXB2BiV9NG1nxYpo3PcjY3TZn+7nZQxoXIx216OiGSRFGVV9VI6kciub&#10;IucySmNtdNk/TlH/ALq7j4rmWoBeaAF8gfLGIxyYcqadNL+eVKwmjvbVoqYI5OnW4gqtXBVJcjLH&#10;TZGE24P44BnNTLkSMPijCZNN28MpLM4jrozTqdqbgLriltUvtmn+y1j4XMR6U+M9qZBKJGWgnFJp&#10;UVPPP8ZbLE+QiGnX4MNixnPJIIrhgRPi9VDtUiatSenmhhK9MoubfJ7uEwj2IQaslgdGkvF05I3x&#10;Xiq5Ww/4g9BdOSX1LjLEkuD04XbNVldSCwcReni74Ksq4j4rgdmnTjsTlSrrdSQCMbbpjp0bkqT6&#10;lFSys2WwVOXDVVPzbhSJhES+P2WslWwXNPC1K6iPxwUZbp/YSOUXUMMlXyYyXKZX+tbdFWXMYNrU&#10;a1Gz7bElDc5U9rr/AL+AgUfTmqxaBPz9DxK1iE0z55/hmMcV6Mh2wFsF3d1vpp6qwYVfTGoP4ods&#10;kzFSodijR8OSpc6PEZUl7CyXv6dlbDuj11JG/skWORwT0SlpcImb+6O87H20vFOC5K6iFvhNf04T&#10;BijrqIe2ej9LAuLk3TqT+8C9PLmE9KuK4uJqt/qAGpLtsYq2xvLPDp1I7EFqdOC3SnvrqQ26UwWc&#10;eKV0/E4oynqc7jhGdFB3MgYy2yIYLRXWypAZzeedFRHJTwK33EmlhupBCnCUuazrn+JhwzTi8bnw&#10;ungVMmmnm5BA/wB/HYpncROJxhsejKv8FShSRUcqgMwgSoYTCTY6SYhBIjwHoBecAySUesclFlHM&#10;q1mmrtcixyoaMMk2P3UQgrRbJcaXy11I9HShMrNWZ226B06mT8oC9NO/JM2rsm26Gqyy0PBawg0K&#10;NzINlZCkcua6jko8rAdOMxEe6riTmuRljwAdmIc+ywmxyF1gxllSmDY1GMRiriry/ZbC109EwjpK&#10;V1BL55nFTYEt7cvG8TtvwEDv9jIWMVHilx7s3aUJI5FH/FW22EuBan3UFpD2iuIciuEFGJ5Y8wnK&#10;B+5DE5N9vmJNiNIrUc1UukRYcxza6dlckdwKvsXgmcnT5+SErKkdPHLMI4PTcdtXyAKJxPs94SKn&#10;AN7CtR1T7uCGxaMZ8gzi6RpCxZDDf1OdauF2JcWNZBuRYCupeo5lSJD5R1LGlliGQsXqML2on41A&#10;xmZ1GJrVa4iler+npbWvfHpbAJZim/1V/l8MLj16dibBOk0GR3FwKl4Yp47AiE0AWjnSkhxHlfkj&#10;1W0WhscSFxRo4zs2XWxLFRTfA5qPp7HCWod1YYSRZcIkXDs/xFps7py8t0vTBM7NrFItDGg0+AY3&#10;EejIvTrnIjl6dhK2rlaSQPr8LLN7SUjEq8wu7hqtW2V2k1j85q8xe5guqwSeKbsr/VHucOPV2vIZ&#10;sfhphXjp0gr/AI0TNQbRENAC6fZYgYhC6NerVRYXUe1qMZeYD0zIv0QTFqZLJNOpdIoFkyGCEJoR&#10;NHcJSRIbydPJ+QUii3Fa9a6gmK86R7HC7mXy1drn2AkSzXM8x7x/ermBI1wKz4FTKYKDZ9Vtu74a&#10;cMuA3h7vPmn7+02fnTubxeub9KMSkWmtRvwNarlxa7cyEDJSjCzeEw5DN5RsIFzZY2CkvZ4WWd3U&#10;Taq5q9wliyuWrPK7qA2iK1o1oysjT1cbqSS+jTJEjwz8GKx4AvU0DEZJvkiTGcHwz4YrpuKmXnq/&#10;zOaSgbGzbbW0lSjpGjvL+bLkVCithxmiI9o2K+fMWZKeSwLHQCov0pm4n7qcUoAPkGaKR05+mbT2&#10;PERWeCJqUH/q33I1vNukxwyAd5+9z52m0ore7vF6WavCIW9coiImMVjzg470NLV+jvNE3224vgFz&#10;Mucm4v4gdOPeBVKJ4CqPW3TFhSmka5HsR8+J3kVw3tcN6siXA8LdR5R5Ls+WKVyJSmYldw2lk13L&#10;q7h9dw+u4JXcEruCV3L67l1JJruGVysWkwtY8xnKF6OF1GZBq1zle9zre3ZbwpXUczKsi9Pwf/6q&#10;uxSSDMgltcUsdoZllkw3b33qU+I6OiZXFotiQg78V1FICQyC2rjdrnwKDP1Q5hYJ+QoRSwrKRc/w&#10;VptCKzu7xd3TX8Qhb1z9k809ri2WLciFvFo7Zedjla5HW6Y2dFa9yf6uls7eSj4ECPEGi1fLd3I+&#10;fwtV5HGjKKbfjyctXyUjEpZKUsh60pFWmCKWhWS4mofSs91M6QfTekI9N6UgJX9L26v6Ztlf0zbK&#10;/pa207pOAtO6QDT+kDU/pe4NotmuAac14lpCqlJIclJIRaR7V8s4qF1AUDUY27xCR3FKR0mQ4kUS&#10;BiiZLkpFjELGkyXz0IiLtSjlZHC4kgyyJDy2O2Y/VVeLkkEGyFDfPkbexB2vb3OzPg/meZQ7/cSU&#10;WHIQhQjngWZnP7/NWW0of9Te7wsp6xxB3+/LGkczox2FiS2TAIRURzVS72tYb+W3T3QZCEGRphtI&#10;cDJAXDHPfZ1fFttySexdL3bVATufPFOe1lOk04rnUGMeSuAdLzi+4/SUZtBs0CPTUaxMfMqI5KPZ&#10;4EnNSOk4r0o/S04Xs8OTFWmlc2myaQg3eSLhatc1kyI2jgZIE4UKzx4JuXNdQzd5Ei2a2rKLy/ap&#10;s1kCOpFU1wl5gQmQY6Mzir1cu7Lwx4xZT9jmqx6t8ih5PcSUWFIQpgCuAFmouU/fWe1d6/lvt0YZ&#10;6Rwi3rSJjzixCzCoyHZ48YO2d06n98WQe1yqjyWSgoV7UIxW3S2LBJvsty7cnBmrnb2zwYtlvlin&#10;td/uppgBjuom1Xr4/ZKediZpxXOoMcsl22L0rKLhYvT0CNhWtaNu39sqZTEqxQJfuT0kVuVkwpUJ&#10;aaVUpp0pFRdc0Izwv3s6hmtbiDIZJjtdcZiQYjiRgumzEYETI4miKVgRqSfNfcJW6z23sxclX257&#10;G9rVhh8MbmutobObvc1WOVvkUXImYcwsGQhZYhSg99+8ttvfPPtvFzZGD2Ix8jqRqNTyhwyzS7Js&#10;EsEm2wzxM/T6SYYZjNo4Ui0m3jI0w0eUbDDVlygPgFqzXPnYgNL1c1BJG05ySSK/X7U+QiU8iuqH&#10;aZk5ah9LRxYcIIgM2fvFajkxM6chSvc3p2bDy5FVi009ZRya5oRyAfvl3E07ZVgVPxJNL/Le+R29&#10;itmVSUtXe5diDCuVyqsCMsyYwSNRrUbep/axuOHZJMxm84CRzKLyMLcm6DNJCNvmRxoxsr90AL5B&#10;minSmWeEkREcV9NTa3GdYsR8wyML0yuKkwywy8dmfG7RGzmsdDLWfdWe686JHX1RFeiZjzQyVVqN&#10;a1V0OFkgSjnRDW6RiP1FICzbI6ikGbtVdy50xTztbTyK6oFlmT/cDp2JDVHp6TH8DNtMSelTumZM&#10;bL/qG7DD1908Ix3RzsLElDmgQpooJCoqeqmzBwo6lkyCSjuLVgh8UZTKuEoNta6QsmrxGimjZ+2j&#10;Mb0oFntcwa1MivhSXB0KL/3Amdq9Wyo/bkT91GYyzQFklI+SdXjFxp4wLuKAHY7qZyotRIJrqdXx&#10;IAIbMEG0rFZcrG6PkrXKiotpuneM4qudt5f1MK/K36BFGdm+ryeMyIrPBz2sp5VfUOBInk2W/pyN&#10;Ew/VXI3yT3n97OtcW4Nq4dPSoOXserVphUf4RZhYZd4Ophq2i9TRmtqZOLOLvq3wCTZCNa1GMRtE&#10;MMDN83qRMKwpSSHq+32Qs5N7bVsndszpiO2mBfYrk19ztbLq1hZAHxjvDoRm1cw5DVYsUongIo/2&#10;9piNysu4znzpCvAPb9XhnSOHnM0cYDIoGimXMEJUSPIFKHvq52VDZMjigJVruSTh7KvVp5EWRHlm&#10;iE3r1I5Y2Clecik1IfHpEeV+22dMZwUYhhYjPBUz/C3KwRp+XzYEi3k2MKraRUcnlAgknG2RYw4Y&#10;UH6RMzuokYqsPINJfu/3VpsikwdERqYuMBk8O2MaelwZEvbmMtpaaYrExnVyf6I3jdUZ6XACR1RW&#10;qqftY0d8k7RXSUnqIEe5c6YrGgAPkGQUjp54xo61flXJiVd7V3icseSaAeoNxFPHpcLYOczLmnt8&#10;lEt1wZPDS1eFirMVdVXamSFV/qBbJFxJi3WmPbWfwmazWfMoRyBqO69NPBkrXK11MIhPBuNyVbhx&#10;xw2VnFXi8c6qBPdNa5zkba7KgcFqVMDDFvjyBywoW421s0ebjOkHY2N4vTc3Cbhvo6d9FSX+1Rfw&#10;yBlrd7qRNqY8bFJjR3q1KvKKK5K623Bk0SJVwtQpzckGeBIxbrwyVgdXeIkqIqgkEjFQk69mlj49&#10;SERiU56uXNp6efLwYQhgGg/3uaz44+S62ANwySTGNCMohn/1rb7kWATN0vndM4qBHJIKg7baRwW7&#10;6X7VdFlNmuS13J0A2TXKMGKkifMdPkqWl8Ss3tqHJdFMj5sdoXNJ+zgBa8illyXy5LiCZsb52W2c&#10;jkkpV2tJ0K6SMzxP3Wy8tk4FUyGKaLZNgFgEq0HKeEiyHIyORXLlyrqUqNTCI4j8Wfp5oEaf99n9&#10;pOgAnhUdztRrWWhF2+vCHCLNNxwYAoAttXK8jhLxw5g50dC3CCOdHVr28b1ZnQdolkiuPWPEzMLu&#10;t5mlRYbxuERw/wBiiZXExyRxNiAZlc1jxRjlZutt6WOiCEUcge+rjZRTPrkANDLstl7VMBzlMqiL&#10;WMVfbkmO10xRTbfQQlklQdosg7czf++XxzW6t1Z+YohnGo7zYn29VMIu1aTDkzpCmkgnQkWUOYBC&#10;yRvIB7DDIAzhwZpIJ0Lcr2+Y3jqLCPNJtgWQMREdn1V8t3an5/FUzStUb6c7v4nN+xjIgBLL9lJT&#10;URqY8Y0d8ozRxooowGgn2BPZI0k0E1QbqGYm2pEYUoey4Wc0PL4V3PDTanUo8VLv55DVYvvTFGNj&#10;1HjllnQVqtIraHWdcQ25rFGRhhoTyz+0zqU7At3GvTUp90lPpZch1dyamzZDaZdZLaZeW0KeA1Iq&#10;LWPjVEc1UvdgWNukiLsXKKjkzpb7gSAbcA45IULdLYyeKnscIisa1XKjYHT7yYeEYwjQa6X258zu&#10;28MaEbvZUOSsWQ0k6MgCo/5wCcczR3EyONxR2bW7tcVjS3z3wC7oc0M1m7NTraGcypkE1vJUC/Kz&#10;A2PYViPxmr1BSIfeq58DF2+gAJKM0VqtQraHGt0axZsCjW6RAIp4d0BMXj+37bdR7kANFvL3VBaZ&#10;ycucVNuaCywhHldu0zQ4UgtMsxVptlZSWcFJaY9BioFfmv1i4d0sRdi0ioqZpKtlxfANVyv6KzZD&#10;tsi4PzAtceCmh5A4+Kaqq1FvV04G9vBth57qkdOiSEqLlPXhijMwu6AveCWEqKjlT5hJ2dvdIEze&#10;+vt8AjkA9H2++DOiMRaexpWK24WFR5JAmGiSEbn1XUapwCTUpEG2mMeYiMs9pZbQZ8LoFxYSrDkJ&#10;LijNNt0ee2t1wtVRJseazd4fb5lWpVxHH9SJ5pGlvj856+yVcp+38nNZpPa1GtTy+wwQgrbpmt1O&#10;kDbSzQJTZgXUhEWs/H96v9k7ZyyxE2LX3TWG4TJLFZt2JTlRiK6bf0TI7XAez9TPmLHZshWH6+Zr&#10;UamFVGtV14LGNNV/iqZTCK4RMzkSSFk/5QicczWTyOcXjCzY2s+KJmoPTyOYjydOxHNqbZ5MP6qt&#10;15LFwyPJFKFvpY4VLyKqNTN2m95L1I/jblVc91WGzpDHz+TXfg8xaRcpmplmDJJzJcJNuVBjIww0&#10;J8y0q1cbhx5Eq5XW2TBx1cky5DYGs50/3UCAwLEciY0VakXAIKNeSuokkxaX3WNA8ivRIzHtCifG&#10;qI5MX2z9gXnCXb6xp7q3X3tI6im3OROWrJbM4k00TWOV1TroCClT7lInL8Bm+t1rM3e+KQbglcP5&#10;I2IkJ8kScpaxisVjwsUFCv7lNFRFTE63F/EHjJa5oG7o8osYm6N1CNURH3+E1KuN6JMbx6L6TJH7&#10;3Z6ds+7EzzKJhxqMF3baZzoLCsIxH05qParS2l8RymiXRhn8GPmnSOCO5yrlc6f70xrGRO5HTV9U&#10;rqk3IMf1IuBz19vEY3lftgQEjNz8pRMMNw7tbHWyVtAT/wAY1s1vSabeiIiYopmBYr5/UKvyxzle&#10;7d4Z8FTNKmx9SF76C2Z8aJlcSSuVrRAbtZ5AEpzNHHAkcDR3p8lAYiXQ8VaAbnAwiIiZWpdpjSsr&#10;LskuPTmuYuNZBMrtslsW4SctajWo34AW+LNnTxstE61u3QJr5SOTSZABPHtbIk2h3G1zSMR/xrV6&#10;d9A0X4EWmXGSxMEnyS648I0Isp1RIQ4rf2E+EOfGcGTGJDkuAIvI3W3TXwZKPY9pWI+feQQ8slzj&#10;TX7vjM3Lc2yQgZGwolCVw/ihj2ALKailLnxzVhfHGZV+6ZVKk2uNKXc1qMajZ977eRxRL4A+ET2m&#10;SkQQnPlyXSpLy6GJsZUaO+VIYGBCHAitD8NxmEg31pYkwE4SE8Hsa9qtfHJZXqUJRyBNL8S1emfl&#10;Mdj184hPO7EWzIn1MGjEx+xv1qS4Rd7XKx1I5Hoi6DuEkUdQeLGq9dsWwSTYUtgjJEe3CtVW+Lk2&#10;PVCrzBGb4UTLkS6vQAgwQMw3PiIbyvRhRFjrtiXSTEqHfI8n6UwqZqba40z3LsciP7jzpMNcS7vI&#10;mA4tFXCUR+9yr05bO2D3PxSF7a7xzSrGnMsiNcJ4StBSa4zRWOs0rlRUVM/FLAhwOGqK1ys+DGq0&#10;GFIPQLMxvsYWDbj9p1Na+EneALsXHkCMaS7ETpvP1R4gIrdtOcjG7rt26z3v8TplMxH/AFOF9lx8&#10;FuYNTqUhFkSHPT0mPDFdORUcV5ysYRipM2LLJWai3STEqJf458NRUemaucWI8Di+tZJP/Fkt/fzk&#10;r7fHegvnnjwrdcnNf2WPIommG4dscoXlgr8SpmrtE2u5/v5ZrNNRX0O3SSUKypQoAA0jUT9uUTDh&#10;cK4Qn2+Y8AS7241iWqVM9xenY4vqYNo27aVcVM6j2K5kiXImPoNjmFGr/wDePBUzXtjqN9W0vwHd&#10;wW9gozcuzjxamVRLbGSLDYx7UexWyenPusiBKjVms1FuMiItROoQl+m+z2mVodHu2NVfb3VaYCQI&#10;TWfDnSY7trpFkzreC4C2Cbdbc5GJ5XD9Pd4RlSsfERiPaqToSwyedsigOm5g2tTHqvVHlDjtzbpb&#10;5SkX9vf7b30PeN+12c5TNJVimc8TjqVdIsT0C/8ANLaxakWEciY40aDHiJpfofbTOXw90dPe6MvI&#10;EgvMIuUzWTCckh1BbtZrnWzxO5motNejtPvUmzRJOVk9OnGuSgLHXHhIfl2OmoPcS1P450Tx6gyt&#10;t2AucmzubGBIDKHv8upXqxkSlucuku8tKS+HSmdQg+wbnDkUmHJnyOBhmKyZDfDJhUr7eCKqLlk+&#10;SyvxaTT7jKemFVXLmzjVgN3lms1ms1ms/L1Bb+xnb478/RpCmvgn5ZV5lyvUW3SZjqidPCFhyJ6r&#10;FFKKOzdL6jYzLZU4812fEiK5ioEiiK15mo0q+cX8mOeQJu4iJ61xWNLVdUgbk/G4bwuf3ZOVSReo&#10;Tj9R71EkLhrkcmaexpExfI0aM9iaEdsYqtRSvRtthpBgjD4Lqnjc4yyoTmQziuUJKJ08Fr+QLXsC&#10;1vjez9xdGje5GpkHPMfsj9MvJ9TOn7axMS+mozk3COYBHDDejsoF1im9J7TOi1mrlHWRGVM64rHj&#10;BgPku3MYjGolZrPx5+O7QUnwHiTcx2EXc1HaWGLFOJz0TFJUm4RolS+oivy0pSlers0GBLkVLhmh&#10;PRviVu0lIvJEavlcE7eJHixk9qufjBLNGXMfqN6eg3SIdM3CQsqaQmkp+VRvTULuZ/N8CeLiNG3d&#10;NucaHM7iB1BEnYb5S+nCvlPLG6ZA128YmBYjKkicYDmQo7wMcnUjBCkBkJhUzigyTx1qPekX0IrD&#10;N3LU7qFkKY4CdUw3Ue4WiZ7d29Ima2rWNEoMCQeo1oGL6kTanhilextLKjpXexaSZGWkIN1Y+JFz&#10;59SQO2m9xGf92aWqb2UtrpN8igqXfJMnKMCSQtAsEwtA6bA2g2+LG06jjqSI0vhipDPo3Ql3F4vs&#10;uPC2x+6niHcz9xcTOC3aNP2KrhMuXc5VskNIduYnwJ43ZM2w9WW3RRQAkkW2JKbiDASAjm/Fd7w5&#10;xXRmx2KtSxDjlQerCEE7dGvapht2KhroZ+uKRXJSSDNpJh0oF6kgqzziXCKpF9Jks+KGn3wKU++H&#10;Wn3GW+lKR+uKxSJihyDCoV5ksoF2jm9fdM+KrhPgu8JJ8AgmqrVr7pms0mVWrZY2NYhWI1rcaGkg&#10;AlH6hiiqbfDSxOF4uTc1UE9RFa64CRshCeFo/TAly2ornVjCfsZLsDxaYveXEQ0THwppipd6hQ12&#10;peuWpMi6SI7xwZd3to2ijn7gDS/FfLmo07RrUGmALmQOpMT88hcW7FJDYanNc1ytV21qqk+kk28v&#10;vFmfXZ2xyV+FgfX4FKdTrFcm0+BNFSte2tyVAlljWsaEOU3wZrNZrOsWaaK6ok0cxnzdQQ+0ublj&#10;uy3bjS1MQlxClS7tFhu2m6ldR7tLPmhRJEpch6dkvoPTsQfu7w0iTlTwTFGTBVpE7qwI5PC6r2fT&#10;kWNGTJc+PqsVisVjT35SHZKqdKRcCLJ+E0gMVm/8WPMXb+DSJf1RrZDiJ812uSQAU1r1VSNY570b&#10;yx4BWsukB8oqES1PZ7SUGK3Y96vcrjf4H1isUvghHtplxmDWkvtwSvxwy0+6cuKE9phb/msw90tX&#10;UnydSQ+4t/KJ+16Lpby8MwT85q42IkqWpgdNDRKBbYkfw6jULxjXxkIitRenHI8p4qpse5mgW7zj&#10;Z1SXM0QIrfSr8mazp6pfTVX251W+MkSAEPlipM+NDSu6uNwqPYwMfyomEx81wuArfHUjiElndIqD&#10;6mCqQ1e8KkyM6QITCOhRF2d7EpkIcsSlkp+nJplPihpiKmmaz8lkHgL30lS5o4bmUMozs3aJpnxI&#10;xCDcySBYssoRruGmtlubSibH0KYQUo/UEMXo/Uh35Q06TIpU8iN3DVLaft54CXgPDdDJpZxc11jt&#10;u5ee6SHgbgafsM1JfgeLNH7m6BZ4lv0IRnB/GDGrtLrNqLaIkNd37C4XINuFuMUs6Rz6CXaVivio&#10;Ke+Uef2BWoe1x5Te6GyHHVKkPRKbKhbsTQRxiR8xgRWsReUdbgLWI61xCVK4M12xVpYxkpWubWaj&#10;f8Qfz28fFCGml6dulo0RSBfuts8kvLPDPj1VG2TRnjO+7caiu04LcEvE0qUiGkOodonloXTUl1D6&#10;ZDQ7Hbx1MtirdXgkQ5EVceC/SRau36i3wZmlh+iUY+d78omETwx8slfrROkgfmHP4zoL0Mk2BdAz&#10;U2uVGpkcoBiKz5lVETM/qIY8iVCFKpvAhiFejroze8UmIcobSrhIBUbIfap3KtBaKB6JFlucr7mu&#10;21x2eSLirIruzll+l1evVYrC0uW1ms1mspX01ittYr3oxFeRrWJsG1ukwnJLK6rIPACP0Xz6jjdx&#10;anqJ2HoujURVqPYIXG147bEFTURqVnTGl5d2kuNLiT49xaqXMCR7gVmshMEzD/VdNSBIukFeKzXA&#10;ovZW1n5MeJFyRV6bBxWpq+MiQKKFSnjnvrkeLpkCVFgRoVJ8BjijjUjLzbyV38TFLcoTaL1HbRVJ&#10;6oc9MGLKnU1iMbjGvrTFRNpmPiHEsOA2PdUXjivtc0r4pRBM0wCIyPdFfm+KThjp5wU4rC52sKQ2&#10;NIQkeSGWxVUAnU6BEdS2eItMsbHufS2OlsZ6kwJEVu7W1s3zmaJR38QXPVcqqolW4fHCZSVHmAlP&#10;IxdU8CsQg3MKNQnIJjtw0WJAPNVal2iRCChbMXmtoqIRomK999gsqFOZOGr5pCDiEe67TTVaTKe3&#10;sW+C5La+oJI4LWwt1mMnS+TWSn0ovTDkeWRGc3je5lF/LsA0jf5PHHgjXKiu83+mKqIrnIkYSAii&#10;H4y94rpzBukE7afOiMTMjqSEJdsd11uBmlTyMZgBOJKkEukhTWqFGO0lLZretNtMBtXeMEcZqual&#10;MT6axplaz4kI8z94Cs41jw4hIdxZS+nupxXuTFxfkIG583pw2eGOs1mvVWNPzC1jGs5xYdwV8WR3&#10;UdpDHZHEpJlzJLYo6xWKsYl3vJpdybILkobd5Gtam0bUMTiAQgZZgyee1XoVybsx59Qg4bwSoy5H&#10;jp42ybx3cXLbjJ00bcMopA+UBGf2qrOnDJzFE5m5qoYagkEH02f6Chlmj8L2PMRzEF4GTI1qxF4r&#10;sBbqPiukhtXBdsCAOKn9y/BFgq20lTxxWKkLgK1bB81xjs87nZQTw1Bt0ARe3j2+LE0SmuR2fHqS&#10;UruKEiYTFk/vKml5T9Fn4/vUac+MxzPek9f8XmntauGWJHFnwsTfoMsSQhnmHpdgc0XfYn/SVl7P&#10;9bA+Fnbth50vhPYh1bB8k5ml/Lw2g2jXKxyOtBzSLaInl1aD6QHiLh6oI7wFaQt3nHRUsBuK4I1a&#10;ubEHcTJHkkilQhbrNLTlVy5RVSs+SplFoDuMzHdQM/WjLV4+k4RxvTF1TTFYrFW+J3MtrERETEsX&#10;FKKzylf40TpoW+7sX4JEYMofH2c6BmhdUSjv4uK9XL1BgCt4ePwOXu7jIPVlX9Q9NLqn6B/zY0nr&#10;+YNPKGPllhZcXZnPrPhZU/TPoMjt7mr9FTcipbROjyzjnv3Ti+GKjD4oo2aXYu+cqVY2ZK99dWGw&#10;EAaRM1BHwwQsTy6kDy2glCXD2r70YV43bnyjE8sUqVisarTvRFq7P5rdbi1dSclyMoU/LTyzSYqz&#10;RuKNyVehqydnTPhL/ubXSLMyjv8Ail2qPLXehrpA9N6jhfYvU1uGlWqe65R1NV2kdtbyvPFSK0LK&#10;s/8AzNbkmYBaTxx8OKn/AOZvnZB8l1FRnbzkdrmrUzbAbUpuySVtskc8TGiMTfvkrmUVdYrOSUNt&#10;JS+ko7led7qszNsPdXUxuW6bKhi5pYh4wiUnlOFzQjDb6xX+vjzWazWa9UdMFpyqWwh0m+5pqF6G&#10;msGLElpsd08lLYDU6yS0oVolKZrWtRrUSr+P0ImfKSuSV0in5Ul3wrr1ImbORa6ZMhbS1tXBe8uI&#10;Yd7REMLS0+p7NZiZiFpPt8Gdc+E9f1PnYGohjlRPWnus1GiGlERGMQY2svEdRm57ZKQEtPCTHOIr&#10;l1s490vdSVNJxQyu0iD4oo2/ZKnG555yV08LlurPgX21UkD4pZhs9jYunv5ZH9yVB/MtEoaUX/KS&#10;mJhiVjRqq1yOtt1Q+BY8XMa9MOgRXU60Q1p1ii1Ks8aO3euMrof/ACrXSrES2vd8K635M2c+nS8z&#10;guHDOmMgxnGtUd7Buk3tPYlq2+p4tTewkpM+HqvXxTf+UvnasMtksmrVVrkVt6AqJTbnEdSyYZmK&#10;y4gih2rBN3MNjiEGJMlvMdi1Lu3dR3CrNZqyM/LI/S9kxGaz/dR2chxsRMVPNwQTE06UF+YcnwXh&#10;my8SUCuQpS6+/gxWNZH+qtH1DlMT7U7+91NX0lZ1zirbd/sHyc5rG7pl8RuWFKQz99Zoy5M6umUx&#10;aEX4V++t7T/48iv9VFN28oRoMv8AHbtvq9/4hLmoS4mi1emWOpc5Ws6Z8cecz/lP846bLMJPHK1m&#10;s1Gnlitc0pXlfv8AG2s2QR63wu47B1aBb5qLXUxuO1qzTpkWy3K9Pg6jbtvL6jr+Wv7CT/YldPKn&#10;dkarcPc1fblpPHNWVxnRl1x7Ram3UUNVZJmGlrmsVjQv+V1dOf8ATD+JdbumbVIpPtp0u7FyclXr&#10;/it0jLiSLVfstETBHp4+vhme5hfMqccOIPxz8LGq9yNY3YxrU0uJOScVasQ/RSV1abJgB0tgeG2g&#10;YnwdUp/9Rqxv7XfAISlK0c6P2kpwvKR7HVj93BrSt2HI1Pa+KUIbilawI0CJg/C+CRsxH1isal9l&#10;dXTf/TD+JdbmmbZIpPtp027F2bpd/wDhaDXBW+EhNskqfKi1IXMknk1NzkSd6kbdUEB7G1virX6N&#10;a4o9diXZydoWliSUpRkb4W0fJOGlJRXbBuc525yrVsHxwmUlX4/PdzaRx8sgbETa1ET4OrE/XAqL&#10;9neONbFH5JKl6hFh4i+RkyJ1WZcXMNTk2TjUn3pfBEqyRMkU9HkCjM3Ev68qVHkjli5Kvw8x2E8S&#10;/wCZ1dNL/wDHb4lfxsVyO3NR2q6zUzBOifZNLCuLuClq6pmA/RFwqU1csauk1MTTa+6ytZ+DNf7o&#10;y5ORfGAzkngbIfukEXNZ0i/8oVFXJyaQxornkFMM4yJJa0ckrGuVKjkO8qMJLY4TmaWMWSPJpdSc&#10;cB+iJlUQTOMLGPdsG5xX8piEqxC5bsH4urv+WCov/ryxSJVpBwQW1eA81vf4+tC/4nVaV/8ApAq6&#10;/wDYvpfTqz4NZyORoGMhxGtmXzblhCkM/dUWUWIXfDmjmjzc2ckAtZ1xob/M6ul1za1T4V1k+4ha&#10;T7aWhcXWNS1cUzBLqFcgHrc0xPJ4ZWs/Cn3p397vKzp+vR338IHuYOl9vctR/USUsRN0oSSPcotJ&#10;UD/K9U0zVnHsibtL6T6RjqAzlmjbV6PwWo7k+2nSot0spfh6t/5Ueov/AK1437d1ZSvVQI/cyxs+&#10;3p7d7FaRijK5niX/ABuq1NV9xAk9FbLyRMPdSfZPCKftioSTLLLfnwEZ4SI+FcGTxqN6bCOb4SUw&#10;auk3fojt+FdTJkBNbeu2fHVfvUxN0QqJ9tIi5hiXS7JicumPixp/ul+6+VoTDZJMevCB/wArKaRE&#10;JxFUbXMcj3Ll7nVDyjTKi6JUVnFFGxNLwTkmqlWQeZLn11YbbDELTpYW2C8ifD1Yv60CRUzurGkC&#10;5khLtG4MkSEdCjPp1ogvqNbo0Miv0n2Up5Liuss5KfbZracAzNS/41q1/wDYgq6s2Sqkt2ySo1F2&#10;prn4GuVjkVz1c5XeEpMESukX+5LPhdq/2N1OTDnaRlxJEtHTICIiaW9cwBa3lMTE+P1WKVKxnzgJ&#10;tt5V0xWKhenFVPtp9ra6rcn6pFT/AHpH9RZK6RmcsgbKSl+1SHckgj6srNsZ7q6pNvuLRaWYXFaw&#10;Inw9Uuzc2pF/sd4Q5xYRd0SWKYLf5zLmCEi1MuBprtC/4nVbf+eCrrlZm25erjIRi5G3wz8edJbf&#10;7V6VftuatX4V1X+1aL6MRKauHJQ1yJivTI3VjC6WtcwGa3tPzxLrtrbWF8M6eqWnemrSfbyE3bbo&#10;6a+0qOu2LII37aF9W4VQFw8it+2g/UA2tmZumbtJZeGKR9YqCLihDbVyLz3KQShM5CtYJnGJrPh6&#10;hfuvJqj/AONfDK0CUWORHwJ7J4vExhgGpJ18eXLFXK50L/jdVqTNxBU9OOaSrymLoWg+xp+xkp+X&#10;ViJx3cCr8K+En1KNrGXMUKr9qemHuTFWdf0et9T/AAr8OayleqVEp6flupPXkTCMCzWOVAl3FeI+&#10;K7cVdo6hRnEDwrH7UD6VjmpWUoDeaIQThvG7bVkHgZCaXsm2IjKC3kKxiJhESYXghlJ9/dWcXLdA&#10;N+K6P5bpJeH0JPHFWSPww9/hcnkdNK3XNHX8pas6ZuYauGe/LV79yQkjLkXxYrHkZNwnVHKoTjI1&#10;29jX/AuqVMTE6RrAXdb460dESQRKsq5jvTS+f4xfBjxWjL+QSk+3iJMkYhlRTOr1WErFbawtY1Qj&#10;0pJR0rvTUkqjGcdUXFWwfHBZSaXwuTsHVqHvnNr/AHXUhuK0PTTpcO+c4ifC9do3KR/IUj2JgbU8&#10;IwnHOwbGINiMoskAHNbjS/g45bS64qR6HVk/5+ZROSSV9z+uDbyxF/uTTHzKmUpUwqpaTdxa47/g&#10;XVKuCYuUnW0u3WqMtTUxMMlWT+0ut6T9M34veq0f1HJSeMJMzBU725V0z45rNZ8GN3PRrGcY2tTS&#10;4F5ZxVqxM/yvrq031Rw6dKixGM9PhuZeG3He1PtX+vGwR9xnme9o2q+dffuxznEdutt2dHwJHNe1&#10;HX4W+Cj/AAkr9KVZYjytkF/9rR/r6ejuiuwTGvus1ms16r1rjwzoZuDLXSh98EgfgXwuqYuknWxO&#10;3WcGlx9Ty6WRfrKml5TMLTNZrKV9NYSsVtrbWFr3WdJX/Gf5W1P1Cu88edtFyzRpoR2wbnOVXOVa&#10;tI9kFqpXUB+e7E1sQuK1CpPh6nLx2tWCTJE8hXGPbYbRyphpj86ZWrfcywnbXOHPhOr2nrRakf6r&#10;p9zmtPSrlzlGJJHTBaAuDN0x+wlNxh3S8jiufH8C+F5TF3k69OL/APJbpc/U9+ll/wCU5E96TI3d&#10;R1GlhpLGKvwQNOsY1p1iWn2aS2iRDirNZrK1lazSrUxf0j/K3J9BnVn4s62RmTPJpdS8UF+iJlaA&#10;PiANjnbWq45OWQUlMTc9Gxh8MYQ/h6sPkwARky5V+LNRJxYRNxyNId79ZH96VbVUNlkESrEnPEnx&#10;U+lyVnKfsM0f6grUQ6x5QjI5Hsa/zXwv3q8n16YXNtclXf1NrNWoiMmpSSALSOYtYzW2ttYrHgWH&#10;HPRrG1fZoh42uamr+lXygtxEzrnT1WErFYrC170zpZh7Ye5NL6//ABDqExSTBNq8H7a1nenrS2C5&#10;riBnxXqR3N1M4CYZ5+viL7ItK9oOngsSunS8d2YyYLhmHGFUcJq1j4V8sU5u1ypYJPc2kfwL4dRJ&#10;i8k16VX9GZKusQ5jtf8Ah8tK7WS2lERtfakIqU2SZtMuktlNvkhKHfWLQ7nELSKj0zjVUymJNoCb&#10;KyIR4q6Tl/TeQPUUSafamMeVcDtUslMsT1pLEKvwOPX4HHpbCOnWMiU+1zGU8ZBrSLUVnHFG1NLs&#10;TknO0so90lXpXVZtsEYtOmQ77lvT4ZRkjxSlVd7lc1uGInln4nLly1dlayHCBUUvBKEXqQKMuXLF&#10;XI1TTFYx8OPGUn1o7paXxS3R/NfDqT/uHa9JL9EhuKxWK21ilai06OF1OtsR9Os0VafY0p9mktok&#10;OQKmEeJaFeZAvQLvGNhEwqZ02oqYnWbOX3FjxsRvi1MMajBvI7AbKZ/sFsjBpERqY+BUzRLdGIuU&#10;9Jo5cNVTP5DPfVkHtjueldVG3XAY9OlBflHKnw9USOK3oIaZenlms+WKxq9cNWog+WUJnUu1JAG6&#10;THd3YopYy4IqfFFt0iWmTWBRRHk8TN3jWop1jSBmEVpwsL5L4dTf9trDuMiArq/qO51/Utyr+prl&#10;mv6on03quZSdWlpvVrKb1TCWmX+3PoUuOesVmiRwmo1lA/NGs8gXsEo8N+It2DIXbSUtdWfaMngJ&#10;u8rGhsibt4gjA3b4YwlPmRh0t3htpb3FSvxyPX43GpL1FWku0RabcIjqaYLqT3VxLwQiO/1pAHxw&#10;RJV2N3F0kP06fFxWoa/D1HK7i5bI7fSu1xWPkP6FVgDy3YNX4nJdH6wj/pZUZi7SovxdPSMteBUy&#10;mJ0btZhB4rHgVuwip0tM5oj43nisViuooEmRPa9LLcVpLDcq/ALlX9PXGv6fuVfgFypbJckpbZOb&#10;TokllK1zazqKZJDQeo7gKgdWMqNd4UrGhQCO3Eqx/wDqJPLDfwNVHJla6s/yRvGzj5LqBF8JN2jg&#10;9GvMklKU8habClOpLZLWktEta/BpVfg8uvwmYlLbJlLDlNpWEbTZD2LRJxjB4s0JN5GtRNrUSWXh&#10;iFJncuaRMriGHghhH8Es6RYpDPIpSuIxNrET4/VYSsVisVJX+1OmGoN0mRKKsiWUugH8Z2OkD4zO&#10;aJ24TVr1XqsVjWPbpUpajdPDTCiAIDcV1FGyNkjxlMyxHWib2NwET7oi/EqbkpEwlYrFbaxW2saK&#10;1HU+DFLRLFbiUTpWE+jdJFRaL09cRUUBgLhFqHd5kNUqF1QEv0sewrEeYAzs2gY+A7Gc11Yv6oCe&#10;HTA91yV2kmaKImHx59xXIrEFtDgxhV6Ss17rC1haxWKxq4Q3U6BFfTrNFWgWgYJDS11HI4rS9NLc&#10;LmngYnw9VzNgRxQN3ESs+WPLOnqvWhnZMtQ9sPp5St+3hLRHAjmiO9K2s6sG567Y1hkFwsa0RY3t&#10;NDSQx0zEmimo5ZIUkAeMg+IjmYrGnul+2FbtcrenZ3dwOL4iNV7aPPmwybW30lNvgVpt3iOpsyM+&#10;kex1YrFYrGuazSojkxJssGVUnpNtSbJPi5qHcJNvLVrvoLgmxUpE2pjqn/ni8ekxe5BKdnFDjjGu&#10;6pM6LESj9UxR+i9VSnU/qG4vp90mvpZsla7o9JLkJSXCWxaS83BtN6huI1ofVUtKZ1alM6ngOoV3&#10;t5qY5hEzjFdWF/44dOmxb7ojk+Bzka1XXKWs6eU0dmGZ/Y/3Oq9NSPChx08B/XFIMDthU8E+9W9g&#10;O1Y+vSJUm7xY3qVfpJfTive7NuuKwDK6LIl3Nd17idrM3eMpi7d9mndhPYTKL7+IomHYrJtvfEXd&#10;lNfaU05mU25S2U29SUpt9dSXwK026w30MojJrnWTAiy0xK6WT++3z5YHJFrqf/tE8el2bba92lwv&#10;UW3+pl/mTFVGQ5ZlyyxXIlN6XnrSdJya/pEtf0i6v6RdX9JFp3ScmndLzkp/T1yZT7ZOHThkZWaz&#10;TXuatCu88KVLmHnF5NOlBejl+DqSd2sDiY3c5E+yY+HFY8jORBrVpjc1wBV9lJJnY8I7+MyKVnGR&#10;zGO3sRdEWrLcRAC8cnqJiKrZE+RKrK1nS1Wt0tyEY1rGo29AYaA7yVNyKjm7Hq3puf3MTt/jVMpi&#10;dacZJr7r3rms1HO6MVCRzslCQm2seLkRUxXU3/a1lKT3rYx8doAmaMN5mKwVht41yMARJjNKtZrN&#10;ZrPmqZosCIai9O24tF6TFRemJrKLbJwKX0uK6cDx2tF81VERVu03v57ygZ63eWaz8UlfaNsonthT&#10;JLnK9yu8ZP5jBmiP+7PFEzSRzOptvluqDZDENljGjYjZUsUMW+fcDT305rmeUke5u6BMfBlsOIzJ&#10;AWl+S7OjKX4hmIFabc5jaS8y0pL2ah3ojq/GESm3qI6kucNaSXGdX5RKdBikolkgEp/TdvdS9KRV&#10;oQkCFg9M1ms+GK21trFbaxWK21isVisaligPR+moBaigSNHGHz6luHbRO3Ym5yJ9kx8+azRXbyKs&#10;nMa3RY1J4iTkCQQn7CIuqYq0pHPDaqMa3xfGCR+9BsbV9h88Tk0xWNSj4n10zc9j+zx8GazW/CZn&#10;XbkyL14Y0zWaznT1o1ivcjYlpGJEcjcJj71ItwDpUqMSKTbX2oEeWb22BdG0R11je23mUlJfi0l/&#10;bSXwC0l2hrST4jqQ4XV6WsU5zRtV066OOqsQ5UrvpSUlyltpLvMSkvUtKS+npL8Skv6Ul9FX43Hp&#10;LzEWvxWEtCOKQmcViseZzMjheWdLdOlkOFm1u7XFY8Mp8JXbWLUGP3cwQeoU45LR0niJ/GVrpI0G&#10;dUA7eJNUqzzmxJCo++w2rTb2hn7GbtqaFukQLla6/QkpeoYiU/qKOrVa9UV6+RWcjNrVcN+bNcku&#10;MRPhKVgWb51wfKXb55rPjaYyMFzzpyRGUWQY7ssI8a5gXNXuQUqM2SBw1a5rlbbbUm1DPcwTMrdY&#10;ecCOI6ZnWsclFe9rhvVle119UiqlNOVtPknK3Zisa5rNZrNetMUEBZDtsSzMH9SJhMfD1Nc+UnZi&#10;Zud82NMVjSS72jelIu8xJN1kd1cTP83pzQt0Z+0mNM1mocR8sm2FAFCZpd7xjIM51zWfDGskS/5L&#10;dOfAlNMAzJIGl8pcscNm6TLLLJurOvqsJWKxWF1zWaylRvUYVXJ26c/VFVPYHqSONzYqFvaoYrQi&#10;c+XLJMJv9UJ7gvR9vmJMBm+xf7ZC0qolZWsupF3Ui7az45rNZ8GMeV+yLZPs4YmCZs+K9XJLdDVV&#10;y9yqNuxmM+IbdJkhcXGFVNc1mt1Z09VisU5d71UX/wAfp3KfBEftLtIxQlVrH8jEdr0/JRhXAq7X&#10;jOQY+UzNj82C79mbh8j2sEh+91jFS2JaWynSnWmWlLbpbaWKdtKipWazplfG3l5YTKu8ZWk59Aic&#10;YiMGzjG1tvLy3U63jP4cSs1nSwuxKel3RFt5K+9IntV0cn+/vSLlK9fFZpAlHw/Gc7I4HGuE59wl&#10;uMAf/rxjR1knaKNHbFA0U+0AmpmZAPBfj4Tu2sqyw+8uQ2dTS95xxvgT0tSU5BMNFfh22s1mgl4S&#10;tJMuZJ6ICF0+1E3XOD2MnGmdQhJIJsOF8cqi8Xt3tw5FY7HT153okPxz5/elCN1LBjOp1qhup1mj&#10;LRGcZXs0zUCb2hK+gw6NZRuXLbG/NRYYojcXKckcajt0jtpjXEG0wlZLhkhFVlJ7VEtUHtRK+/HR&#10;sdBJ/bSaqvqkXCU37Vms+Oazq1+xyOgTmzBfHfrr3puAQ97q+3kMhIpWvgX8ZsMzlMkG0rFZP6dV&#10;uSK1zHK3y9UZ24lWCOkG3FmHMsmQQ3ww1a7InI4JVax+9qO1s01IsnbV8kxSR+FUrGmat9qNNVHR&#10;YYog9l4tyTAb/wDeNcViii5G0iuY6rHeEni4dM/MSzSHFcrrTLSnQJbaWOdtYclRppYi0O+CWlvU&#10;ZKkXgpctXKrn3Vsuu1EA9jCtw6zQ3LQLfGj+5kwUMe6Sd0kyk+y4rC4rC0lO9UnpNfVeqxWPIB3R&#10;yoSNLZLCj81nz6ivOEWExu5cNajEx42mF3kpKkwgShcc+zmh5faLlIEZgFWs1OtoJ7anW08F3kV2&#10;1lQozpksYeoDpHiChp8TV2uRZjUIxp4r8O2a5ot4lEA0WmKt9vfOLhtnho1qIiNTC4RM+lTN9tux&#10;VleRxb0yIrwlQlnu7LkHFY/ZfelCJ1LAiup9phrS2SMtLYR0tjfS2WSlCj3OLSzrmxKNcrkqU9zn&#10;O3ZbTmtclf21lFrNbvdIi/fX8NkuYj1gyW04Bm19qzpms1ms1DluiG3iKw4kJiseN+vKQhrH9udQ&#10;2cbcZ8WMeRyMhCLaY6UMjDj30OBHFJU6+kyO+gWS4TVRzUc5rXNVLxZxAG6R4Gdl+OmofGMk24Su&#10;8nEL8cJ7HZEQbo5lYN/INHaZ8IkIst+2320cBmhjNAJxJ92LMVW2TkWAlGG0g3MKziK8f+vI4d31&#10;AOSOVCWi7DuYfDFYrFYrFY+DFYrHkviqIqU6OF1LAirS2mItPsMV1L08LNOsRKdZZSUtrmJSwpSV&#10;2UlKEmAjTRWNWljBdTrbEWltEVaWyApbElLYy0tllJVvDNhFx43q9Ntw+JznlIrxM2N8+nobHKp8&#10;UeGQTlNEuY5LuL7URiFGrJ1jNGy+DdDQnYh3EE5tXyb3Eni1I7YzMcD5MhgryVlvtbYifI12x6Ok&#10;jU4eaOTY/HjbrMSXh4ADjCQdHuccBmjn3VifkW+yIzBUSpJmRgPIUnKVz48d0kyDZ00VauNtfAel&#10;Y8DBz9QDkjlaWz3odyZs+JfHNZrNZ+DGv31VPFKX4k87ze2W5nG8jykV4h7PfkgiKPfHkkjkQluu&#10;w5qIyp1tFObQ7lJtheABxSRclXCyhl/XJjHhG2a5oxNzsdMw9rXTLnL7ya9/ywT7F2SQ8JlQBORn&#10;gJ/ERr4clkuM0lXG8vcqiiQTzX4hW4MJukmUKIzKwyXJUe21w2txJsYH/Ut3liI2NIGwsVzXIiOW&#10;seB4+76hkeJ6Ps1+ZMRA/FisVisVisVj4M+aLWKxW2sfLnxvV+bDyBznEerhC2+/KJEfMkNFHjDj&#10;AQUizw5XuR09ICu+DdSickdPaVIjilCUcmJLsxeaBewysMe5BsV1xmLOluJqV+xtQ4r5kpgLtPZA&#10;ipBRMfMiq1UXCTAbWOUb8ouURdM1a56wpFNVHtR0i0RZJeQYmBYjKmXRBO4YkByP7ijSBRm5GVhx&#10;o+6xeQPPLvLZFr248M1mih5Pftjqs/UatwBqo5qO/Y4rFYrFYrHw5rP7FfSZvPUX3jply0MKMTzA&#10;B8kqDg29ltFlqo5uaVyImXDGdmAx2x/VORHJi6WPbkzrjJWMsXTFYortz6sEDtYjpc6T3k0hvnAT&#10;Y7EhmU5IpPfGqY8LRdkA3ga9HpkhWBbuk3M88nBAtzIbM1PuA4A8yJJp0jNpiPiRcPTLFpzMle31&#10;5kGhEpzVYtWq+Gt67IkwE4PJ+5xWKxWKx5JpisVisViseJ5IoglLd78W4KomtVy4GNGJ5/eunWxu&#10;3VaKwgHcoJA5LN1S4RxKpo/UDmu4wSwSUzU+ayDGUhSOKVxM6yH4TbaICz5rWdSzkCBsFP2C0Am9&#10;itKxREwEvKzxaYg6ZySSo23wWQg4q5XNkJuxXGmyKttqZDbvq4HUYuK321kMVXey/eRjzVEcmCBU&#10;fuLLLDMhbX1CGbgf8Dj5Lne49uyybOPPNyDEr6a1GpjyEJ5iIO22ocEVT4BLcbu7dcmXAWkyG9Cd&#10;1BuQ5n0VcLUKcm44Dwj7I99lx/U+eSebfq9Ua3P1EfUMArDaHFMZ8k7zfsWO2Py5nciob1E/LXbm&#10;7vCxsa6e3S63TtUUQY55x9sC3jgixUye2NgcSK4eS0R7WDc+URDySE+AkZHe1RWri2dQnhYZDnxp&#10;7N38SeQKMJSXPqYh8i9uWhgx7T4IkkkQyFhzGTgciplMT4D7eburbcmT2Y+1XK2dz+fbrzleCpUU&#10;UwSjlhSNJeL3pms0Ym92OmrXyk7zqK5d1J7f9nHMon1MGj15gF2Ljwt8jtZbCNcj2o6daWTDISLE&#10;FEHsqfcuBeG3weD87S/y+MCR4EAk422fYB8CKrVauNM1ms1ms05GvTBI6s9iK8JEfb+qVTDASBSR&#10;7/4VVRrVdcOpggyyVMPMLvGFz6YNGa58RCeciDgWYMYCpN6dX2+OeTbJWYkoc0CFVMpi5wH28qSL&#10;bdGTmbKulrSY3kgXYsB/BdbuNkSv/wDdTkx9Nugvnymiu01lotzY/wAS/GAufRmIi7oxc/RqlWm7&#10;oDAGPaVu5zkamZ94z+RbLb2zeWiSEQzQvcjGK7jJeJ7nRo44gUGqoiZu8gUmXu+F4Wkp4XjqPKNF&#10;Jvg9V/ZkeSGUzf8AwKuRjd03qaLHy2bdJc91NarqZHRKx5506ekRxGVmkmIGU3b+HSbafmBIZJHu&#10;VEe1W3K2Pt5u4td2bN/KrqIcXiR+PAhNjaa15iI2DGDY7Yppssk+U89JSfCvxfamqhEyUahelCNy&#10;NrPgwrx04pjKjbRbO2by1cri2CPFoA9ArIuO+QjYsaKOGFB09PxJVYKKADdpYoTtxcrGoWqXzzo+&#10;Ox/t4XsoJyAej4fVRxYbEvEKbisfvZEkERu6Z1WNuWy58ma7KNVaYCvSJ8XrSzXjkxGp6O20CaIz&#10;1Fxojt1ORHtVtztzreXmj9RsSKtSDvkmcXVV2+3u3uz07a+Fvd327fiEji8E+Bax8TXKx2W7Tj43&#10;MJGJgZEI3PhZixxS81cbiyCOoYyXSfSIjUREaiKq0WQs46xWMaNiMeRghq+PeY0k/EqVfISRpKE8&#10;vWuKeBj6dHe2l9LUS8zYVRurWL6jXWFMrH7bFFKIDd0nqeEH1L6lmnyj3uK7c0bnU0CJSIieOPAA&#10;CSCoOH06NiZ/CYStxdLL2bebNJVlu/PiNVztqTWb4t7kQycMaWGWzdVxmBiRnKqorl8Sl3Lix2t0&#10;wvPfrqom9knrRP2437HU0LJTFYm+OXDXI9uazrDvZYwVGcxJBlJZInbxN+dJ89xzdlEisiAQdXm5&#10;dyXhslvU50NXUqpsCz5HIjqdGatOCRtfZaj3OXFoHVktlB6qhEoN1gyKTDkrHy4okkAaN1BbgpR+&#10;rU+0jqG4SPT3uI7KNc6kjLTRNbrn4E+9WmA2HGRSGGAakjygTGK5yNVipOGEUt7aRcLmzXjuEQFX&#10;e1JOHvaQ8U1RupXMHiXLJNOpfAxP/Nst77hJRlzuA7PDaBVVzlXRPlVPjETauCBZcBIjHOARUa5H&#10;Nz4REZ3I6ZtViaXa6qxe2tMBIo+SrpLc5yQ5dgeEG+23Z8B3H34FirImy3TZDie6tNpG+Kr5vT7x&#10;5e9jhu2+eNM1mlRHUsca06MqUrHt0GcgloV8uIqZ1RcGUzq8tJ1eKk6siV/VMCv6ot1f1Rb6XqmD&#10;S9Wxqd1clP6slLROo7k+i3GYalXNIirSBetJGpBsb4hE+QZghWeBERqXq0iji5/BrFeuIfTxz4dP&#10;t34fOHSf2pV7jPkwVqBOfCkISfeDTl4ofTzzCV5gvjmcKkXC5s94SU1ArV9HEKFT5rPgYuPUOIWd&#10;IQJHx+n7ciGMSQZxf3gDK1yUQCXASuGRwnU1yObnwtd1dDdx3W9NYPjsUfuJakxVyntggzZZAVkO&#10;0uVnFLRXuy1XMpi4ciwLrHlIg8VLgAmNxNsR431fNhFpQDWlispYlLGfXASuElcRK4n1xvrjfSBJ&#10;XbvrtlpIqUgGJSNanwwZHbSxluk6POIBl9Kgrbs0+64LBkhAhoEjtZTCscj2o+5RO7iObaZfdRdt&#10;Xm29sfmtlqBGG01X229yLuNGqrXIsTqFiRVSVJdLO4vgUu30EJJJmiiRY9hgOLOmluElTfsl+QRV&#10;VUp8ZstiuEVROprkemfD3XTZP8w6vcOSWSj7Tbe1HyVfblxt7bRK6fhbyrIre3dtkmSOBxPwUUsC&#10;Fl2STGy5fXrTFYrGqhKjN9Z+LPwZWs1ms1ms+Nue0U0L+ojiK8TajjaUzWQ7XGhJRGNKxWXS1LAJ&#10;v6fl8gFBU7dark2SMjTiaQwWnE4USZ+EnfDgXMM9Xpmr7b+0PzaYralIzC6lJt9MY8xEZAgR7LDU&#10;9zuT7lI3apSfsV+MRdypRgd+1SDI4TqY9Htz4R5JIpkJFvsYzaDJDIVaxV0uDYMenuV71fWKjx3y&#10;DNHHA2NHaJ70GxXy5pJMtTQZEm5nGDFYqVb48tuLjZyQfzPCLCPMcqGgSwV0/M3I6L1EFjBDf+6x&#10;ojXLUWxTJCIrOnozAqhgviHcKzTElw0SiDaVisPDJZprTse0g2vuEXu4jxWW4rGN2qpV2t/fRqhE&#10;LHns0kgZJA4RxIE7x+JC7fQxkOVGQYAbJDWTcriS4nV38EA65SjBSYm5rnCfQ3oRviirVqvHaflF&#10;mhFFU8uWSadS69Pwdg1k11BM2sSNirDF4InJVwu5QztkU/cxmFexr2K0UPkuHbyOnIz21NtUmEm6&#10;MJpjNaJ0OBEqHLbMApLjyQbq90q6SJgUF8+Kx8QYkiRRLHLDGcaxk47izT71fLd3IOa0Te0ltX/W&#10;Su42K5UHJDUMCw8gVKv8PgkpIslx7oPFXCJCcl0n9gFj7jeyzfo8Sl2+ghLJMg7dbY9liuPd7s+5&#10;lx5J+yx8gS7qO1sxUr6wkwIyE9eO9yt262+J3kpomMaJiMkyGxwOLIM6QZxYoHSJIxMajGIwqvaJ&#10;6tiyTytgRoETRyCoCO8lhDyGJJ2IjlW6LzzY8Q1qhmo3Tg1ocK6W5Fq5mkyCNd4+tMVj5s6RLcec&#10;q0HplKnRezmPDbSoaAJz2IQbmMRYk3CLlEVxuGaxtXmCsKVyWOZ3MPYqZSlkraJ6iaqOai1OipLi&#10;vCx5Yh8wr+EzEQ96ghZm4TyXA+/xKX/UWIWYZBRrfEssJS3S6luZfHFJ/AIuFppkd6wKUxBSIhYh&#10;Noj/AOsV/vXNZ1scLtovItX+bykSNXTsT+6TotOKNiLV4ubZWI9vj9tCGxXbUVbYvd3Y0n/deqWr&#10;6Tjtr0tFqHPE95emEqXGdDkuCy3yiiQrwkH8Wa9V60xo1jnuRsTpxzm7m2GCiVI6djuatWVCwri+&#10;LiupQbXiP05IyMgavoOK474BeaAF16YqweS3y0mRGEmxWTI7hQjPtdywioqZvELvIi1Z7v2zuFFR&#10;Woq11DC2FST5K7bRC7vVvtxrgXbxw+n4ebhcDXI/J+8x8gzY9ClNUPDLgvjNQoj7KRUemceIn7CN&#10;dBu8eWiMny0hxXEcqucrmMV70ZFCkaMwT3oNjniuUh1xUv3Sr/FasTntMfuZzNLyfgguSwh44ivS&#10;rtJc65PUV5mhqbdDT2NZYGbLci1cH8tyOsFnHBE0yogXKuFcq+ImcpWs/pha/phtf0wGn9OR2sVV&#10;9LriunYSZfJRERKdd4rJPBVyZsaySio5qOvIOe3FSyn4bgzTqEHJDaXp4m6G5hmIULmWeYsKcoFq&#10;/QOUfc2Kd3EXiq9RO0mKtnvHb4BMvkaN6m3KRPXxzT3o2nPV1WmxFuCo+VLhWGKg5cos2Q438Uwi&#10;sqHNWPuqRbRSWqZHOG6hlaT1rmkrNEkFMxG1YInNL5qv8niiIKxRueXyVfzoyHxWCPxxVLmr3I55&#10;yCiC4YgmYqV0695HEkWuVGRXVbWcdvChHbRuciqWXlibWNbcycdvMvlF/wCUKkxisUqolFkxti0T&#10;/I7VK6fdm3qi1ORRXErYZOWGJ8lnJHIy1F5YLae3c1WmGsWaRsYvPGGSSJDxiD6efxyyCplvitMp&#10;lpUymDDdZ7q0rVR7Udf5MR8fi83mx69vdVn6c+x7rfxw8gIR5iKTzRP4JdUVWrQjfUikeKbUiMSM&#10;/ApKt9JhyZ0TXFWu7pAZxx7jFkpV0lrLnPdZo3b29uk4y3C57BCQIWjklQEd5Iad3cG6Oc1tfdKv&#10;pOO3OQQ9xGoNNomJcX8cEzrYPknBpa6gJtt6ppisap6rkfmojsww1KTMYqaetMV02TCmFXUA9lwR&#10;9gLyW5GrVrfwz5Uauoo/HMaXp82+ErKczsuoE0nTmQAcjOoyvlMpF3Jm7NjvhuZ+JSu3QHkq7Uy8&#10;quqLDNNJst9qiWgHc3bqEsvIf5BpsehmVjNroHKNSMI5i0yQjvLNZpPvUG8xijaO5SOC3kJ0/HUk&#10;lxs11FK2AaDp0SOkuJXUZv8AEIcyQFalT5ExrUtrOScJtX4my2uqwM3zsrXUpMMCzXKeCLVvXdAD&#10;RUyF9L6VdcUiVYibLi3TqQWQiJ00X6jDqW/tL8EtX+PyweTp4u2bsrqL6JQHgJyxxvu0fuLcVM02&#10;9yxxkCQjyv3eTyolKqqtWzp08xUfJnQbCHhnXCRcC7/5Jr1atCNh6Pd2lyqZBkQXIgpDh0wrSVjz&#10;5ScfHarwKGPiBNjyW5uknuZ5HdPC2Q3Pq62mTLkcprfJj1jFWEe64tWupHLwiZ02z6zPrqJ+6cxq&#10;1iowmdqKnRQOq+xQChbtbWubaGnf2LRPRX+CVEfwShv+6ZvIuW2lqxE4p7KVK6jHgQTW+UkuIwjk&#10;R7VbFtsaG/eq1eZbZU5ajX9saCwUu6y5nrzcRraeVX1Fhmmk2Q7JFto+4uPUyuaoVVXKq+WP4vHg&#10;w2KiXFwQuE+2xZ31GCWOTYOUraaVhdPt4ZrNI5UWs1bbxEHGYEUkJ6xpfno+4benvU3TqEZFMJbE&#10;FwoauWrwXkuRazSLhaH1I5jGtTqYeKut2FPjIPFY0s65tgqX7VJ9SS6+tG/ereZDwRPKNCicyFZZ&#10;QJ7XZrqU6IEQoFwLALuDfYRm5JfYA0qffiS2qP4HPRtOMq0xjyv227phXYJKu8G1M4Z1wkXAm74k&#10;/h8UumPBHK2mGzQLkii4X2UEzLigLGJsZIVKaRj6xWNca7qR+FyG6ywUHqUqVIP3Eh5YchY0hpY0&#10;kcsKExpcZjIUZz3OV7ld5+6sa5traWpn/NNVmCKRORiWyG2r2FgJ+NLPdOzdxNe0rEdilq6LI75+&#10;ma9eK6uejacdayrnYg9OyJGHbrbYRYuF/kTss+FKx/HY8Gkc2hn90y6vePjfChyKLEIFVRDPZTTM&#10;dSJrlazW6s6etMVHkmiv3j6lkNSn9SnVtSJJpT9+fh6f/wCurFXBMXA9WZ225hpXsSuoVY6WxdRH&#10;MFctuUxr0dGvEYsVCXi5w5Y9mfNEpxEbTjuWky52IfTkg+HYttlYiSeoZJUViqrnK74sfyOKxWNG&#10;kVtNIjqT07KrHOtFt5Rt3o541psqmka/wz44+nNe/jBPkxmbXXSa6nvc9Vdmlcq1n4c1nVVRKcdK&#10;UiuoICnJsi9NleuVkWuzJtm36VLy348fy2NWkVtNKi0xyjduSS1+UcGM+nRXomWkKOklUhGu8fVL&#10;9k8c/sMVjxxSuRtOOlOO5azlaiWSbLwoenYkNvKa+QIibJl4mTfWPjx/NY1Rytppayi0MjxLTZQn&#10;euzgyaJZTJ7dHkBWkkPbSSGLSPYui65rNZrNZrPhisVjyz4ZRKUzEpZNKZ7qRFcuI1lmycUDpgLf&#10;feWW05SZ1NKP6Mcsh27/APE4rFYr7UhVSkKi196GUgVpl5ktTDJ8KTlCgtpHpX4Lye32qSJacGUy&#10;uV6VztpCsWkci0nwe9PeqrXI1K5mUslKWQqpXK5a+60C2TZNM6bPjKRLRFpLtAiso/UZnZo8w8n/&#10;APJ/akIqUhUrci196RVbTJ0odJd5VLcmOSnSIzlrbCfSwhLSwHJSxitpWGSslpSkSu4dXOtc7q53&#10;VzvrmfXK9aVy1mmAKRaFZbiWmdNS1pnTUdiZSJY460l4t0VKl3+Sei3SS9mxS4pVVdMfssfxmP2u&#10;KxWNd60hK5K3pWUr0tbEpMpXIWuUtcrqZJYlCLayJSRLG+vwy0U22Wevw+xtpInT1Izp1tOmWYSp&#10;X49GHin9TSKffZjqfdZTqefeueVK5VpXKv8A+Fx+0x4Y881la3LW5a3rW9a3rXItci1yVyLXItci&#10;1vdWV8cVj9hj99//xAAxEQACAgIBAwMEAgMAAQQDAAABAgADBBESECExBSAiEzBBURQyQEJhIxVQ&#10;UnEGNIH/2gAIAQIBAT8A+yPtbm/bvpuclnJf3OS/ubEfuw/9xLqPJhtUQ2sfAgFreBPo2mDGc+TP&#10;4h/Jn8QfufxBDiQ4jfgw4ziFLVn1bF8wXn8iC5TAQfE3/wCwj2mbjWqvaG9j2AgWxzFxf2YtCLAo&#10;HgfYIhEIhXcNSnyIaFPiGl17gzm6eRBcp89oCD3H/sO5ubjXAdh3nF7ImIB3aLWi+BAAOl17IeIE&#10;rfmobXn7WuhE1AJrfYx6FbuI1Lp3EW5l7GLYrf5+41wHYd4EewyvGVe5gGuw9lz/AE0LTnY/Zh2M&#10;XWgB4n8tOWpfkmttASmz6iBj0yL7FsIB7S+11rUg+ZiWM4OzuZGT9M8RBmWDuZVaLF2IzKvk6gdG&#10;8Hc10MJhjVq0egjusWxkOjFYMNj/ADHsVZt7DK8YDuYAB49v8lNhdzLsZACIosuOgZj1Oi6Yy4cL&#10;CJlfJFaYLbUjplj/AMhj380C/qYJ8zKO7DMgca1Ewv6kyx2seWIamABlLF0DGGFgPMPUCNUriPQ1&#10;Z2sS3fY/5T2knisqx2fuYlaoO3sZgo2xluaB2SYtj2A8pen07DqOfq0blVpqYkSjId30ZmrpwZ/f&#10;H/8AqYTaYjpmj5w1r9AMPMwT3IlnewzMPgSj4UFpjrysllCWHZ8xECKFHTLs5PoeBMQkoSTEvVzx&#10;moB1soV+47GEvWdGK4cf4xIA2YztZ2EpxgO5gHtuq+qmpfjGoAzDt2OBmYnJeQmG+iVP5li8HIgy&#10;K1UTIH1kDL+IlropX9zEqblyPTKoexgQIKW+hwPmY1DoxJl+MwcssKW2HuJbWUo4iYzrWSWlbu1g&#10;0fJ6XPwQmaLbMD8KeI8mYdeyWMtywp0BuVZSudHsfYyK40ZZUyHaxLAex89d/YP2WYKNmfO1tSmg&#10;INn2X3Cpdxsi1u+9CY15sGj0dA6kGd6nikWJ/wAM01dkvoawhl/MTB/+RiVrWuhNDzr3Xq7rpToy&#10;hXVSH6Piox2O0qoSs7HnpmWcm4iFOFOz5MG2IAlpFNYUeZjVfUbbeBLwA5CjUXYQFoliP4PUiXY/&#10;5Ers/DfaP2CwUbMAa1pVSKx7P5CFuImcpIDCY1ispraPkhPjWNSm0WrseemXSXAKjvMWt0UhpwXl&#10;y136FgO5jZCCHL/UOY0OY37hyz+zP5Z/Zgyz+zBmN+4Ms/sGDKH5i3qYGB7ibj1I/kTJqZ0AWY1J&#10;5EsPEtc2OZcpqAAMoY2j5Depl37+CzFr1828CV5Ku2vZfRy7rEs/1b/AJCjZgDWsJVUEHUkAbM/l&#10;IxKmXVFDyWUXCxeDy2tqngCWISexlFjI41N9CdR71SPlH8do+TuG5jC7HyZv2bm5uBiPBguYRcjU&#10;TLMS9W89oDvpZiNy5IY3N24mWuKawg8yik2Ns+JkXBvgvgTFo182hyQHIg630cvksrf/AFb753Y3&#10;aU1BB38wR7kQgEy67gnJe8rf+ShUyytq20YrsAR5EJ0diVuuQnFvM/iPy1KqVRR++j5Cp2Hcy3JJ&#10;8mNcx8doWJ8zft39gGLaw895Vk68GV5Kt2MBnFeXIjvMxDyDQ5GkCAamNRzbZ8CXWCtCZWwDcmle&#10;WzPojtBLLRXrcDAjYmRTvusqffY+fu2NyPETHpCDkZro9FZJZpbc1h4r4ldr0tDwyU/7PlU0+ity&#10;8k7GU4rBtntro7qg2Zdkkj9CPcT2EJ/w1sKynJI8GV2hxGUMNGHEr3uDjWv6AmRebW0PAlWIz927&#10;Cca6F3BlsW/QnJ9gMdgyqt07E7HS+ooeQiPzHs373bisxquZ5GDpYxRCQNym97do021Tw8Mld+Gh&#10;D0tAFyU34ImNjsh2x6W3hOwlt53snZjMWOz/AIe5voDruJXdrzKcgN2PTIqaxdAyjG4/JhLb1qH/&#10;AGWWNY2yZ/EBr5A7MxVYn5DsOpGxoyxDU+x4gII2PZub9oBsfQiIEXQ65HIoQkrsep9zdeSP0Y6P&#10;S0syPqLojvMOsopJ6X38eyy278CE/wCAXVfJn1k/cFqH8zz49m5uV2FexlGRrsYDsbEblxOvMbkz&#10;/KNiKU+J7zGrdF+UtyErHfzKMr6jEN1trDrqISjcT9mxtDQmNVwXZ8nq5YKePmfVet9zdeSP0Y9T&#10;1NKLhaODjZi41anYHS+/j8Vltu+w6BAVBhBHY/a3GsVfJn1Wb+oi3fuDlZ/wQUqv/YQi+QBGarxr&#10;c2B3XYlLswPL3I5UzHyNdjAQRsTIx+Y5DzMflWu3OhLssnskIbyZj1BR9R5Xctnjrk1bHISt+S9/&#10;PvJ0NylOb7PiDq2XWG1GSu5ZbQ9Ri5R4FXG5iIWcEeB0vu4DQltv4HVDsannsY1f5E19h7Dy4rEp&#10;A7nuZbsKSJTUW7sJqGxmOl7CFFXux3AS39BPpufJ1Pon/wCRhd6yB53AfYIjlTMe/wDBgMyqWcAr&#10;BQtS8nhs23JhCz2nUx8Y1/InqQCNGMv0399p7aEx04L1y7eC8R5MTHNi7BldrUkxMwN8XEGNTYdq&#10;Yla1jSiW2CtZdaf/AOn2DtNA6hBEIDeYylfcx0NzHGwWPk+wjY1FqsHYEaiUhTs9z1e0Dsvcyusg&#10;7buffU/EzGu38T0zA/OU4rWdz2ErqSsaA9uTXzXY8iVNsaPuqXm+4Ot+ObTyUwiys/qVFQ+3GxDj&#10;JYN1mY1Br2WhOu8yLuRJ/AhJJ2faCCohBHT/AIY6cZqa6sNjUxzoFT5HtPRrVXtCXs/4IlYQdvs0&#10;WEdpTYHWFQ3kdCQBsyzMRew7mNlWM2xEPJQerjg/ttOl0JiJxXfXLs4poeTMW1UJ5GHhYO/cS3CB&#10;7pKqHVwOmTZxHES1+R0PchHECEa662CJqampqalgKMHERw4BHWxwg3BkF/AAjsT5O5QBsgjRH2wd&#10;dxMe7iQYDvxMh3RdiFrLDHrasjkIt1KKCo2ZRkl2IPXKTkvISs8l9jfJ9CKvFQB1y0d38do2E4Gx&#10;NWVn8iJmsvZpW4dQ0JAGzMi3ZJ9mutZHGEDyD1oXm4EdKUHcCWtQewWV4yW9lOjLcK2vuRsQrCIR&#10;9JtjwYD0MNanyIQqDetSgEksZqampqampr21PxaY1nJeJjAMNGW3rUSqCMz2N+5XhM3du0Squobi&#10;sCNjow2NGLtH0epOhuYw5vs+3UZQRoiPho3cdoqhVAEyn4roS1tnXuEqACljDxPjqjsh2Izsx2T0&#10;ooYn6niIwZQ0txq7PIl3pzJ3U7EbHVl0RFxlUaBMNP6MNLS2uxR2iYrudnvEwLm/Govpj/kwemD8&#10;mf8Api/uN6Yfw0swra+/kQj3AzHtI0YDvuJZjq7cjGyEr+NYj5VjQJZYe2zMdHRdN1yV0wIgPIA9&#10;LToa/cxE0pPXXuyrNkmE+zUFZ/PaBFEBAGtQ+3FoNjbPgTKvWlOIGzKsqxlHy1MU3EH6kyrWQgAw&#10;9zsmaM0Z3lJXkOY7SsLoFfHu1M3HQoW8EQ9NeyptHUxn5LoxwSh1KlUtpzoT6tFf9Rsxs1j2UamN&#10;c7OOR3vrkryWUnsR0sO2AlI4oB9ixuKEy9uoRjBWB5gIHgfYooaxola1qAJ6h8bAYlrJpT2EW2xC&#10;GDER71ucAAgmMOLEewSgaQe/PfjVqGV4AeoMDomW1NU5DdNdAdTFf5Dpdh8jtTBhn/YwV46eTuHL&#10;qTxFtRtaPnowBGoh4vrprk8Xxr7GW2l1LjtutZJGj4hCj2gEzRi1u3gSnAZu79hK61rGgOj1q3kS&#10;2jjZ9Ijcbmm2B3KrmpPjRnMuSSPZhqChJg7TNzWxu/EkRf8A8goPYiVerY9gJBi+pYx/3ldi2LyU&#10;7HT1J9kLFHI6ErXigH6mW/O0mEEefZjtqBhx5E9pk2HiGQwB7PGzODBuJ7GWYzIuzOzVg/kSvlwG&#10;/PS8cH30oHJx7aMpbWYL+D7Mw9wIx2d9VsUgAz4iE78DrWhdwBL6VroOpzMwPlVAND2FFJ2R3mVh&#10;FvlXBUuhsdxLxpz7MUarHT1L/wDXaZNLVOVM9JuVL+LeDG9PD5pqHiU0rUgVIZmvzuMxE52gSxuC&#10;Ez+zR0DQjR11pOm1Kx9SnU+gy0kGYTdyJdis78hLKuacSZTjisfvrmDuDEO1BmINtvpubnqOUMeg&#10;mehXn6xUwdctvkfarlYrqfHmEEmEa7GYIBs2ZlDdLQz00/Aj3mX/ANz7KhxQDp6q4WjvPWMUPSty&#10;xSVOxPTLhkWfUgjnQJljFmJM9NTbEzNfhSZUNtCdQ+d9U7MDMQ9iJqBQPHuyh8QZSfjqYY+XT1E5&#10;VQNlJ2IPXchfMzvUbMzQaYOV/FuFkT16hvIlPqmPawVSZuZR7k+0dKT2jjvMQ6uAl43WR09NPYiD&#10;3Ey47c9axyYCAQz1MZeQdcCAJh2tbV/HuBBl2M6WmoDZBnpGPk0Nsr2PTMfhSSIZ6amkJnqTdgsq&#10;HYmOdKT7BMQ/L7GQNpKPyJh+T0InrHpyIDckMEwfSbcjTN2ExcGrGXSjpk/mH2DpT4MPjcxDq5ZY&#10;NoRDPTD3Ye8y07c9cYbce0UoGL6Gz19TfSAdMVOFQEz35W6lY0stPx1D0EExD8h7CQBsxWVwCD2P&#10;W4bQyn+xEwh56Geu5XNhSJj+nX5AJQR6XrYqw0RPSrOeMvQiZP5h91Hgw+JjnVixhsGOO5npp+ZE&#10;HuaOfkeuGNsT0vVmTYOtT+ZcPBlF97qWg9SceRKM1rW0F6eovys1Kl5uBANCXNzsJ/ZgGhqXHuBD&#10;0EExD8h7PVcn6NBno9/1KAD5HWwfEyo/OYR7no++J4+ZT6QnM2XHZMVFUcVHaZ/pqZS7HZp6Qj0q&#10;1NnXKH9vfQelR046WjTkT04/+QiD3N4jeT1wh8Selx0hMJmNcErIIPeEz00fEnpkPzsJmAnK4GXv&#10;wrJi926WnbGHqJi+V6Zue+KdsuxB6/R+RPVPUFy2HDxPRcxKmZbDEy6W8MDFdT4Mc/Eyv+8wT3I6&#10;66anEb31y1+Rh91HRezxfEyBqxhMA6uEHubwYeuKNIOmUeNRhlHbGJhnpo1WTLn4oT+hCdz0xPLT&#10;1B+NepUO++hOyT7AJiD5DpZWlilWGwZ6n6U2PuxO69BMPAuyW0kwvT0xh52Y/wDUysfOYZ02oPsZ&#10;g+W4w0dewdKPJ6eHiHagzMGrmmEdXCD3WH4mHoJUOKAdLcdbD8ofTUM/hsqFA0PpjjwZiVWUjiwG&#10;pnvxqI6YKcKQZ6k+2AlQ7bjHSkw+xZiD5dDPXcjhUKx5MWpnOlGzApB7z091ahSo6WH4GVd3mOeN&#10;g+zmL2Blo03up89G/vKDtBM8auMxTq1YDNzfXct/oYelY24EHuM9SfuFgGzoSteCACZj87jEGlAl&#10;p0sPsQbYCYg7E9DMjAtzcgs3ZRMbCqxl0gnqPpK3bsqGjPRmYVmphojpedIZR/YxTxfcB3B01Ney&#10;9eaES8dwfaJT56P/AGMxTupTM9SbdgQckYEeRDmXfuDMv/cGfcsT1Mf7CVZVdn9TNy8/Aw9MYcnE&#10;Hs3NwzOflcZiJztAjEKpMY833+z0vPgQ9dSgbbcxxpPcK0DFgO56ZJ0soHYmP2YGUtyQH2nqZk16&#10;JEPsEq/t0t/tKs90UKBB6kfysHqKHys/mY7/ANhNYlkOAj90aW4Vtc7gyjOevs3cRshLayQeuEPk&#10;THuRBsmWepKOyiP6ja3jQhzLj/tBmXD/AGieoWr50YvqYP8AYSxubE/uemptyZmPwpMqG26WnbQ9&#10;B0x0ijQAH2Ms9gJT/WONjcw22pHtyLGrQssxMhrCQx65lffkI68WPsEqOmnJYSh7maWaWcEhqWGr&#10;9GBHTuDEzb6+x7w20ZH9xoy6k1n9iVf26te1Y0p1uMxY7Yyut7D2G4np7HuxAgw6F8tPoYo8tBj4&#10;p8Gfw8dvBh9NB8NMTHNKkEz1J9KBKR0c7YnproBs6Exa/kPdrrlttpWNKBCJhvxfR6valY+RlmeB&#10;2SNbZae53K2apwSIDsbHSxA6EGZCHofZTS1h0CNw4V6/iNRYvkGFSPPTbDwYLGEF5/IgtRuxhrVu&#10;4M5uoKnxKv7dbT8ohXe2hyn1xQaEIsfuTBSfyZ9GfRn0j+5xceILrk8Ey217CCx3KxpYx0pPtpXb&#10;bmMnFdn7BMc8367KOCIp5AEdLMexrCANyvAHlzEqSsaUTMdA3x7mYlnNO/kdDMurR5DwY68W9qsQ&#10;diYmcH0rwQoreRGxam8gRvT6TLPTF4koYyFGII7iagJHicyRo95V/brYdsYvEdzPqgeBDc0+q0+q&#10;0+q0FrQXGC4fmB0MBEtPx9gEx6tkLANDXXfs1Lm4oTKhtt9XGxuYlnJddL7vpLvW4fUP0sfPcggA&#10;CAjltpTlqCFA0OtiB1IMyKj3H5HtEooe1tCU1/TQLvevZqPSjdyAZnPiYy7cRvUqy3avtMM4uV2U&#10;kGH00fho+JwOuYgxLWG1IMOFcPxDi2r5Uw1OPIM1KMZ7W0viH0t/3D6bZD6dcIcC8fiHDuH+sONa&#10;PKmHanRhYkaJ9lKbOzMaviuz5P2ct+wEqHbfUjfaY1nB9HpYgsUqfzLqqah+zK6ja2gIuAmu5MGD&#10;UJrrk08hyEtr4nfsxcNrTs9hK61rXiB7iZTX/PzibPAgx6lXiFGp6tiDEsW6mPltZWvHyRK8Da7c&#10;y2h8Y80PaDJX6XMz699zfDxPq5FJ2/cSl0uXYEVVUaA1Ney3ISofIzI9QZ+y9hD37n2AFjoTGp5E&#10;foQAdCwUbJm+m+pl783igAAD2P2OxKLOaDplY5ZwR4Mx3qU8F89SQBswHY2OhmTRon9GOhQ9a8q2&#10;saBg9QuEHqdgg9Ub8iD1RPyIPUqjAwIBEMvD+mZhtA2plfrGK675TOym9StWqkdhLKvoMv6AERg6&#10;7BmZYq1kGWBhUP0TMUKtQ1LVV0IM9PJFhA8Qe3PxiCbB3B91NR7DXcytBWuh1zFdgOPiVZL19j3E&#10;ruWwdj7L34LKxybcHTXRhyExLeDcT0sQWKQfzKMIq/Jj46XZSVHX5l2Q9p14Ew7+J4N1ZQ40ZkUc&#10;ToxlKnR9u+m4vqNqgCD1R/yJZnV3ArYuxP4mCzb0RMazDoGkEsuouXRacGU6RhqJimxt2NL6FdOI&#10;iX24p4sO0szbLRpRrcw8c1rtvJ6fWTetiB1Pg9NxgGGjMzGNTbHg+ymv8mUVcRs9cizgmh5MryHr&#10;MusWxgVGpp6yD4lGWHIVuuVZybQla8RB0PVhxbcx7eadcjMCdl7mEvaxPkykJWvOwd4WLvsCBtLs&#10;xb0c6B6OgsXRl9GjoxlKnR+wTNzc3NzcDkeDBc48Ez+TZ+TEzLE8Qeo2Cf8Aqb/qM3IkwMR4MFzr&#10;4Jgy7h4YwZ9wj5zupVgCD1rq33Moo18j1J1Mupy3IdxFYN2ePUyd/wASvJDjjYNynGVW5A7HS5+K&#10;kwfNoIOpHRl5CY9prfvAd9xP+TJoNT/8MXJWtNIO801rQkIdL5gssHfZgUWaKDUA6PWtg0ZfjlfM&#10;dCh95+2PsV0/kyijXdupOu5mTfzOh4iZDp23sR2VjvWjK7inbyIMdbdNWYqhVAEMybeTdvAla6EA&#10;666ampYuu4mJdyHE9LalsXRn8DR2T2ltgHwTsJj4xf5N2Eyb1I4IO0x7RUpYyq5bF2OrKGGjLsYj&#10;uO4llRHcTX+Bvpv2BSx0JVT37dzKaAvc+epOu8suW7aA6hBRiCIU2OSyt1bs4jYhI5IdzGo+muz5&#10;PTIt4LoeTFHNt/gQQdT7CNzvW3aUWh16WgshA86lPEP/AOSZGSX+K9hFrCjk0ZixmGorQ2NKrksG&#10;166luMr917GW0aOiNGPWy9T98dEqJ7mU4xYeNCJUtY0OpOhsz+SjEqfEvpKHkviIy3LxbzByqaGp&#10;bF2nn8iYaOoJPSxwi7ljmxoo4jQgEHUiH2OvISqxq2iWB12Ol+Ernkp0YcdaByc7MPK1oUHML+vJ&#10;l1/PSr4EpsFR5HuZVmI50Ro+xlVxoiWYn5WWY/fRGjGqZYR9zXQKT4i0E+ZVjk+BK8dV7nuYPZYg&#10;dCJbW1baMR2CkeRDrexEdbl4t5/BlGM6vs9tdD2mRdzPaIuu58wCAewiEe2xOXcTHvKNo+IGDDY6&#10;ZWMznkphRcasn8mEmBAihm8mU1G15kItbaWYzM1YJ9rIrDREfEB7iWYrDyI2P+oaWEKkeR7tTUCM&#10;fAgoY+YuPExW/WomMq9z3gGvHsvtFaxrbH+WzqYt7OCD5EtpFq6MYNS0FSXrsdjKsR+Xy8DpuZF3&#10;+oiDkdmCAQD2kQ9NdbE/ImNk8OxikEbHTLoawAiVUcFNjw8rXhsbHIUCCtMn5DsYAFAA/Ee+1LCT&#10;KctX7Hsfc1aN5EbFU+I2IYcRv1Din8rDij9GfxR+jBi/8MGKfwIuI0GIfzFxlHmBVXwOjb0deYC6&#10;upJOz0LAeZlXPXoKJa5trBPkTEtUg1t4MsyQnxrGpTaLF3+ZdSLV0ZRjsj7PbU30vv49hAC5gEAg&#10;HuMImuh6GOmu4mPkFexgYEbHS5OaFRFD0tsiEtc8pqFaahOhsy+w22Ew4ZVQxMTLdD27iVZaudHs&#10;epdd633n1yLOBH37AgcOx1qV3LYSFMtLhyGMW0XIUbzKW4PpvBltZqbtFRLkJ8GUWFHgOxsQgfmA&#10;BZffx7Cd7DAABoQQCAe8iEdddDHTXcSjIKHR8RXVxsdHrWxdGUYy1knyembdxHATDq5tyPgTOs4q&#10;EExURiS3gQgF+0yL3VgFPiDL0g5+TOKOCQ3eVoCoLeR9xmCjZMS5HbSmPlsr8ZmgbDfuIxrYMJkq&#10;LFFiytS3jzGJJ7+ZWBfXxPkQ0up1oynHVVBYd+t1+uwndzAABodAIB1HuIh6noY9f5Eqtasyu5XE&#10;HW0O9h5DuZVWK0AlzmywmXUtXrZ8zHrUL9QnxBux/wD7MyCOehBhuyhhCHoo/wCkzEuewkMdgT+a&#10;Q5GvY9qprkdQ5VcrtWzeulritS0N1rk6MW9yCjSh+DiZi8X3+4550A/kRE+pWQPImNYASjeDCDVZ&#10;2l1IdfqJMapwwPgdSwUbMuyN9hAC/eAa7CCAQCAfZIhHt1DHQNAWQynKB7NAQe46EA9zLwxrIUTG&#10;pY2fIeJlPzsOvAlg+nSF/JmInlz+IxLMTKcqzkFMz27ATD+Ks0qHOwezIo+rOOn4mU0Crwd76ZQ3&#10;XMNtMRLBwciWDi2xL/8AyUh/1Mc8kZDE5b0ssqevXKCs3qD4IlVYrXW+tlqoJbczmBCe5gHQQCAf&#10;bIhEPQzUIhEIB8wqV8SrIZJXetn50fYcJS4YGZaOX2R2jD6WPr8mYxUOC0Cox2NGZ5+YEr+FBP7m&#10;IN2dDmgEjUqtFi8gOlnayL46OOSESk8LBMtdPuWDlWrCV3hayhmIpLxMZw+x2AMZFbyNz/g6Fgo2&#10;Zbk/hYSzntFQL7AIBB90ia9hhE1GQHxO6yrKZOx7iJej+y6pbV0Y2Af9TMXHet9tM6tuQaG8msVz&#10;BrOyx6HFrPeIgrXQ8dLhqwzfFNmVZKu2gOl9TVuTLLWsI3KalFYU99w4Sb3ERaxoDqWAGzLMkDss&#10;e5nMCE9zAAOw9gEA+0PZqEQj2HoYRCN+YU/U2REyWSJlI3mBgRsGbm+hAI0Ycare9QAAaHQ9bMRm&#10;ctOO04yrGFbct9CAexluOjgDxEQVroTfR7FXyZZk/hY1rOYELeYFCzXUCAQD/A1CIRCPaRNdCu/M&#10;KfqFSILHTuDEzGHYxcxT5guRvBgabmxNzfu30J15jXIsbKH4j5LGbZoK99yYAB2E17AIBNQCa9h+&#10;6RCIR7dTXUiFAYaz+Ia5ojwYLHXwYMlx5gy2/IgzBBlLP5Kz+Qk/kpDlLDlQ5RhyWP5htJm2MFZP&#10;kwIq+3XQCAQD/FIhEI92pqETU1NQqIUENYn059KfTMKGcGnBpwafSn0hAgECCAe3XUCAQD7v/8QA&#10;MBEAAgICAQQBBAICAgIDAQEAAQIAAwQREhAgITEFEyIwQTJRFEAGYSNCFTNSJFD/2gAIAQMBAT8A&#10;/wBrU1AGM4NOLTRlfhCemv8A/M1NdArH0IKmMFKj2YTUvsw30iHJQehP8sfoT/M/6n+Yf6gzf+oM&#10;tT7EGSh8GB6mn00b0YaB+jDUwhH9zU1Nf6W/wHqezXatTN5gpA9mF60j5f8A+RGyHaFi3s9+4D1V&#10;iILWHowZDfuC5G9icEbyDDUw9eYQR7/0x3k9dTU12ai0k+TCUT3Hyz6WNa7ezCSelVCuNsZanBiv&#10;XfdubgMBIgMJgJETIZfcW9H8GGpW8rGRl/0APwampruSlj5PgQulYlmUW/jC2/fZUnNgJxRPXsRu&#10;RY7gxWK7lGMHGyZfWEbQ6UUq6AkSipS7Aj1MtFQjUox+fkw4iHwJbUazoxEZvQhRl9ib6gQRbWT0&#10;Yl4Phoa1byIylfzD8uolbOZpKxsy3LJ8LCSfJ7RjvxJ1MRFYncbhWNmZFi2MCJSedYmN9rsszV+4&#10;GETF81xKuDFpm+hMcaQSgk2NM3+QErQVoJWwtBlyBHIEBgBb1B1JiXMh2DEvSwaPgx6teR/s6iVD&#10;W2luSqDQ9x7Gc7PYFLHQlWGT5eZVaJorKH5pFH0r5ZULF0ZfjoibEw22up/C+Zi7XcMxDtIHb6uv&#10;1M0faDEGkExfOzLhzvAl7cUld7oI7l2LHpi18F2fZmSByAAj0Mg3NwnrVeU8HyIAjjYMZCp0f9YK&#10;T4EVFrGzLsonwsJ7abODblOSLCRMyrzzEw34sVMy02Aw/UrbmgIjY9jsZQfouVaMiuwaZdqheI6Y&#10;1yopDQ3L9bkPUyL1dQBKchWUK0D11jwZXYGu2ZehcACWIip5E3KU5sBPA0IU52bPoTLfQCiV4hYb&#10;MtxmQbHYjsh2JVcti6PuPWV8/r/T1ApY6E0tS7Jl17P4HZTSbGi49SjUyaAh2OiOUYGDjakYGp5s&#10;WJKb1rBUx83+o9hc7MDMBoGHtodEbbS9kYgp0TLZRoy29rOmJXxXZgfnboehNgeZWDbYWPqX2cF8&#10;Sk7TZO4+i5CxqmT313r1KMjf2tHr/Y/CPwqpY6EJWpZdcXPZ/jvx5TCcAlTMhGDB1i45f7rDLqij&#10;dMW4IdNMmxXbxOba10CljoCLjO0XEP7MGIg9wYyf1PoL/U+gv9CfQT+ocZP6hxVMOIf0Y2M6wqR7&#10;molrJ6MxrQjEtMi0cdA+5WorQSorYSSJev0/4nW5i0aHJpkWb+weSZZjsi77KMjX2tLK/wBr+Afg&#10;A2dCErUp3Lbi7dQCToT/ABXUBpTZzGjL6Cjc0lVgtWEujgDyJciup3CNHXWvHZ/cTEUe/MWsDwPE&#10;4ia/BoQqIa9+xHxlPrxHxmX15hBHg9K8pSvFhFKIuxK1+s5dvQl9oRfHuY9RH3N7Myr/AP1EGMSg&#10;bsov4+Glifte8d+ooFa7MvuLnQ6LS7jYEpp5vxaWJ/juGWVurrsQou9+jAPGjHRqG5L6n+Wmpbcz&#10;npXjM/k+BK6FX1Av+gVj0q/sSzGZfK+RCJyYDQMw3HErPobcsTuZN/BdCUp9RxuOCV0ssxVC7B89&#10;K6y50IwKnRmPf/6tLE4+R6/AO2pdfcZlXljxHroYl7gBRKqgg5N7lla2rqDnjN59Ta2r4huaptP5&#10;Euyl46XoiM50JVjqnk+TAv8AqESylXllLIYrFTsQZT6n3WN/ZMopFa+ZblqngeTOT3tqHFULAq8S&#10;VGiJbYr+QJuY9wccWjpwPYOm+1E5GZN3BeIh6VKHcAmW0JXp1n22JNPjt/YgKWrCTjP/ANGZOQrj&#10;ivSqhn8n1ErVRoCa1/rajLvxLcYjyvTHsVG2RL8jf2rKqGsMRFrXQn+Vp9EaEyWUDwfJ6CKSDsSt&#10;xavn3CCDo/hEJFaEmO5dtnoZj8Q4Lx0W1dTT47f2IjraIlHBtg+JmWBmCjpRj8vuMVYB+fU1CpnE&#10;zXcRuXY/LysPg6MTXIcvUXiq/b6gymDnkPEybFdvtldDWGXY3BdjrVYUbYjgOvIfhrXZ2Zk2824j&#10;0OqhSw3PpI6ATT458eREsS1ZdSavvQxsqxhrpj0cvLRV1+UCBSZVhWv5Aj1cW4g7mN8c9gDN4ETA&#10;oQetxlorHkAS27D/AGAZaMVv4bEdVB8HuI3L6OfkQgg6Mx8jgeLepkcXYBJVigeWg16EyLC32LLK&#10;mT31xbfPEy1OJ2PXdqAb8S5+CaHYuJYw3Fd6G0ZXctojYw5bU6mS4RCOmPRzOz6iqOpgP4RKKHtc&#10;KomNgV1eSNmZfIVHgJg4XM/UsE1Mr5E7K1xndzsncqwrbfQifEnX3ND8Suv5TLwxj/vcPaRuZFHI&#10;bEImLaqEgz65sbikCcV0JpaxuX5AcaHUEg7ERhYnfUPOzMmwu83CZiVc25H0I94RtallS2gbhxCv&#10;lDGyLa/BEexrDtpTWXbUrQAaHUwQ+/wgT4yoLXy/Z6Ho68lKg+5/8VbylGBXV5I2ehmVnpSCq+TL&#10;rmsYsx7yJk1a+5emIUK6/ctyVTwPJllrOdk9uNZwbR9GWro7HYOlrcEh89NblGQKhxYQMlg8eZYG&#10;K6SDJdDqwTJyBZ4WAb8CY9XBYID11CIIYO4T4u0MhWbm+p6XZtVXs7Myfk3s8L4ELFvJhP4GUfuX&#10;1cGgJX10AJOhK8Rm8tBjIqx14sR09RD9ROwSsbbzMt9tx64ic32fQmVUzqOIg51t/RlWaR4eWXIU&#10;J6YlXJuRgGuu+p7AYTNzfQTFyGpcMJTatiBlPW+8UoWIlvyjnwgjZF9x1smXIyMVPuE/jvqDqR+4&#10;QR4MoRXbRgVKxEcONrGqsdjyOhL8cIux1xH4txMsXi3YulTZjvzYk9cR0RPJ8xcxSdGfY4/Rj4St&#10;/GWIa2KxVLHQlKBFAHeey5wiEyo5Fn8SZTTcvlml1zVDkRsSrNqfwDowNAZgZbVOAT4MVuh16MbG&#10;pbyVEYU46ltATJt5uW67m/wETKr4nkICVOxK6WtAZjAErEszFXwI9r2+IQQdHop4kERiHQEdQNzJ&#10;bgmh3Bip2ImY6+DHYuxYzDTk3KKNQ9x2T2EBhowKFGhNzJyEQFW8kx14sRK8myv0ZR8gr6DeDFf9&#10;iUfI21DQOxB8wf2sHzCH2JZ8vsaQTIzC527R82pf3uN8kv6EPyR/Sz/5J/6g+SH7Eqzan8A6MB77&#10;UDqQYRo6leQyDiIuO9o25i4qL7hetBMh1dtr1xX5IQYw4kjpUPO5mPtgOu5sduKnBR266b7N9crI&#10;FKf9mVq1r8mMsqCMQF3Lgg1x9zBoV1JYQAAaE3PHTJDshCe5ZzDEN778PIdXCewYO4iZScW2JXrm&#10;NywsF2on0rn/AJHUXDUeWO5kVIqeOuK3FtS4eQelY+0mXnk5PQ9mpqVoXcCKO0/gvvWpeRltptbk&#10;0oBZdCMitvj5M4qQQwBmM4pQgytw6gjpqEQzJO7WPfgLyt3BHzylpUjYlVotXa9hmUnJd9KsvQ0R&#10;Dlf0IbL39DU/xbX8sY1TKeikqwMf7k30H2puHyem+7EXbbg9dSIIe5mVfZl+eieE8mW3NadsegYj&#10;1Ec8eYMHF9K3iOisBoyheCACa6/IWHmADNmY2Mt/jlow/Ev+jH+OuQgQ4N4/9Y6Mh03T41NAtGOg&#10;SY55MTMVOFQ7XGxowoeXETGrAYhxCUQedCBhx2JXertoT05H6lmuR10pPOual541ntspZFBP77MI&#10;aUmDqfPa7BFLGVZTWXgk+JuZ5IthOz2bOtAym4DQacjs6mJ/9Im5vpmNu09MH/7xK3DjYmfWzVbX&#10;2IMsrjCw+5Za1jbabmEnGkTLfjSZWvNwIo0NCA9hlpCXcp9dWtBEzPQMqygqcTK7eD8hLry/XDPg&#10;iONMRMs6TU108zFq+pYAZ8hX/wCMEdmKP/GPw/IMVpImKdXL0+RH3g94mL4qXqToblp5OTNTAUm2&#10;fH38bDW0I2NGZ9f06wg6KCSAIi8VAH6nyL6UCYSc7hNQT99T6maPIMELE+z3YZ+7UtH3TNP29MU0&#10;v9riH4+kyjGWnfGX1fUQrG+NcejHwrUGzP3KBpAO8wTP80mUnTg9Pkx5U94ExxqsDrc3FCYT0wvo&#10;VDfIEmZNapZ9asiJcrIH34Mz7abV0G8jpiLztAgnyL7sAnxq7Yt0Hvtyxtd/gxj94lw9GZvodNzB&#10;ymc8G65GYtXgeTLsl7T9x6U/wEHQjsPoTcyxukiV+HEHmfJDwp7xKRpAOua3Grt+oxUDfgdfjk2x&#10;bpkvysJmAnGrfQduUNoewDfgQqVOj1oOnBl38QZm+h0M+Op4qXMsyEr8MYrBxsTOXhcem5V/EQdx&#10;9dMkbraA6MQ/aDPkh9gPeJX4QDr8k32gdMN1S0clBBg+CwrFDFJ8rg4WJaKlg/4tXYoZXnyHwyYQ&#10;82dPj0417lrcEJh8mUpwQDp+u3J/gezCq52AmZycbOtZ04lv8Zneh0XW/MszjxC1+IzFjsmY2W1J&#10;0fImcVfTqetB2gMHU9T66WjaET9yo7QGfID/AMYPeIvodDPkW+4DpjDlco/7ETwoE+XwmyMsMpEr&#10;HFAv/Qn/AClt5CiamOnCsCZ78aSJQvKwDpruyf8A6z0px1tHhvMPxz/ozExzUp3M6kuoKjZENDj2&#10;DCrD2JX/ADEs/jM3+IPdvxrrindYg7D0Pro/8TG9zGO6lMz/ADT18diexBD0zW5Wnp8chfJQCAif&#10;Ikv8nF9T/kbcsyVLycCCfJv6WfHpyt3+DKP/AI+iMUO1mLlCz7W99bshKx90vymtlf8AMSz+EzB9&#10;m4fwYJ2pEHYeh9dD6lg05EwzulZmjdJ7N9agS4HUy5uTkzxMTPsxDuuJ/wAmyh7h+UV7xe6RP+U1&#10;n2k+UyqMtzchIMwE5WgwTOflcZ8amlLdB77TMw6UDr8fXtixhYL7gMyQRYQelQ24lv8AGZA5Vfhw&#10;m0xEB8dh6H10/UvGnMwDukTKG6j2bE8dKPLiDpc3FCZvv+NTwTCdDctbk5Mw04VDoO0+pmnyB1ry&#10;Ex69DyZbe9h2xmNmFNK8z1BYMPR6Y424lx8AQjkmoRo6/BjsUcGKew9D665QItM+OcCrRMPF1IPo&#10;wYdI/U/w6f6hwKTH+N//ACZZivX/ACE1MYbsUQdMxuNJ/BhJxqEyn4VExQWYCIAqgD9dB67TMluT&#10;nuLsRxPTEG2lx8gSs/aRL14uR2jqDKX5oGg6Gb6H10AluAtjFiYfjB+jD8a49NP8PIT003mVwZ9i&#10;HViyrNqfx6M8GXYKP5XwZVjPXcu4OnyJ0gESl3OgInxzHy0XAqX3swYlI/UOJSf1GwKm9RvjT/6m&#10;VqFUL/U+SfShZhpzuHUeu1zoExiWJJ/BhD2ZafulZ00zk0wI7aEDuAZlY4QArPHTCfwVMB2Oh668&#10;TRgBmjNdhVW8EblmDS8FN+P5Q7EpuFg36MI6vSr6LDeoqhRpRHsRB5Oo+eo8KCYcy9vSz6+WfQhv&#10;yh+oMvIX2sHyLD2sy7/rMCBPjU2xbpruyn4rrs3Nzc30xF0gMc7YmA6MzE5psdUqdz9oleCT5eJW&#10;lY8SxRYhEI0dHpU5RwREIPkd114qGyDBnUt+4uRW3phA4PqbgMJ3NCankQ1qW5D32uGI0sGIm9t5&#10;MCIvgDXaVB9iHHrb2BK6krBCjXQe+0mZLh20Ou5vrqAb8RRwSEwTQdCDGBUkHpXkIEBMsz/0gj3O&#10;5+4zERyuyfEy6gj7HXDt5LxMB32soI0Zl4HHbVwiB2Hoxcm1fTRc+8fuV/JsCA4iuHUEeRNzc8T9&#10;duhNDs8TxNCaMMHbdZwUmb2dnrrs3KF5uBLTpddBKzo6mZXxfkPR6UVfVbW4MAfsxcFAQTP1oS7F&#10;LAsTs9a3NbAiVuGAI9HtJl961L5ltnNy2u1bXT0SJjHJuOkMSixRov5mRZkUeSARB8k37WV5jMNh&#10;TDnqp0wIgzqT+4Mqo+iILUb0RNy/JSldt7g+TX9iD5KuD5GkwZ9J/cGZQf8A2gyKj6YQHY2O0mZV&#10;vNtD0Onjvw09tLT51D0B15mSnNOiOa2DCUWWW+fQllgrXZhz234EObYYT564l3E8T6MB7MrLWoaH&#10;kyyxrG23ZoTU1LH/AMXFHD2YbXJ2SdzAvN6GqyUYqq5ZvQMt+R02kEpyUygUcRMB7LxSkGB8dgIP&#10;rnbQYfxmeCKTozOxLcK0o0Zmb311NSnHe06WUYCp5byYANeOwmZFvBf+z1CljoQjp5nnoJSgRBGO&#10;zvsQ7HGZFXBz0xchQhU+5kpaw5t6g6KCToQgqdHrjXc10fYgO+r4tTkkjzD8fSYfja4fjB+mh+Lf&#10;9GH460QjRIPSkpmUfTJ0RG+OvVvUx6Vw0LufJmPZ9ath+zHrKMQwmFWzWgifElGyW/sCfJu75L85&#10;Q712KynyDP8AkQD46Ofc1NdmBkggVnwRB2Ex2Cgky2wu2z1xWVdhvctx1s8iWUsh89mOnN/PoSw6&#10;XUPQdFOjMurmmx7HRHKMGEuzAyaUTcpxmtG/QlOOlcy6OQ5jqrFDsSm0Ou/3Ad9+o3x1THcPxifo&#10;xfjnrO0af/1qNAgy/HybDtjKqciluQE5o43Yh3LMwIuqxqYOe+LeLZdh4Xyqi1G00o+GxcNvq3NP&#10;mfkRl2BU/iOn0n1vRhVh7HUEqdiYeSLV0fYg6sZkXFzoeh1x6ubbPoSyhHEprNa6Y7m0cES7F4gs&#10;vXGr4Lsxztoeg8dUPJdGZNX028ej1oxGfy3qALWupcWchazFAVNGMNuQIaHVdkdEcodiVWhxsQHf&#10;XU1Nd+uhUH3DUh9gQUop2o1Hxks/luH4+s+p/wDHJ/cVdACFQfYhpRvYEOLUfaiHBpMTCRGDKSCO&#10;m4TMm/l9q9QCfUxbU48fRhUr5WLYreJZjlTyr9y3IZl4kaPSisu4Eb7Vhh6jop4mZFQsSEEeD0xr&#10;hYsbHZ3258TSoNCAFh5nBD40IzcNhvIhPnpXYyNsSq5XH/cB3/sAdC0vyOX2r1AJOhMengNmPQje&#10;YgKjUsrDf9GG9q/DxmLEkweZjVcE8+zHOzD1HQdK2/RmZRo816V2NW3IQZ2xoDzEQny0uvC/avuU&#10;UsDyYy+r6pAEtqNZ0eqsVOxKckN4PgwH/XJjuFGyZdkF/A8DqPPgSuk1aciAhxsQPo6MdWHlIMoD&#10;ww1Mi7m2h66YtXNuR9COeI1CYT1HYD5nixfMvpNbdKiFcGWcin2SnHCeW8mFix4iAACZbF2CLLKW&#10;r99PM8yrKZPDeREsVxtTAd/6hMtyFTx7MstZz5662dCDGdQGEpt5ji0YGs8h6n22LA5Q8W9TLdCQ&#10;B0rQuwAiItaaEJ2YTD1Bm+m+iNxMtrW1dR0NbEHpTmMg00S9rjpRoQca18wOSu5VVx2x9mW1m0al&#10;uGyDY7FZkOxK8senEVww2DsQH8+4TLLlT2ZZks/geB2o/Bg0rsDjYjIpIMA8R1NZ5L6l+QpXQ6Ab&#10;8CY9PBdmO2/EMMPUQTfYj68GZFAsXY9xlKnR6YuSEGmgdsizX6EAhPM6HqXWipdzHdrF20ylVbCB&#10;2q7IfBiZjDw0TIVoGmxN/gJEJhfXkx8pV9eY+Sz+B4E8+z2UVGxtRaq18aG5lUqh5CVWms7EVlsW&#10;NY9Lfd5Esyl4+J7mpjUa+4x24jQ6GE9++oMrfXgzJxxYOSwqQdHpiXCs6MsvDEIsGq1gRbwS0Lvj&#10;eD5EZizbMSmp0AluIyeR5E12rYy+jFy3HuDMH7EGUhgvQ/uC1f7E+ov9w2oP3Deg9mHKQQ5g/Qj5&#10;LtCzN7PRdbG4QjIdDwOgVj5Exqlfe4iLWxA/cya2BDr7ESgv91hl9RRpVaUMuvVk0Jrpj0cjyaE8&#10;BqEwmEw9u4D2iI/6MycYWDawgqdHpTZwcEwlLl0DPtqSXWmxtwDZ0JRWK00YuWGYqBHx0cS3EZBs&#10;eR03AjEbAn0QU5g/j0OysuVKAb3HpZACRK+BUECGs1vzX1LF5Lse5W4dYzvU4X9S6sOkI0dTZhJM&#10;oo5HkYSEEJJOz0JhPeID2gxH34MvoWwb/cdCh0eiOUOxLshrBrph1cm5GZdvBeI9mYVe2LGZDsNB&#10;Z5C+ZRQrAlhDigueM5MhAI8S1yGIHo9m/wAABY6Aj0sg2YmKpTZMxPRBjqLFKmY5KMUMdgPfqDQH&#10;iWE0vyHowWoy7l17MSF9dNSjH3ombCCE78noTCe/c3AYD1B6CJZ+jLKlsXzLaGrPXUqZFQcTLbDY&#10;+5SgrTUquWzev1Mh25BB+5sIkp/jsw5iqxUwMt93rwBMqpEAIgwwUB3D711Spn9QYryypk99KkLs&#10;FgqrQeRGpQEMJcodCJiNyXR/UQcLiP0Y7cHH9GXoSAy+xBqxJXaa24PMi1CpXqFLHQlOOF8mFgvg&#10;QnfUmHuPZuA9m+iuVn2uPMuxCPKQgg6MMBI8SkqHBaZFyhPBmMnBImntLfoTKf0o/cGlUCW46aLT&#10;BHkmZfllEsPFD2UX/T2DA213LrjZ0xW1YJlDa7iHmgMTyNGUfZaVlw0wYRta2f1EtV/UNgpYiW2l&#10;231qqZzK6lQRn/Q67hMJ/HuAwdB030BIiuD7ltCPLcZk7BlsF4mYticdQN9S/wD6EyAxQhYS6jTb&#10;mEPt3LByvAmUeNcBi4ZI3uW1GttHonlBG9npWeLgy0ckMxG2kQ6crGqJcMJlOFWPkrw1+yIrsvow&#10;+fJ6KpY6EqxdeWn2oIzluwmE/lBgM313AYD0Dke4CDLcVH8jwZZjvX2VWNW21i5v9iZN6OuhMJxx&#10;KwVAOXmbYNBR0GTYPEd2sOz0qO0EK7fUtxii7J6U2K6gSutUB1LrGNhYQZj61HdrDtuoUk6ETFJ8&#10;tErVBC+vAhJJ89D0JhP5d9AYDB2g9AdRX/ub3Hx1fzHxHXyIVKnRE0OoJU7BgyLNa3CSx2ezUryg&#10;ihZy+/lLckuutdBsejK73Qx3Lts9UrZ/QiYv7aLWqCGwD1CxPvtJhP5T2AwGA9AeoMB6A6geB9wq&#10;rjREbDVvIjYbD1DS6+xOJmpozU103N9ddACYtLtFxCfcTGVZ9qw2H9QsT77dwmE/mPaDBNwGb6gz&#10;fTc3A5EDiCwzkD7EKo3sQ0IfQhxFPow4kOI0/wAVp/ivP8V4MRoMSDEWDGQfqBFHqbUQ2a9Qux6b&#10;67m5uE/6B7twGA9++m5uAwEiBzA5nOc59SCwT6gM5ifUE+oJ9QwuTORhP4CYTN/l/8QARhAAAQIC&#10;BgcFBQYFAwMFAQAAAQACAxEQEiExQVEEICIwMmFxE0JSYoEjQIKRoQUUM1BykkNTYKKxY8HRJDSD&#10;FURzsuFw/9oACAEBAAg/Af8A+XSQhv8AkuycBzXZfULsj9F2Ll2D12D7OSMJ4+FGz+p2scegUSLB&#10;hf8AyRBNP05hP+mwuX/URPk1Q9G/e+aZAgt+GarNH6WBds9OiPPqq7vmVaVatpTeq7x6lNjxR8ZQ&#10;0uN+9feKw8zQU+Foz+sJRfs+Af07KfocWH+iJNN0mPD/AFw5qD9oaO7k41UxrX/ocCnwXj4Uf6bq&#10;p8VvRtqDHu6mShths+GZT4rz6oNmqslWARctpBqqtUteSLQqilJTcFXQkUWprnMPKxN0l/xWrSYE&#10;KMOkinMiwT8woOkw3cjYUW/0oLTyUWUJucQyVd8XpYFCayH9U97ndUGouV6DfeKqnJC1OamRXj1s&#10;URjH87iiTDPO5Q9tubLdQ/0XEDYELxxTJTiaW/lssUBrIDMoYtRrOPO1GxG1S/IHNTXKU1De+GfK&#10;ZLSWMjt52OTYxgP8MW75qrWb4m2j+iYMNz3eVfaWksg/6bNp6+zdGDT/ADYu05Ror3nmrlehZrN0&#10;Z5B5JwLSLwdzl7sbU0yV/RQYrmcsFpmjg/6kK9aJGDz4HWOTmyPP+hITHPcfCvtGN2kTCBDWhQ26&#10;LC8l6M3E4pyA3EQA1RMAoNaWSnWCbKuRtfkTgmlWgqOBHZ571Ai1X/y4iiNl/QENhe44NX2nGqnC&#10;DDtcVoTBosHyXn1V5KcZoWbmCwvPJOeyF6zWmuqRsOYRxNmo0EnkmaO/1ElHZVJE9QxakjK5feX/&#10;ALVOtVMpoxYs3CaY6IXsE6YMPZ8RsCrw06DWbmy33EpqIUUCPB8L71okXs4v8p6iNl+eQ2lzjcGr&#10;7TjCAzwC1xX2ZBGjsxf3yjNxN5KcpS3eZkE8ThC8jBQoMSLE7r2i5RoLmg3TRRrPmJ3qHAa1wEwc&#10;V4rKPTU50dCvIF5TQ7gFrk0SAuUSI1s8zRAbJw4gMaBauzDB5iuya/8AS5RWFjsnb5tiuOC0tvbw&#10;szeFoUSuMWHiajYfzmJ7GB43L7Mhh7+9Feoz3PcU5DeNvcZBRdK7NngYnh0U+cqHDa3oFK1u0KMh&#10;VWMl4HrNEEVNrU5Ci24Lks2mj0onYwSTr6qdaKpoiCbjw8qAVGbPI4hOtHdOY3xTPkmuLHDELTGi&#10;f81qBrMNzh+bQGF3PBaaRG0jusRNSFgxquCG7beVpLwwZBQAS5t81kUO8KIMIAiyblEjmWQsFBwM&#10;6BjavKj3mlHAyp5UEUclk4rN1HnWTQvKs7EO60K6QQcbbXUY6oh1mETsvR3RQ2goRsN7XXJmy/wO&#10;R/M9J9nAyxK+zGNEu+nuL3nEp1p3bGVWeN1yhvc+M23qheF3hY5G5wRwNiN7DZRAgucHWghRYjYf&#10;1RdWq4rxNoAvEl4HUeadObaGQmuDhintDTOVlHnKzto8cRZLOxSsnOjF5XZ17JZJ9aGeagvrsa2/&#10;Uwvd0TbALFFh7QHGL95cUVpNowfiE3bhm54u/MGNLnG4BfaT21sGKFOFAyzVwTd1DZJnjdcovtX8&#10;7kFGfLlioTarHGYCcbH2iho5FYP2aXGQ5qFEa51zpKfeo8Dl4hOiXG2nlT5qPMvKsmleadGbkbmi&#10;jwiZ13DaiXUZNKA4jaokFpDRIHFMjVmTudfunWptoTNph4mG4rQeIcUE3joj+WwWzzdgF+Lpbgoz&#10;pnBuATvlvDxwrPROe0OdcKIY2mcXSht7TNNtDhNHELvMch3hNQnSfKxRojnHmaMkO80LFws6qMKr&#10;QJX30C9rbaedHmXOjmp7cOwp1zhJdqXyuBoB4LSsS6jzSUSEx2zbMJrDDLRPZOoMTam3NEqM7E4X&#10;2NoadiF/mhujxSP0qIxzD5rNy2wpjnMe24hRquj6bg/uxOqjMquH5WNmE3ietAAMTE5Jzi5zryUb&#10;TvYTyw8lXNac5rvCx3VG4qWwbWmh17LRQ3hiWo3sNDHMZCcZ2qNEfE+gUBlVhsKj/h4HJQ3BwOLU&#10;U1wiRcGhRDNzqWiZYbl2EMKIxrapnYoVU1r5r2Y+FRJVjkoLpFaSwsdmLl2/0K0Rpc7xG5PM3OtJ&#10;Tjx2to7V1UurVKBxRLNQ3usFDeGEJeqbe94TbmhYgWdUeJxUYVoxttwojMa9vNaLN0LFuI3LhNH5&#10;r7R2oY4IveYrHwXcMVtx/KY2xo7bzmvs7YhtsLxQNwwFzjgFpUSr5WodoOdZDbhZ5arj7OJYaGjb&#10;ZaKMJyKCHEzaCwiCVBUSO2eQtKhQn3zrGhj3N6FOivPV28jQZvImTcUyu0tE+KkGRGK0ppd5wu3D&#10;eokoR7Z3K5RD0GApb3im3NEljcF4nI92hp2WcSeNiH/mhlsV93JR9qQmHSRTbpzG5NoTblFb22iu&#10;4oRWgu7XRXfNn5Ppmxo7c+8tD2NHFlmKwTdwLyj+K68qK8NHNQXh7eSi8BFs1CdXYDYRquO3DsND&#10;B7N9HfZslRHBrcay0dwc1jptIUJrYaix3u5T9xbEBaLgWp7Ie1iN0b7hQ07MO/qvEZ0HuhXxIrkL&#10;xf1TjIBO6DkE147Y3jFG4IXE2KGJuctHfOM0Wg95RGlrheDuGfJQ7Wnihm4rQOD+JCxZ+S6bswW2&#10;gHFQdmAPqjwobl11YUMtqWkLiY7iaobSGnuNUd9WIRstCiCTm6mFzuibaHCYRvw6p17TIqCRtXzU&#10;aK53+NwSFNSKqqyisqympqxVWosUiqyBnuIb3NPJRmB5lY4JxmSZleWgHzOT/hogd6155J8MSAsI&#10;vWjkxWDEcQTzPCtihinj2zvpQxrS9nE9VTLPcNvUI23OabiFoAsH4kHFn/5+R6ZZCbaAcVC2YDfq&#10;jchr5rTBZhDWjj2WIyQvCHELHDmim2QHm/wqCJkjjN5ogj2rL+erpBJq8ChexZyv1y5NE1ci5Q4b&#10;39GkpuivH6rE4wmfEomlt+FifpMU9Ai+MfiVWKfjXZP/AHrsn/vVWKPjTXx2/Em6XF9WpmlMPVib&#10;2T+j07RXn9NqiMew8xJBysKIQdrxmiIwWc02JItE6hvTr3lNuDQvCFDf7Z5Tr8VEsDRNHvFRh+gU&#10;M/GfdyWdrnIwwYcpSUM14P8AjcDiUE1XD68loIkR+NBy6fkOlbMFtwOKgGUBuXeRu3LbapTPUZJ1&#10;oKhCcF39qHCbHBMM2utCiCbXLSGl7RbDIRk2IO7yohDYdxcty4poRKgwXxDyCidnBHMqPGiRDy2U&#10;zRWTzNqa0N6b9wB6qJo0OZxFhUCLEhHntKE6HFHKxR4ESH1bYg5Ob8kDrg7bRJwUUTa5MLnOwrYU&#10;QzY21yiD2LD86H390ZlcUSIUOI8TszRCPsWfVQW1nSmnCTheDrt4lCNV7VoQk8fjQcuY9/jWQGG3&#10;mtFshsFUkYo3BDXhNnnyT2NiOdxErQzLyFFpae8x2IUMzB+ieJg3plsE3clF/DdccqLojeFyLHMD&#10;DaaNIcKpF2ahzqTsnrC00QIboh8oWkPbBGV5Rh9s/OImNDRk33c2hOgVHZw9laJHD/K9aRAezngg&#10;U4SQM9SG4tcMQi5p5lqbGER3eXeub1Rda82lQxJrVEMmtXduY1RR7Z30ognaPGRQ/jiKHsxhjmnX&#10;iw644lCMnC8ZrQxJp/FheA++3Qm2uctC2QBJxGCwQ1mCzEqIJtNzhcU8Bpdc7OmMyfPFQJxoB4mY&#10;phmCogm1y4oTuFyjHbbwnOnR37bL1GfWcc9QptqcVBhEM8brlpT+2dlgoMNrG5NHvrmgg4FMb2D8&#10;4aYO3hjFn/C4SE4JpnqQnlpGIUYjZyRxFlHCxtvVRhZ3BQy2M+7knWk3rDHohYAmH2sS7kvw2YF2&#10;KitqubrtvTLQbHMNzgtFt0eJ/Ycve4Ym5y0czjOFpV5N5Q1IXqclBj2+ZRpTvsM1Asd3gb1EaHCW&#10;KFijn2g4TnRDtl3c0x0ntvY69ASnREE2lYG1rworGxeZvUJjYQOOKNp1BaU4pjKkPxvsCf7eJm9C&#10;78ijQtrxtvWjHt2Zd5GbXDAp/wA0NRt7TNQj1GSjQmPLbphBRPQZlRDMk/Khw2n3dELVpXtIpuGD&#10;aNJeIZHC/FX0OuxUCI5zsSHXJ9srjmKW+qeK8CJY9iaa0J9rH5j3qOPbv4QnGbnHWbo83Ymd6bAk&#10;c5ou2e88qEy3xG9PE2m9aLNzMW4hCwhRrIw+tGj7MZuWK0u2XexUJ4c05URxWc7hAv1SrgoDJ5uN&#10;wUf20XncNQ/kceHtYPHEoXt4OYvCCNh1ILqpWkQXA5sUKHEceaino0XCgDYHEU24WURnhjea0Nvx&#10;uUV5e7zJx7OFgc1pUTsp8L8CnxYrvonTOjvsmoERocO9mn2lpwpFy0g+yfwnwFPvH1940iyDCtE8&#10;SncI4RyRvOuL3WJgkAnzLjgFBdWFGjbMXFua4Ijfmn2Rm386NHG13m5qC8tK7KUbPBRHVnHHUbfm&#10;mgvecBetPP8A4goTQxowH5Uz2MbxDFaQyzB4uKNoQt1odjRxOyUIWD6o3BaI2sf5huUd9c86NLEm&#10;91maAkAnWPbwuyUfSIjZGV6eJzsCbEcByKNJWCiWR2D2Ts+SdYRePdmY/wCFB/BhWWYlG7WhibnK&#10;A6u4C1pUQVSDIzohfitwzTJscOJrk0yiC9lHDFFzk7Ze20FXRW8TUblovxSu1CsFBbJuLzcFDFaJ&#10;jEP5bFYHtN4ctBnEZjDxCuIVxy1HXYrRbWHFFaMfZDidnQ1sycFpIBiYNyojOlkMSoJmD9E3ZjN4&#10;XrSW1Xwjbz17iFD/ABWWRmj/AO3u3/uI4/aNxEEor7A+hvIq6K29tHBFFzk7Ye25yjybF+holtst&#10;aVD4gmDs296WOpiitLmyDeG4uUJoY0XAfmEP2UfPNR2VHBO+eoy1h4mZrRqzGHiJvohNrOKdtRjj&#10;lQL1pdp7pwkr4buIKvNpuleU4AYActcXhC0XOb4goNsCKJsP+3ukayFC2j/wnY3DILE68YbI4RRB&#10;Jig3jEJjqrmqPsxc8DRFHQ4hOE2YPCjTssBOKdcAVmdQXoAucbgtMFaLgzL8zjtnkcQnbcE8MRG0&#10;asIdTkoYm7F5vNEOUSL/AIUP1bkVEsIta7JTBqmUxdTUkAJ1TedcKO6TH8DvA5RBJzTI+5DFMPmf&#10;13Aaagvdgo21Dw5KE4OByoh+zi55qM2RwK0s2YPQtBRE0FBM/GdRt6hNL4jsAokn6QccvzWK0OY6&#10;8FQJv0f/AOivCBph+ozULG8ZKE+o8ixyjCUQXqHd3m5hQQYcPHnRBZPN2AUT2sXM4UQh7J5t5HWK&#10;+S/9xBsieYZ+5PwsYMyrydeGLT9EGTbK3mtD9YaaSwi9pXBF8JojNrBQ/aQv8LjZkU7R3T5OUJvZ&#10;NOV+o29QW1nOXFGdxPpj1tsysUJwcx1zh789wAUFlbmVXDegRjOXaO+aEZyJa7qFEYR0TYgnkd64&#10;TBvC0IThd5g7qFybdS21p4m5qEZtKGzFbwuUQSc2wptpNwWlmo3wBQ2hrRgKYPA07Rz18Rcm2ysc&#10;3xDJQrYEUVmH3BuKh/hwrAjedcNDgbwoTrcW4ihwqvweE8bOD2rStpvjUN1ZpxCKh2MiYZHVbeoT&#10;az3IbUV3E/UiCs2vIzX2WZtNrtHdceiPso4vhPv94LpnIKEyr1Ud5me7RCtfnknuLjqNh2c7E94b&#10;0RiPK2vmqp+aaXSynvtEGxe+GMFghTfCdxNWhYi16aJMxeU0Vn+N19DztG5ovKcJHJQTtu4jkmCT&#10;MXlQZmOLa2aIkRrDFOdbxQuuSdYRYd+fxIuyzovnuYbqrlpOw/POh7Q5pwK0Tab4FDzkWGjGepim&#10;Cs9xsTrY7uI6rOOHtt9E3vD6qMzaFzxxBRQdM0Ud4cbVo8QOzGI90vdkEXVW5Cg8LbaIV+JpCimo&#10;MgmsE89UvaPVdsz5oRmH1QI3hWij2Rtewd1YIUx21oc7QocqsrJJxkBiVoYrO8a0ol0Z908FCbXj&#10;v4Whaca7zbUTRIDBOMgMStFtnxHA6xTTJzTYVD/ibMRuTt83FF1YQ9kSWesL1pbjb3GqHXYeq44f&#10;iFET2kL/AAoLpijsmVx3pWp1gCZwMsGpeSow9u8WeXXd/wBpHN/gchcaIROj6QLokNfakKszDSId&#10;3qobw9p7zfcYR28TkjTE2Z4qC8OcbpJxmaSNs6hdWOQUJobzKfEdqQi6sclEdWdid4RMFQR/07z+&#10;xHhOpFYXy4FEMmYMFyjizuCgDaOND3VongCe6TMGC7cZKKfY6Rs9DgoljmmR3r5FztliPXXeLG8N&#10;JtBWjQ3OF9mCfAMuVqguqlaSwtOYuQLn9AoY7OFjz1MFpDbO4DuIjazXXhR3l8BvC7wKG6s11xFD&#10;hMG8FfZT+zcb4J4HLSW/dtJHcfj03+OCNpO4N06Z1n5BVqjchrQ2zcUbXm876I2sx1hBV8F1rHJ3&#10;pqPOwy8ZoURHBrRiVok2jxlOdMnE7oYIfis2I3+x3gRNjVidZotcZJvdCgMdV7zmpsSbcWuUpVhN&#10;AX0FtR/iamDtmeVPaWnnqC5OHsWcXNNsAsA3Okww51aYOIX2bpNdn8mKo2jvgRWcQN1MdkyLnC8L&#10;TiY2i92Pi3qobg5rrQ4b3Ce6ESwZoxDLlZrtEm5lMFuJ9wii+45FRrHN+vNHiFLeE2OHJMM2utCb&#10;7SLkMFGd0GA3mIT/AMKMKjk69plu4g2W2N6o68V8ondmhQ5knZtsQuCghpq3zUb2bz8kLQnXNCdj&#10;T3iofE8yUPC85ndQYJeOz9oG5LR31h/jVeKzTeCtGrRNDcZvheDooTqzHXHeYB3uENpcVHMzkhYP&#10;coY9vDtbzVxF6bSyIQw6zQSTgFG9i3+5QwTFlY8lOvFh18eB/XdZpn8MVn9VnrQxWcbgozHMPMJj&#10;6zPCVE9k/mhaKHsk7xNvUP2rOV6hvLc2uTw0DGrjSaIzfaxLuQ3buCI0wz1WgRTosflcVp+i1pmQ&#10;jQ7taH/2UU+0Z4Dmhcd3mnXts3rWSGZUc1zlgmCQ5e6wRsv/ABBkUeE68GE560uJ8DFBhhv+aHOD&#10;RmVoz6wdfLPWGCN0QS9VjuYx2ITa3Up17zNZazu7YE9ocOagtqsnYBRDfs+E3KN7J2eCaZjlRpDO&#10;EcQvQp+acPZQ9pyG7hPqF23NfaPs9KbcTdE13ibXCRUQzdCtZzbvGD9W5aC7oqlUc1FiT6JsMTz9&#10;4iCs1wkQnXXtOYRvGoyHVZ4nXKOTFdlgmNDRkKdGhWiys9RXviE3NRb2YlMB15RvGti1D+IJ+u57&#10;8U1z0WWsLysZWo3FaNF+FyiwnSzFophvsywWkDsnZ4KE6s28kal5K77rXbx/AfZk5TUYfpeL2qzT&#10;dHumTJw1/wCYezO8ImCm/huu5a7zWcO6UGgUxHS5J1gnYPeGD20K1vNBZ0uO3D/xQ+KC/wAAtKMM&#10;NhOMudBfVa69oUGE0HPGho2Iv+db0WI227jMocLdka5Gwy00AgyoKMOo44sWjvEQZG9RobmHnq5J&#10;42IV3XetviPDQvtRlaF3I7bVAiNiN5a7eLtZhdsVXn1Ccxh9FFFXoUyMPVNII5a7xMFG1h4TrCwo&#10;RD6qbfku0q9AnGZR7x95YPYxrRyK+VLBOyRBxRf2bPCyxQodnjNy0h5iOyF1MZ7WDmtFh1z4nKM+&#10;eQw1/CU3hda3prnuiq3qdw+HWBxF6bEk4DhN6DiHEzsUaUQKv2bsnJpmOVD2hw5qCyq91plqC1zi&#10;hfKbuu9bxN2m+ie1rrJPYcCtCixNFf5DYoj+0eBa7PWadmAPqiZLQ4Bi+bALTo5/+OEvurT+q1aH&#10;7CLhK4ol0KMwycAVFDYg+qLuzdk5C3VbxC0I2EX7l1kP/KFg95717OqNjmlZ0vhh0VhxQoixBPwi&#10;0rRmdmPEb1Fe5550QoDiPko7ZEidhnrZrGHsnpr3EjtH72DELVpEKtzamxgDk6xYTkKck4bEH/O+&#10;e6QC+z4ntT+IzuvTndjF8L9fRNJENsQzLXBaXEdpLudyhtDWjBtDHVScU+qJmxrSSAmubX4Xtnah&#10;dRBikcsFpDJeZqhvDhyoMBz5YhydBit+qe58N3iqKFpUJ452FBzT66oZVGZsUTbchqueweq7eH+5&#10;feIfzXbw/mmxWH4t2NdnBG/yvlSeB1jkw9s7JqDuyZk1Q2PiE5CacGwh5r1GivfyFgUGA0c7zQL4&#10;Z1slOx4l6o6uE5lTmAao6BZ+5ZqW2/advvKuxY6I5sy8i1RoDDzlIpkaK9hua8zq7vQTaOOLknAv&#10;cTa51pUMSAaNSG9zTyWkit523ptxOqHELtXqvPqEGwj8Cisa0h0rEbE6M2eTbVDhPd1sTGMZ9UY7&#10;vhsRiPPrrQ4r2+qiVYg52FP9k7zXIWjWAnuO8NpvVYhZ6mlNrPNtQ4JjQ0ZCmNGYzqVCD4p+QVRr&#10;GO+etmsWmabwRWh41XMfsw5NcsT7lmu6DWO9dFru8LLVo2gaTF51ZBN+yqoeJWvUbQXxII+YVRzK&#10;w4XX7vRz7V3E7whBHxBR4rYUOdmZX3iL+xaJpDYh8DrHJwkReFkjCHzWkaFErm9zIkl/1cL5OTPt&#10;KIz9cJQvtTRnfqm1Q4ujROkVfdi79LgU/RIo+BOY8dRRBNWu4klRHuf13zHTZiw3Jtjxe075okyN&#10;thZUuunQ9xc/wtUCABzenxnAHBtihwnvOaiuZDHzKeXRTzuUMSY4TA1hjahx6M76aovi2lZe5ZIj&#10;i2Ruo8RrG+ZfZmiOf/qxdlq+0tMe/wD04Wy1QdHY3nKZ3zbYz+BqiOrPfaSm2k2Ls+2jA7Tjc1QI&#10;gJlwOMlpUWHBZ1mVoUORN8V96c4lxvK5a7XuHRxTdKij4129b9TQVEgaLE6wl93YwDCHYE2YtlI7&#10;/wAI3wG3B2tTAFZqDEYA68OUeM53JihwGzzNp1GxWmK03A262SddGZYje0yp8TgELoTPcsliSsm2&#10;9dxGitB8ItK0OD92gn+LFvWlOdpUbxRf+ELBv4ht7rc1H43XDwijmsa6hH2sMAHonNOkRRxWyana&#10;CPR5UDtIUsIl29zJ3+ZlTEBIdkoTw4ct065wkUe44j01IrpRG2NJ71MWKxnUplaKeVygw2w+d6ix&#10;3ncZOCwftinCtNeaXuWawBrH01j2rnsMiGsmtE+zo8Tm/ZC0jSG6LD8EK/5psOvE/mPtPuMQzceF&#10;ma0m/uswbSMCFF4ZzY3MoND3v2ohUGIYTXWkSmoYdpUU3TsC0/SP/DCwTNEimfnXDEd/CfIpsCEX&#10;ufImqjo7PhJC7F46PVaK30BQ0j9zCmxoR+KSbUd0eF2T/QTTmuHUUdd/nbT4Qoby08lEba0cQ3QF&#10;kQSK9aQmx3S52p2kOA8tiDHxD0JTdGcP1WKJEhs+qix3v6WLsK36zNaOGtrCbRcFHhOZzw1cihi2&#10;o6nCDCLke8Z+5ZI4CqNbQpDSWXjB6/Djt4oTrwnGQ5qFGY9zbw0z37jIZrQR20Xxd0LSH9pEOJ1Y&#10;j6xbcm8ERsvVMNrH/RGrAjRBIA3TTodaffrWJko+lnK0NUSDEM8URI9odcWJ5rACQBtRa0/CFdKk&#10;gimVE9YYlZCnnRmZbocUPbGpNHtIkxO1yZo8P5TQEtUCcjIpgNl4cE0SbOY1M1jBdWFOLgIY90/m&#10;GtrRn1WhQNGbo8IfxonGVpMeLHP6pBaPBayeIv3MZ7WNGJTdLhfNfeYX7wjpcH94Xb1zkwTWh6Mf&#10;1xVpUfZ/lssamiQ14vC/hORTuNzqxQ4Cz6rjMMTbWyWhtZB0k54omIzNznyCixmRTM2t3GMR8tR7&#10;KwUIzleDeE6Ew/Cjo7fSxVXt6OXbmqDZK9N0j5sQiwj9FFAq5g6mVtJwCzozE6IL5uhmThuDc4SR&#10;vY4iiA0GrfMqKWETlYsW7JTzJovKD3P/AEtUMOFUytULjaJhPjukcrE4zLbCpTLNpWQ2VZkqGyq0&#10;CVuOqf4rEe6SKJfjRpz6boCYbfuOSzQua0DW+0oDouit/CqWtb1Ch6TC6EyTtJhD4woNaO/AMCif&#10;9Ho4M6neOu8ya0TKi/gj8OGosCG6WYX3SGhokL5KHCYyTsG7oKI6sVpAnBd/aVxQ3gyeLiFkU5zj&#10;1KynuPFtavLUhktrbQWOPVRLgqoZD+upkJU+KyjMrII90EqE+rEmTNP2NIHdz3GEQVlkjc8LITWV&#10;q8QITr22LxCaOK8LiET5lFjQ21gRa5F5MNpsGGtOQcaq806PIX7kLvxGz3GazeNwwMhRsHgL7Ugu&#10;ZHwcXbD1AgMbzxpaQZZarDx7T0FyFORG9q1mm6eFPI7jwMGr0U9pjqW8UO1eqFw2jq+I0+tGVtGL&#10;tmhpkRcVpFrzjnr86pWYUMyc20J8aw4NElg8SoBsJnYoLpOCOkOlysTjMlAy3Fxa4L+ZDnR4ILQs&#10;zuDwi0oXLJx18yvC0ncx2B7VoOk9pCH8KMoegNfF8Icozm6FBybeoUzO0udedWdk6regozb7nkNf&#10;NwWVmr5l3a5B6Um4o3AWdFzlq8qcGiVGQlR4jOnJg1/BtajXSIxT4r3dXb3msasqMpD6bk3xP8UY&#10;PE9xkyW7l2cYXRYdhTmN06DmLHqOIsB2T2Jj3RDk1qMLs2zk22+gcREh1QvLJnrR5aeXuHl1/DtL&#10;Nx1fESV5ijxQ7DTjKS8x1M3amZo8Ro/ltlRm4Ia/iYVkh7j/ACnkUebUdEeyNl4k2P8AMJsVhQqH&#10;1URkmztKFwo9NfkuYG9lMgigXwzI0XsZ7SIuVHI0+U+4ZNGue5D1WsIbi43JtzRJBuy+/qiZNfsn&#10;Uiw3AE8WGpg0U8qeVHieaJTqitufC8hcvcZ3GdHmK5UtMiFpBlEwdnrPaHDmjAYuyl0Km8eqfpJY&#10;OabaKfE/e8qDwxv8p+FwzKj/AI+kGseVPOnkfcOQ18XEM1Mk9kRv1C7Wr1CMaE5pvBWjPtN7Q6a7&#10;w2Sor2sHmUMOifQJsGpWxrT1MzKnxGgYmjJhplhKe580/cs2To5lctXSj0frvdIDErRRWPjKivrH&#10;Uzed75aL6jgVpA9nCFZkKjzUeankuepLd9Nf+ZEJ3MOUnZqI4uOtnbT4ROjwCdGMR0qfG7c5tBXP&#10;3Dmj3mLmVz14h2Jybqjai5YKK+zwi7W5ne+Q05so81HmGp5jv+evkyZ34xMlkJU85UelGQrU+We5&#10;zZuW3uMlhZLcHvNIWTiues29xkm3NGr4m63NeY73yGnMEUeYUcxqeY7/AJ62ZQua0DUgQ4cUytaX&#10;kPToERv6XqcdvyKGlS/VDQfDMLxzkEOyd0iBdi70tToTx8J1MracgjjbRnbRgzZFHicAhgNz5Ny4&#10;bLAh+k7jOa82u+4WNoivDQocL2YvneVCPUZUYtdrc15zqynJC46/kNPOjpTmKfNv/MdbzBc9TzBe&#10;Y0ET7NtaXNPfWa6wtdcm3B1iDiEyM8fEi6JGndXAspyEqcTZRmsgAvCJrxOJoy2t15dyeJ20UL2b&#10;W48y5DWbeUSGtaLSVoon5yoji4nOiF6jNMseL2rECev5975TT56OVPlHuXPWwY0u1fVZk0eULzLz&#10;GjJh1PGaczOjnOjEtkKfA3deXU7N0s5anOZQWYR7pI1uSBltJ8SsTisidWrWIumor58sNWGZOCfs&#10;xZWtzUrjLW8+98pp84o8pp8tOYG/562TJauTSaR2VSwHtblD0WA5wxY9ZmjJmpkKcGCVHhbR430+&#10;N+68modqEb2pga9p5J2jwj8KOjtHSxQWEE2WmdMBzJOvDrFUa7o9HR3+lqdBiD4Si2VPmWYmsnlc&#10;t22whOvOryXQ73kuZo8wo8pp5U+XfDX8bwNXJhpziLIErnR5RTm4amZo8RowhspzbPdZM1WcPebg&#10;VC9Wm8bhzq0TwNT5BmDRT5gjgF5yuXuXiZvsnGjIryhcqcqc277kdfxTcdU3Vao605vKyYacyBT4&#10;RScBTymaPPKjxEBZADdZABc9WE6RC4YjeIasV4a0ZrRdhnixKNpNPJc6PFJ3uWRWZlvvOafIKOZo&#10;ydvZUzXI647sMaj21hJO0iKAO6YYl9E3SmerSE2LBd8ajCwGYex4NVMrxXxGyrNbsgItcPSiHbEr&#10;B1XNPaWnI0ZmVPjdRmVkpyqtJWdtHmnu/Prm+Jbqxnk1TYDlrdUc1KVeC0rI+48kL2uBXiAO9/1D&#10;T5BR5jRk6nnvvLrZkIDluWucOhQjP+acQ79TQUYME/BJEAVRIAUYm2nwidHhtoxeatPgbushNeJx&#10;K5ao7xkhc0SojRWtLrgafGNa6q0lZlY9nV+XueS8sjvfOafJR5qOlPm33l1sjNc99mUMBKnAGVEu&#10;VHxGnN0t1kw65ubYFEdVaMStDs85T3VnHErSNqFgcQmGbTcVLgdPWb3WyHVYrwRXNWY9yzXgdvfP&#10;TkJUc6OVOThqS9w8LSd/lbTkEcTR4raMGCpTi/a3XjdV14ftIpEzJRnzHhF2pxQsWqEazXtkjeLN&#10;W9q5lDigxa3ufojdFbLe+anzGjkKM201qs0dI/tRivVd6bFeE2P82ptVyfBf8tfprdBv8hKnF1lO&#10;QWS8biaBiZLwtA3QwFYrLeQ7je3ApjaocZy1R3jKg95lYLL3KSHccChc4T3nSnJ9GbRQTKwrtof7&#10;kHs+aG4iQm9VAiEeVyiMIGYtGpzGt4nakqZ7jxmn1o50Y1ZCm/bG7wbshZ+5d6MZ0G6KCxeF5Hue&#10;SPFD2DvPKKfPRCh1hJdg5djEToTx8KtCDz802M8fEu2n1tTmsd9FFgkfpQi1f1WJrg7pqFM9m7lc&#10;nt2fELqPMNblqMY53QKoGjzFRIwHQIxnn5KvEVeImx3j0TIwPUKpW6FRGOb1FHlp8FlHhFHjfT4G&#10;z3Tu40lG9xn7nLaYwE0DuOBTOGM2usj7lmnXRRZ13nkFPrrFoRhMPwrsW+libXb8Shx/3BNqP9U+&#10;C6XzTHFp5WJ8og53p84budyFopNoWi2HwKI0gh2tk0KG0uPJRXdn9Sqlc5vtQEum5NqMOR8tiFBw&#10;XiJo8Ro8DKczV3WMUy9z8TgELw22nvwHdm5Z7uE3ZzNy7WtEaJyA1vVNvYQUzheJjd+SnR31a19k&#10;12w/YF2rP2KvD/YvZfsToUJ30TtFYejk/RHej06FFb9V29X9TZKHpEJ3RyFESEx3ooZcw/MJoEQe&#10;W9NLm5scn+zic9TmdUXuIC0h0/I1Q2Bo5apsTo7Pmq7ndGqrEPouyiKpERbECrPHwoRwOqbGYfiQ&#10;tWMpCnMTowrSFMpF9u6HDBFX3LNeDaXgEqTaIjZjqN4f1BHFYTmOmu47UK7pu4EF8QVJbIX3SIvu&#10;p+a+7/3rsR+9dh/evu/ycvuj/RHRIv7U7R4o+ApzXDqNSFpEVnRyc9sUecKPo5bzYVDjsme66woK&#10;KwO6rRnfC5aWDLAnBNMwaOurgHT1DYEz2ruVyY4QhyTjEifMpujv+Ul2MupVRo+JbH7lJn7l2bf3&#10;LsfqjAifJOhvHwpr3D1UR1cTnbRmZLJeFpKONtGa8LBuXXME0695J9zd3GyCPedSbgVkbOm5hwrM&#10;zYFpL6x8LblCY1g5UAcNh1gLl3Tsu6IXH3QtBT9GhO+AL7s1v6bEx8WH9VA0ljh5wuxD/wBDpqNC&#10;ezqKIUZ1Udx1oWls7J3iFyhuDmnFqiNmFOvo5+bEF5dWXCyl2083MF6ieyh5KK97/omwWIWbpzGn&#10;0Rgs/wAIV29CmxHGrgaMYmzTm8bpp47XdFl7lknWPjGzVHebVd1C9dVrS45BRZQm/VVe0dm6mK8N&#10;UKeycU65wTr2mWrgUcE4+0g2em7a4tOBCi1SMHSvT4LT0ToTh0VZzeoQjsTXtPQ7lwBHNPgNBzZY&#10;VoscjlEToNdoxZaoLy3NhuT/AGUfwnFFC5eTV9KBYUGzeb3OvojxmM5YqDCiRedyhwYTPqu3Df0s&#10;TtKi+jpI6RF/eV28X95Q0iKPjKbpUX95X3p6MZj+rE+FCf8ARRNE/a9PEWH1am6UwfqsUN7X9DOj&#10;4jT4Gz3LrgJlYEyb0WfuWZQ7rdXFprhZ2asBjWgjCg2Kt2jsmqFKE3lenumTmqtZrhaEfY6Pyvcm&#10;8ES3WyvR4HbL0LQd3EbMFN2oWeWoE2K8eq7YnqnCG70T9HHo5OgxAq9XqFCiNf01o8Fj+eK0KNVP&#10;hevtRjmm5kXA0eTV8T6XGvF8DUx3ZM8MNM0aK/nUK+7Fv6jJEwm/EjpEIei++M/Yvvg/Yvvg/Yvv&#10;bP2Jukwj1EkHQnfFJdiHfpen6JF/bNPhub1aRS1xHRM0qJIZma0h9ZwEsqfh3LDtxrPRD3NzTUrT&#10;KaCOzFUz1TcbD0XhOrGfVAtE1o7J+YqJFMshdqRLIQ+qYJAJ5ALLQdY4o4J59pCu6bw2haN6s3UM&#10;2j6pnqMtciYolZU1cxOhsUw595t6MDtHZxDNQ4TG9G702qJo0J3wrsSz9DpKDpLm/qbNMdCidDJR&#10;NFijmBNGw0eN09wbAF3Bss90DqtVlVhyKda4362YqnqvXWAmmwnn4UNHifJaSyowfVNEgFEPQYlF&#10;pDBc1qexzZ56wvamd2/mFDM2vExvYX4veLbt1CiOZ0Xbk9VWYfhRhMK+6OP6VE0aK30U3j0XbS6o&#10;RmfNTY75FO0eEfgCOiMHSxVHs6PQjRR9U25gl7vFgw3/AKmprXwv0FNtDBLcMPtIt/IUD3O4v9o/&#10;X+Ia3ZQ6zbHbKDQNV8NrnZlNa0dAmjah26+BuUU7LrWbs2ALR7G4v3rLXFR9t+WAQEhQRVd4mqIL&#10;Dc7A0wBElnOQQj/3pxLhnejUd6J0Fp6J0A+hRY8KuR1C7dibFZ80CDQ8yAxUElsLPEoRYn7l2712&#10;xXaD9q2D8KMOGjBb80dH/uRgv+aqREa4+Fdr/aoTqw3UQyawTKf3rhkEbzuZbod91qmJSnduG8Jt&#10;CxFmpFMmPvQc53QKBo73kp8q3Kh0W0ZKs4+ilEPouwiEFNEhOzXuc0px9syx+5iOqhN2YWWe+PE6&#10;7ohbEdcFEiO6JkRwPVaRebnJ3p1RFosWkNmcGpxDWjNdsFCe13RQxVi/5TxJwvGsJpsV4+JRIrnN&#10;yO8hMJP0Wkurnw4ICQG6gnZb+IsB7o65gqhYA1R6bjvQ7+i8WrDHU5Jom83uo0Z1vecN4PVM+IZh&#10;QjNrxPXfacG5p5swblv/AChE3WU5I3kKWyNop1zQol2DaIbi0hd9tjk0W3ORuolJWb6G2s45LSnf&#10;AFDaGtGA3bfxn2MCNrnX68JlZrViN5ejxubP1O5dwusK8J1fFaKNGPJz99gVGPsH/RDWeYlb9SbG&#10;eE2P82oPhlVGno5dg70ToMQfCi1w9NziLCmiw2OpZeUO6FkJIamFW1Gg0jeyDYg+u8iGTWCZT7rm&#10;jwhHWZe5MuapVIvjCjNsweLjus0eFu05NuYKx3IQ6OWeo29pmtDa63iWlmZ8AQHs3Wt1oTC5xUUS&#10;cNY4orSDtfw3HelOhsPojAZ8l2UuhkhXHxIXNMtR34br+SEnMcoTyzleE+M2XIKGLTe43plsV30R&#10;uNhR4XCSeNnuuzoAmn8b/op2v9ybY4K6I3iG7gn2EM/uKw12lzHC0LSdh/iwKFoURoc04FaEZ/6Z&#10;TgQReDuBcFFsrifonXvM91E4XI8TDqu4H30Vq0UGyWGrKrCxcVCbLM4lMHtmWjmiJEa2IuVzgox/&#10;6hg/d7iHw7TNVWHo5dg5OgvHwosd8kx1mLTcokJw6WoB59FBAYM8UTM0aR8L04NcCqjh0coUIA54&#10;p5m7BqiXlZ6hQx3sOwhM9RludGNv8R4oGs78NlrlFZMYZhM9pCzF4TPaMJ4TS8VX4PbeniszB7bt&#10;dveKh2VrPhG7GCbfc7/lZ6teqAJTF51A6q1t67OdXHNASARsCFoKhCw8Y1xxBQ3VXtNidIR28Qz9&#10;1dDYfRGAxdlLoUDEHqmxnj0TdIHq1B8MqE6YynMJ2ih3RVHQ+jFErEnxUk+qnNEoWo6jYcw4TvRg&#10;OToTx8KI123HibmoZm068AzjuH7FeSscdZjZuOCeztGG11S9qhPDhyohw6ryiniqycg9NMwcQnCY&#10;OagOqDwHVwCiWd1s13bm9N5F4Sje0r568Np/VgENp5vNDrmpuxCyzUSd+zNOucJLwmWu29QnVXtu&#10;KOzHbxM9+LQnQWH4UYDF2f1QrhMiy6tQjtPUIFh9V2U+hR0d/wAl2D1kBTVCMJh9F2LVUI6FB7wm&#10;xz6hNitKFQ+qdCrQjeAdaFtaQ4ftTyXPcZk5o8Wu5wc5tzcqNA2X96H3XqKOxji9jqHXOsUGcWFf&#10;zCaazMWOTHSfiw3ph2If1OqwTLzJQrC4VB/vvckLat/RYO1ouxC/yoTarRQ91pvlgtGb2sR1nJaV&#10;a7BlEQyAC8RmoZaCc1FjNb0tRNaGbnarb1CcWvbcU/Y0gYZ/nELa0h2HhT3Fz3GZKN+uGOLPFgoL&#10;qrgn7EbLOg7EQXPatOYXsweoL6zaIUoUXMYqKKrsCMdXAJ/6WJvA0ybvnWty5JvCbW9Fi3U8Jmme&#10;oyo0bYAsLkwdXG5N2n4vNEQ24DErS9iEOGEENHYoHsni6SfDb2l0zitIE21bU26dmqziTHFr23Fa&#10;SQyPgfF+baKQ6PifAnEuc68o368PG/kEwbITodR+bLFo0TtJXZr7Qa5hweRJC0KM2sCtHdWhZ/8A&#10;Kjezi/Qpx2QJruixo5agvTL3n6LReKrVn4Rvxgm8Ytb/AMUDHUJ9m7iCaZgp7DM3ysmoTarRlRoz&#10;e1jHK4LS3dpHPybRGeGhQ3VmlMsjQtoOU5RnbJGuLHI2ELTjZ3YuXVNMwbiPzI2BaA7k6KryVjrw&#10;xNxTRWceMppmDQU4Ne0+qhEhngwoImCtDFmMP/hOe6pkb9XAKNsl4nM4NUpBxs6e4YFSlbI9U701&#10;Y52cDkmEOHJRHho5rQQQD3kduLi6g7Tzc1O2nG5oUTicZ9EckxpNpu3BvzTk72kDwZKA+sMRiPzC&#10;O8MYM1BnD0fLxIK864Ch/j96dGjisO9DzUM3XjEGj7PiFjrzDwctMg1XC8hQYjXf5oda7ujMp/E4&#10;zOoMV3G2vUKwvG3LAe5P6O6Zr5Ke0L9VkRzehUy9zjK0oDbPEaGbUU4ZLje5P2oxxyoh2xoljQjb&#10;EdxFaKP1MG4ImELQoDy1y0iUKN9D+Xfix/AMOqjvnk3ALBAa8Ns3OTtqK4bRWh2NxAwXDFF7aNDN&#10;WMLxg9H2cYXsNHBFwcok2uFzhinHtW+dPFVoublq3ucZBReOVZ3M5KJa55n7m3iaJt6ZIIXHVOAn&#10;RC/FlfkmTc43uKFrze6hgrxncLAo5rR33nKh1wE0LA47lthRUb20HI3haO+eYxH5VHeGNGa0KcOH&#10;48SryU/5bmFeMM1Dv7wyKOK0SYZO2XdR2YwvGdGjmppDcRitN2Ig7xojCYzxCY+uG46ouCjDZb+H&#10;1UM+yhX8z7pd/sVDbKfG3mjcdWdgNqbaDaFXLDjzUIdTnRo+3HNnRRtqO685UtNr702xg4nLRBJ7&#10;MD3k4SI3Dk20KG8scMWrTmz/ANRqgRGvb5fyZxDQMStDHbP8Z4QtIiF5+gVwQ3ENtZxUZgiPeNqa&#10;0M/+MosLHYtdiFD9RkiJgrRp9nOdncT9mMPrRDkIw+q0oGoLJG9i0aIHPiXEYaovTbG3uOQUD8R4&#10;qsGQ92xH1CZwn6ckfTVjnYwOShuDhyTjIc1oe0898KPtRnfShlrz9AjcBNNGyccgoTZAI2BQG3Xu&#10;GO6uOavGagRHMPJadD/8jFo8Vrxy/InmqBiVow7d+fdUeLs+BtyCdad1EAbEfwvpjMDgtCd2kPvQ&#10;zemWHFpvCcJgrR63ZTnZ3FE2Yw/uofZpHdljrNFZzjIBR+O9xz5KJ3rh4R7sF6OCzucu8NVkRzeh&#10;Re987JTUa2KfpQLYrrgo1sWLaoN7+I5BQx1OdAJGjjiPjKhwmAdFEhMd6LRZuaL2ZbobJRtHJQXu&#10;Y4YtWlQxFb4heocYNce4+w+/aRFZDHNaFCrnxvWkRnO8uCCchvNJdtd12dDL+aPs4wvY5StzocJg&#10;3hQa3ZE2Ed1RwTGbd5lFMydUqOJOPDPAKEf+nhn93vLjYeE5FOscLuaGrHF/CckFfEPC1RLcXHkh&#10;cELzRo/4Y/Eem2AKIZNF6FYTuJxoh2Mif53dxQ2gjYoUYlvhfatLgEc2KDHbPI2H3iNEYweYqDWj&#10;O5XKFVgN8t6iOc52brUAnWobmE2s4rSnV3ZC5fd2KBN0LEYigLST7Tuuzoh7EdvC5aY0uDbD4goD&#10;63LGiOK1awMzQEp4auCe32TDYPEVAImR7QjDl70bk58ol7HFOEiLwhqvFcd3kohm5ycNt9tOiGbn&#10;WOcm34nMoqE72Tb+ad+Gw2c6MZz3rhNNsVWfSiDpMRvlnMKNChxR8lFZFhH5qHpULoTIppBHLfxI&#10;0NvVwXbdofIJrR9GPWIV23ZjKGJJ7y45uM0GpxQ3n8R1pKiuqtGJUB9YC9P4cZqA+szCgGRWkH2v&#10;dOdEOyO245qbocRq0mHXdm2xRj0GWq1D8NtryoAAjFuwPCnGZNpPvZ9OSsbpTf70RyLUNWKZMnam&#10;Wtwo0a15scVE/Gf9KNGtivvlgoDi9wG01RBOFiMQg8GGBNOuwHKjSWVq908Fom2PAU9tVwwO8cJq&#10;5B00W0Q4j2dHSQ0t5/VanGE/qxP0Vh6OTtEf6PRgRgqsYfCva/sXtf2IMin4U3Rop9UzQ/m9Mgwm&#10;9bV2zWfpYomlRXfEjag1SknOQbqs4nGS0iT3vs2zetHFUDibqsFYnALSD2TMsU2ZguIlRDtczakm&#10;2i5zc1DBhwz3W3laQTDJGy1RBJzTI0CySjmUXA+KhsRnbtMrMdZt6hC03nwhNE3nhHiKjOrRHWk+&#10;+zkRc5NIGls7viC+bShqxdqCf7VorpvcOIYKJaGW+tF73cIUT8d9xNDfZxc81OydsrqL5YL8N/hN&#10;EZkznioPtWfUIjfSCqoTCrKdFVVVVKqlVVJWKsFWKvVUbl1wNq0es54eLcEbXPspCiQnNYcUMDb0&#10;TbWutCHGLWp34sOx1EIeyiG3kUPavNteiEPasFvMUtMiFpVsVgsl3k+Qmbhqi9QhWe5RnW94+I5K&#10;L8Lch7/Wqvbc5Q/+4HE3xL5hN1sb6GMMRkpWYKKPau+lEI7R4jlqP4W8NBIrHBOwUas2M/aJCYO1&#10;ZyRsO47J9XOXv0ThDlDiNdVvAwoe6o1xkXKGys7xm0p7ZtdYQodsA/ROO03h6UQh7KLxBQ+F1qiC&#10;bXLTD7IWseodhbgcRRCHson0O4F6htrPcZALSHCuRtO/2CM2wm8DPyGtKI24qGJaQ3ib4l8whqwz&#10;aFFPZv5qC+tK+VH8R1jQnGZN9LBa5NuaE64KZFuz0UZ1ZjDWNMVlviFhTNuFnlqwGTlfkokB3pan&#10;4XJrADWtkPfWzJ5J4EJvmTqz3kcSiDaajxssND2za69QbYM78k0zDhNY3t6qPY0mXQ0N/FZa1MaQ&#10;8OkRRE4XBB4eGmUxrC9Q21ojrgtJ2osrTlyCMxD7rMvyOcni4qHZHxb4lcQhflrRm+zJ4hgq4LMO&#10;aiegy1H3u4aGHi4qHDafRAOwy/miKpOCcJghNuryUEuhv+YT5OZ4gnxBDbi4pj2VG5G9NErZSULY&#10;J2gVGqmRnPH3uDBe5RKoqidXFeKygKGPas+oR4XbLkFKYCsfDeFOcK9hy5UMsbEv6qKfas+tAhsr&#10;+KVqvJdcoc4ULLPWbeoQrPco7hXltxP+ENiA3hb+S3OGKOxH8WDkdlzU6x2tMyy1MLyU2wNEgnXN&#10;Cfe4oYm1NuaJJgm6VgUSE8OcdoptzRJOuaE4dFmhbM1nJ0Bo5ixQYzm8nWrRnNiNyWkwOzLRKcj7&#10;zBbYLySo8b0YFgLQUMpFOucJLGG9DFO4Yol60MHsol3JPO3Doif9rFtb5U0zBuNDsbuqaS2LDK0n&#10;2T88ChG7Q5MT7GjhblrN+agtmT9FGfI4v8S4ILeBn5MEVpBqv7kX/lRGyydgU/8AduXccShhsbxU&#10;O6N1Hva2WZWj7TJ2nNYymUbgjbK6jGjF1ijVgBYJKFpB+JqcQ4txCZAc5hxCfDe3q33BomTcFpT6&#10;vkauyJ6uUBzobvoowkXCygfpKytFAuiCa5STOKEawXeud1T8buqiWSNVyFoKb+Iy1qjH2Rx8KFoN&#10;DLn8WuULlDsaOJ+Sdf8A3PUYyA4WYD8pdctJb2sDCV7OiYe1gOuiBXhNOtVrVTORU+zf4Ssbm9U4&#10;zJM028mSGATrmiaY47buHkigNtilst2jROTn7IXiNDHkVbLChGrDJ9qiNaKttizM6PNJckbgEMTr&#10;DvGS+8/2o6Sf2ox3/JdrFsCy1HicrG0EmtOU5WUDiguB9ELisRaFOQdYaBfDKxa5G5wkonA41T1o&#10;hjbYLeYTjtw/8UAbES0dVpB9kbjkmHtX5NUV0mYMF2uVFnDgZ5pgFeWzDCjum4/T8rwTQHw38cJ1&#10;zl9m9XQDxBXEI2HXiRHODbp0OGzD/wA0MO1EKcNmHbR3ohRFrzQLodiyFEKMCXGcnJ8LZGItFHlW&#10;QXif/usgvLr+YKYoNyMeH+5DM6mIdRdJ01m0LMI3s2Sjirix1iHeaj3mlOxFHZAvcZzNLR7F5sTb&#10;jaEX1owMxVw3AV5K04dIS0Gq+LcXYMUVxe917j+WhA1YguIWkyhxf5zRf1TxYbnC5yfaE0zGu6FW&#10;YTeFDitnkbCu63ZajxP2jQy4Go1NuaJI3NE0e8+ZocQOqCxeZLMrILylc6PEZbis4+q8oXlOt60e&#10;Nq8BlQc6zaBdECnaw0XNcZ/Oh7S7CQTmNbBnaELitIiMZi2eaEUiGMtcrBQGTzOAWlEB4771os4U&#10;DPF35i60KyJBdexy0N1cN4oZ42ppknWHcuPZuutTDhIFOubQL33rwij4lDjvEuajvrBty81HisXh&#10;bRznufKuRXPVPeEqPCZL1o7rxI0AWwzNT4m3UYyQ7wmsQJihjmiVlaVqiOLnHF2u29G1RvZwv8qE&#10;0OjYQx/utIfPJuA/MwmOLHhR5aNpWEUcDuqjt2Tc8WtKvGSF+4ruq+FRYZlOdYKFEaV3RshYvNEM&#10;sIlIA3qJBeBmLRRkJ0Zma5So8Laag4QnQYZ+EKHBYx1a8CWpyXJczqz4XLNZWrxbNAva5C+UiE4T&#10;BvUFm1mbaGmbGbK7Mvits5J8Sq3wsu3OCgMnzwWmvaXDO5fZ7ajf5pTjMm8n82dapNiwXfw32haB&#10;E7KL/Iin/BUZjmPHiTtoJu4FD60OQxUOKx3rSJbAU+7QGmqBeniReaBhZS6ADIZp0B3oVDY9pBnb&#10;reY6wM7JI94STqvZMdOedGJM0y1pvbmnO7M5FdqXnJoUFvZMN+Z3Lk2xQ2lzjgFpxkP5YWjMER47&#10;jLgo7rBcwXD85CdYtNh/eYOE729CvsvSKx/kxbHKMx0NwwcnbQQ3IsTIzvW1RobX9EbKxmm91QjM&#10;H6Uni7oRvJnuedHnKjMDmkGwoaND+ShsDQWzkKYv4TsclDcHA4inShtYZS3ZKbYryVpHsWZd4qwP&#10;lcLXlM9hByF5/PritLhM0pnn4h6rRI3Zv/lxbPqnXhG3qjslDWlqwIhaVEhMf9EyCxpzvUZ5cd15&#10;qPNQXtHqmPDtnDUhRXs6FfeHmXNRYrYbhxAqExz3i5+W5mhYhNxK0k9gz+5NLBEN7jtPWj+ybn3k&#10;4lzjif6Cb/8Aiis7F3iZwpsojD3mWq5OCafdoMYtbkvvL04zcbyfcCZJonRBhue7yrSn9mPAy9MA&#10;dF8u075pnsYeQv8A6GuUNxafKtIgNf52bLlDi1eT7E20KfzTgg78iKCuV5Qh1GZvWnxpgZ2BaDBL&#10;+Y2Wp8SozwMs/okI0Q3SWkaO13mZYoMeofC9M2xm21VXJ7VKSDveiaAFWQtK7Ls2+KJYtJjl/Jtg&#10;UIMe/KFtH5rRwIDfqo0R8Q+Y/wBHG2mHEezoVEayMPMLVpMDs+YtUOKFBih3RAOVWacxFpCrKsN+&#10;XUBqAkVWV6g6NEdzlILSY0KAMReVEe/ST8gtGhS5MZL6qCxjOZ2io0Z7uRNn9Kmlri3oU3SH+tqd&#10;2UTqxRNEb8JXZOA52qvV+iZFYejkJqtSVYrKZqarKdEOE98/C0puiRAPNYokSCzq9R9Lcf0MTzXI&#10;8cSf+Fo2jtH6IX/KhezbzMynRzLJtiaEf6hDiq5VZFoUSBW+MhRmR4fSTl97js6sQ+1XesNf+pvP&#10;wSR0uM7pJdtFPV6qPd8TlB0Bj+rVA0FrfgATIbWjqpsHwzR0hwnlYnPc48zNSon/AFjNT/NP/8QA&#10;KRABAAICAwACAgMBAQEAAwEAAQARITEQQVFhcSCBMJGhscHhQNHw8f/aAAgBAQABHhC5cte5ct1f&#10;Fy3uW+y1lsL7lsthfsH5l/MtILC63wLLZfzBzL+YLLY3qDXC3qXBepmDLYLLZbUs9wV1La3wtgpa&#10;7mG4kuaQYIKmu4fKDbuXBfYPVwWupT2WMRcO0oNxE1cS1MIVbuDSovWYO5tmYRtBbnwlrlvUt7Ye&#10;pviC3Laly2+S5aWwe5fBsZZjL98WGPhE+xXsV0xhhIrW4mK7ufaK+xXcWKxXUbltRYrFax+O/wAS&#10;UwxxiECXRD/YFEOM3CHJVTHGZjkxLhUu8RtMQZ1nPBZkl+QtzLzUuDmXB9g+Qj2al33AWV9v6lTY&#10;v5xNKRtoBFEWHXdFef3Fzj4tZleBfoGbC12kj57KjRQfsJLsk3CUdssq5mDLhlnXC+oPcFCDm+Ak&#10;G9TB+J8JcWXcv+pcp7wvkuUn2lkvhk46iKl1GFzF1FGIuKi3G0YiLFly4xsYviYP3H4jMLz1/FXc&#10;PmEB4IahPqfUODXBxU3U6ufcJcIfMvnqXAS4Alkus4mO+5YVed4EMV5gaY4xdgcvj6FVMb8hZS1H&#10;wQE3tXg0T/eBx2lku25+2fB/Vl/F/cqp0fLGrPrFKlZPCiuF+zAwMJZbXypwQB+7qgoMu0ovfpZB&#10;VS9bitB+2sUcF3Zg5oJ94jhxB6IPSy+4fHktMtS+G2OD4mGoLLlOoeoxbqXJrcz3HD2FJkj3ixfY&#10;p9xrcWWRepYY7lovJfkUcYIy8x38x86lx1z3/AS+NwJqYrMvg3wTX4H43LhqXBzLuXCBl3BqDmF2&#10;KvXBNWE+RCaV6pMpVQ6QBE3LdXCK2q9qbSj5xN5/qhaXfgxAO0/coSj93A+31ELKBXgRp2Sg1ian&#10;7ZdWjNNy85D+iIWtfiK3Yz9xTSX2xe6/qMVVg/ZAF0vhm9X9XA4x6YKL4dUMCe+M1EduRCjZcukh&#10;vb7NS13/AJLuUJeMy4MX+4Ybl4uC4XK9TOClncuoMYGm4w3H0xX3FIqR8Re+40Zebj0ixaOHVT6j&#10;6bj8y2PG03Ll1+FfnjjU3wc93xgMyh4vyGpqff4bzLl1B5JYRtW9ALYJv+aOMpQk3WSRM+M45/cL&#10;nTg+4mqT6Lm4VfMo6ccXfFE74BZTLYLLHZCpTKrDKlXy8C1UUaYuyDC7QPxiLGkv7IXLP8TfBXcI&#10;o3zODq+NEhSpiVWj2KwsaTJ13CmZcAZVcvyXNvqUiz6l1LxLlu5br9z4cMGN2Vlx8MflFi3pif1F&#10;P7il53qLPuLmNxcMYVm5rEfNSyPxN81D8b/PvgxPmBxeOD8Ll/h1BJeYNgMrgDuYRBaEw382KqVW&#10;fokXvX2lTrMvY0N7Q8AH6mEhXFO4WNnBhfI5b4oSVKmTJFbzDcHMxxQ/Eu6zFG5VSrlcMPepuZIN&#10;S3c0Rn+53I+HMHUoPGVpl2qhaJuzB2m/Vc2NZ048asbqAIBxMOFWPqGHEOD1LlxrEdS4o4i1Fe40&#10;6iIjqWR9i+xS0W5dNxcRjgqPzGP1O5cX8rm38j44tvPH6nz+Bzfkvi5fF8XLhpS6FwMAOshPjF0L&#10;F7m9lCOl4esVzf3YBofpAO5T5MUiZ6n3PjuBxdY43GZXQKRg+S5bU/XKDNwYUFNnzi2H5JESfCQC&#10;skSNKs0V7ATUyk9vEtl4gwYwfYuPtsebJiK/2hFwdHKU776IoFmXDSy49gqLLz3FIYjcg4JbHSHy&#10;l3qX7FvOIll/u4i8RfOGLF8i9RZi4il3Lixc6jg4crMV7GzMXhePng/MnxxfGueprkWLmW9wXgm5&#10;qXLuGumAuoikuUWxP4OC8tKZpTaxnLr4IZQH/YUfBLhKzP3DLM1EBJ4gmSmS0YS43o4G4jKn3C4/&#10;XGDB3uXKYqmHC25n1O5WZTEe5UsYqM+OBbmdLH/Y2zOJjgmCyem443YeO4B3G0jTAQfgNJLE77wM&#10;uRfrpj0msbMGMLWOoQKWBUsNS8xejg5biy40xFe5bNxSvmaJfXCx1LmGMfOb/Ufz1+NzPGXn44vE&#10;uFv4aw8Ymtw1rQCsOlptUSvVqKahyi1cwebnhghWiA6IazLn3MQpiF4b5Y2rddCF2ToupVTKhosF&#10;dW7IrE+yWdTbE+P7BWECse6UFYGMjK9zL4SzSoSdv6RKo7owyvGKCPfCLZeDE0WmIabeYd81Tg20&#10;5G8yrjcd5J/nADSP1KlSmZlsv4mO5g2y8yrWZCFunxj11eM0UtuEeOOtwqyxp+9MUCUmku5dEcMM&#10;wltzSL3F7uLFl9RSNvcvtzLYsfmLFiy8zG+LxXDiPDPn+TU74plMvjXXGeoOc8Xwxif0C1m2DSqJ&#10;uVxTcUpnrRawna+EDEH6SpR7lqlMzNQZeeBI7hqaEyAGUqfv+Iovx6Qq2AwwJjJ/KWZhhLEEKlFv&#10;NMY4cK5SX3BSCXaS3zhhDHe2BiNwUjuSUVB03kcI1AwBFQR0rLl4sbGL3nkxFF4bgBlOA7YdKmTG&#10;xeh6kwPOimUBHEalKKdblt4he5l1Bd9y29XMVKGU7vMTAmHqG5yPXUdGybRuGDyIcAF4UAsFGx3O&#10;sxZSI9jhPlF7iy8Y/wAl7inUvMXuMWu+Qsbj/s1zczmPzO53w13yfic/M6zzbxcu5ufEuWw+Z1xe&#10;JrCFuFZlOci9MKNhHA4nncCoB9Q+pvmrgZ3D4YkusUT6S7aCDmVLGi4gPvu2MZptY1hZ5kpokMBL&#10;0sS0tuRV7WhKxklQJT/7widAZTLYBi4KZdxWF81YYhJrN9Lcvbwlanw2I4vFP6YqnoOCGkAJnmqO&#10;WHdZcMYHl3ZAQQgKbpuoJEpoyTCSZ4TDxQykSs3xabLisdRaxLKhd4YLgCPTGVoPlDWlaUkHD60D&#10;TGEsrKEl3FqLLqWTBLWL7wW9yyXn7lhi/uL3Fix1iXmXwy8wYpBJ9xfOH45Pxrj4l+cXL/A4qzMw&#10;YlrB4Dplp6JXnlhE1XwuLW/Yw6jn13xuZILLOzjEoPuUQXULO1ov2MH3essfm2lUihGSSostgrKE&#10;hdFxq+tm44FZ7xBVd3GeqzAFNU6hCCCJILsDC1YETckXBZGPYXhRsF9SFBQVCBe0QxsVP6Weftxa&#10;O7QXMaVSgpdKPV5QIBLQlQNnpjI3NLckup0axGNnCcBIfSQQFCwmEcS0LO5bc6yS66ikx1KqF3KI&#10;T7iDGZxsJcPsk4DTx2pVxGhSdMV7l25g3L4WMLL74alxi+Ri3w83xqfJx3H8qvj45f4rWGIZ+Ija&#10;GbYinExSYI3T7ciwW/qdEwYOapnczBTj7JVMwIs2xqDkLbyEJETD8w7Kw/dAdtAjBOKqwrERHtD4&#10;nURWXIwXCBK8M4YhUwKsiPuJBH3hNiLOUAgYz3FYKBD6YA3CLc4aXLGCLaVKzaqRsfqEr9RAgVlH&#10;xQLA3Wtv/ZQnQItXdYRywKmGPJVbhkO0Cql2Jj/rlkbhpgTaLn3KfILxzs8gUKID4gthiYTAoNCk&#10;+FzEUCN28lstZRcxKIQX2W6feQ+YuxIQDdYyVgHeSpcu9zSW1cuK1UuXLjFzupdR1Ftl8tuThlcP&#10;xL/M+edfjfPxLnc3PuIC2gWrMPQW8UrqnDObPshtDPs6ixcTfP7lfMMRWtt4YFwPsUIAKNB0ROmn&#10;AcqPsZR1CwQ0/JDGIoyt09dpSblrjpwtqojukITXoKAxXFM2LLsRBEupVWAN8USvDtkuFPgox0G6&#10;m45006gDhWLBVxYgi2wdxS5oO6awhFZHglU4+40mI11wLLbj0N2OiMOKnVlI+B2JAQMCZMmhOjW4&#10;WZlTqoosa3NZmkySsAD7P6wuyXlHoZy9IzMv2sKCkaR9lqly5/SWxQ/+y71HHFy5eYscM+ZeLqNy&#10;7mNcXLzLuZ/A/HudfnfH1wVsuzRKsB5OWLF9Roi4mAACZ5zxUqJCFzOOj7SksqVywsZcEtodzY6i&#10;p0CGrpwzsU6lZFP6SMPpCvupdQbXCoE0ipcbYYYu2MYWxEYurJbqDIWtKw5jwFpi0YdEgI9RFzBb&#10;NVApG6DKbjAxSGZuMfNmcVeSvqRCBUcoHpjNvMVpGJ7phKnDDYtuIvJihIheIURV8A/SGpRAfEFB&#10;7H9YIPOUQvcMr2D4ZfCdw4sU+IohUM6ixYp1MXwewUyMO1Sv9xWDWqmF20RKaNw6zHJLYrVy/ZfU&#10;u9z44sZcXjUs/C4svrm/PxM8VM64v+Al1Kgl2iLT0ockMW60WrLsPl8jXRxVypTLTMpNzXVRzwSx&#10;eiWoAXSLG25dAqoOoJKwpIs8jwJLqEizfacG2H/RGd3TPqKJTqUL4FSlUPCSoOBDLot2zzOVvwgk&#10;0XQPWHXbXLgQt8PElMCFYC0zqfaWBQqkvpAhTOmFD7490olABwjpIOTGTuRcWpOwxg6EQ0z5DD3D&#10;tRMUx05gpBKVoh940I/UxANwQEcwZlkLKa1B32DDPowRrbAfYZEqF+VYW8IKWTpG6RsFxKiZfMc+&#10;S+MVPmAQmfYfXxkwkrGZ0O4crjBMm8222XDPUZfkvMqW1LJctjiOJdS+PrHGP47/AI79lkHOXDLc&#10;wc2qmfWUEZdvsyTNcYCASiAumJjigLZTipddsqwSCVi7RXMOY4YQzGiVeJnqn57KTFdx9G/02UIq&#10;xLH4grAhArLAd1EqyAO3BC2yO+SzIAPLjK3HuQ+vi0SXbNz6nUp4xMO5WaN8LomC4TWiKpLVbghb&#10;ywTuK2RYNjMEeB2wmL3Tojw4YA1GSE4HRG4OKoe4F+QH4ITtGEYKFf2xVzbnYWaZ0fPDE+Lp2xAz&#10;OzG5IFS0viO0Kq1jQQWOGYxsQeMqIy/Tj7g1x3AXIdMQ7e55HQsOAo2Shl4Wi55XhiLzO5YsWJUs&#10;l5lxZZfHxwfl9cU9SuLlxZ9cdSoIpuBGsru2fkBtgoCgl9XLZbM+RomOAJ2lBDRWdtFQPtUu1mLg&#10;txQdFQafiJI/MxMQqxlBeLJtJQp1Eht/0wszWodtvCsSGoiQFS9zmLGYP9PbH8X6dSuGKl+ks4GY&#10;Tcz7Kdy0V5PslHcK9gOroJgPgaSRIYNxZcN5lJiuKgoinTjIqbmZwmhpkXuFI8RqQsq+2JbMw18r&#10;AFwF/YpdO1g0WXSwu7e3xDGegtXogsLqfSWEhR8StE8CS4f6BSRE5AeoC+c12OOzGj6+ac2uv6LB&#10;/c+5eeFzwf3xUWWM+J3HP4PBn8Kjxct1caZ8pfn5BhATydb9AS+oEBBQdQj11AlPBHBgl3P35QeQ&#10;arZQ7IxImq2XddRnuNdmK86KSInUuDmAVzaPYTSkQ8hbcLfkGrTA+Yuz1oCyb8m6XCLMSyXxVy5N&#10;Gf3Ndb6iWnjXg/tipQGKaQ/UV8fqAf8AzP8A+oQuzb9TB3/UOxP8g/8A6GDbH/Ya1X5Ki0/0ZapT&#10;5FrZLzL9d8C9MJG2xSRvtRjJLazJvMerqgwfIWmkCE2HxN5iLZQLqKA9GEWWCVZggOSxZiEjmVqo&#10;DthQ1OXxCLFLUERKttFMLAeL+I2Zh4uZuHsewNSgF2rAN8E2SupeOX45+ZdGIt8anzzeZf8AHaSr&#10;nxLhmVKthteRYtVg0y5DR/2AUADw4uXOuBlwBbgBu5glwZO61a5wkMI/MUo/WoBELHCQHDmwXeCs&#10;KXMHHSgw8xvsR8ZbLOyWS81dCXbt6ecsqqq7WZlxup+uNTfW4VpPtiYwr6TfP9xmrqRmivaymVr6&#10;mNcSX/K6cJM7/uSVHV84sV+8cer6kiohGWk+hgrZ0e3H6IXZR3UyufKOM25+7m+fuIlmPrM1I/5M&#10;mzgSCS4JWQJ+grBh20VhlK7uQqKiIEuxD1iFu3G3RqWCi+3GtFCCBZAOusKm9sMstCIIIHlaVvog&#10;oN8gl8/5dz1+VL3C6/8AhirU0jod75LDbhQJL4Zcui51+OJ9cMOO/wCG58kvhusQypwxLBksqbsH&#10;p6S3WP8AspADRLl+k+yuKgI4hXCBpLEja5r5lDSAUj3Ht8Zmyx+5EqpASVpBTLnGeBDotqh3D5GK&#10;77Bm0V7l91UGDMO8Sj2VLLLakToyxdUfLLLU/qWXT3SHio+dICPkqiVS0aG8ECjoAS1/GpX4XxUZ&#10;Xi/AMsneBkkfIIEGfCldlA+YSMg4fdktwae4MxtT44iHNMtjmmyB5Bk7GUsFSRRSlYajKbeG07Ye&#10;pdg3gAAKDAHUaoXjthvilrohJiVyEBVoMqztibNOKWWKR57aBSPN3uWcFeyhiB/stMKkdJN1rhtd&#10;gCcXL4u+L4dYly/3LYv5t8N1MyonkyS+M6gkGQTiay3o4b8N0EhgHU3MymZXMcQIhZduhEgSod3M&#10;qwcrS+apAVehk7UGIdA6SUUX5e5XPT5nDj40zWeU0YSi6NYXmURVFtxawbK7B1wfUTN1FLHAdwQN&#10;DXjNy0eE9raX1PZJid63pXCA7oAD8K/Con41L4vhJUqMJjE2OSLIvSg0W6OmUgnplqUeQOnUfiz6&#10;ZIDZj4n1LeAfTxKgDr8lPLjShGJJyKfYu8X5UkDQQVBLVjd4t8EnWR05rwawgAJdkmk8JdYPimDB&#10;gp0Pnn9TDyejH+zR6qaHalqKDLERNzUWXn+Dvi/z6/C+KuUwirqeMhCidJfAbYRBQTXAYsYX7G/i&#10;C6w36Dg7GLl/3M2QblV560Ebu18EleZfsgjSUjOzq+mAaBUnWaa4DcXLIvT+oOK8mWLS0AdsfQD9&#10;dRO8HnUNK1zjm/Ly4MNAWghxX8W4n4X+bKlct97gEZdt/TMIH+0Eehe0OKjlF3yQtAHxKRlpD9oQ&#10;V2EqZza4pVsrlLUhIaNjEXULYXZgthasIfEapVaW1YcjJt+QSIGgPIeLAlNiadYXZlF6sj2SnlS8&#10;8CEFMJ2ezAMUQKwu1t777nfBPuXMVX4X+P1Ovw1yw4vRGjwgaLSubwotMwzKg/2PCiFtavwCFLb3&#10;DOgXSsJEp0lyRw62hBBRg2PkGmipdSFSmw8ldJZgVYxYqEtq7lw/5az0y01u0lkKETAyS0AFIzKq&#10;6mVcrMQqFzEsz/xxe/0dRA9/fAEXxMEAAANBgP47/JJT/HX4MQUjMYzHv6LGKk36QRIKUKfGoUCr&#10;HslzqW3c1owQcCJ8ymW2CvSAIAAwBEO1jugqZZDoQPajVMtfCWdFgweynpmbJyqKNRUb7aoSyDQW&#10;n3i0WlzDdd0UD0YVy2cCuM1H0j14r2RJr1q2uXr5iTX5JLl+fjvnvjMqU6M/UIinVuSLCvm4FI29&#10;spmfYLBgm2fPUBjYwpW6JuYcTHOZSswaHpAKHyrcE5t2JhGACAcOiUpjtRPbekzD6cKlGAe9iuUk&#10;q3TxGFxuZgOqhl/1I8l2dS9MHilqNxGADAYDki3RBvJ+LUEqnHz/AAXLl81+OpfNyiJ+NexfGJ+o&#10;YytDp7JRH/jZXzwOPZfD2BkSHzuMLJ5M0Eq8o71ENYlQJBTQQlqEBwyBM2qhEPlcUlNquZjLaZhF&#10;utIuNEr/AAkJC4/OQXoY3BEMKa9GX+pZph9868mfJXHMmtCaHUvmuO5nqX/NUTTJ8EXY2HQQIwOj&#10;4OLlsFuFDJCnBH39A+QTQc12z439bCDyrs7IkxfqsdTc0U92Bg1AWEuMRsecmRWl8J0xxnSs7lLa&#10;bVwM+eiDfLpBlE0AqiGo8SYitgUHFchtn+f64uXxUr8++LlXKlfhXMXrxD+gnuHMZf8A2IYXRlox&#10;ZddS25cB9gpwJTE2PaioQAtXQQn4KbYuVXvpASlQhHcuGBJgUBoJ6+h7UBsmhqJKUsQvsuL2xQl2&#10;1Wu12xBYhBbL7ItG3piyiVvWCUuRMI/hfJff4XN7l/h9c/cK7gMZeXztVxwsxj17R6wolEpMJUuU&#10;Cvo4y9ZLwgQpGdxQfFVtS3WzWkwxQbNHDUeYGwkPhfS0k6waCAWnq5lQ99ssjTKHBmE60Etg15hq&#10;otY0goKmJlm4Ffhn+Ovxr8Ll8VfOJZLlw5F8VKlSodq6BZEe3UzJNVopGYo/9UplJLlgWLmG67ck&#10;BFG1iAqoC1eo9W4BZDheDXxFTPoGVYXh+vk4sq5wGUhWd47UOd3LYywSV3cYgUzMT3gEZv8AyIdK&#10;+xN/BCio3j4I5nfFfh/zm8fxfcD6+vcUr9ysMBoJcGblVA8YmLMEV6zMQLQo6YtUN93FS4WHuC3X&#10;2GmGo1x1FE3B9hsj/V66YOCxVlsNm8y/iNTJm+gS5MIvah4mau6BRwYl8XH87/LcSa/O5fItypTK&#10;eAfgMuXwkqJCqfSTEpS0nplgP9RmdQ+S4KyYscRVkD0FCp4CidQoIbLycL2tXSOAqqG84PnVKR4q&#10;0hhsKRqKIMXzaS/YVg8qnrSHXarH1m9M551HnuMqbmv4H4pWul6ULag10Uq+jLZcIMJXZGYrbaUI&#10;vm7fMgCFYTCQlJrNI0mYku+GyVtnbNLitqTIjZVZMo9wif3GyWy4uBf8kBOmgLVYObY+SWupXIy+&#10;L/guXxcuEub/AAUm5U1GFZcuEKlSvwWXL/OhudO+V26cBF/QfiFII2OkmSVOoW+U+hD1gPYcUhu5&#10;LxCA513Qw9d9OOutNlSyArMQQY8sJWMRAzwTeInVu5d8dtG7BwfMed/iZ4eGN81EILVQS8hVKaZz&#10;/Rr7geQikgwvydRu2lAWGB6nQjcGO/y1B6YA17aai2k3BpmdzSdCcyBMjDaIPSXAAAAdEexp0Mol&#10;SzN2vs+RDcYyQgZOevGua5uoNP8AJ1+Fy4vk3yrwcZeLCV8h8IDuAZh0xlvIfhf4G76sgYPbX7YQ&#10;Qy7JQXhlISmfVU2hG+x9hRODwHTHBoW3cZm9OmB1/BulxT1L5qbMSLM8bEAwZaM1hPEslXKdXKbg&#10;ihY4SOD9r4hAcgB31iPGOub8jfATWufqPLiGqbOibiptYLBVTEGF7OCXlFy9CWFiiTCjHC7SLh66&#10;wwkk7k3GyIyrr0ZZNHN9zVCb5jf0oIwaJKVW4rKtrtlELYJ/Ri+Rxiv69xKiaub5hSrdQTPWixJf&#10;4LExD1+F/nqXzdS5c6ihKODhSNfXmWYvzKJeUN0HLZzfGobP98U6nrccA36Wai/ruPBbfAwArgDK&#10;r+EggqTIkWV35TKBkWyG2tTMLYFzsF0ICsvWxlqoLTuXjIhumCQuoMqy8dPuZhR+BRFjgGYfub8K&#10;J8GNkereSBypZGtK2j/6W1Or/Kp9fh9c7UHSug7DLZFWlhKHj9R+pXco4faAhEuPb4UmSoFrApFl&#10;VOBkgS4t5mHodR2IYIFiXEBBY7IRzpYE2Iy4ZxDNwvfxHpLoPJhILMSuVcVZCxuB4Vbyso42KWIq&#10;nlOGDLl/xrUvhAXAUE/nYogjpm2COOoRIti1Du2IV25eWfUR8mDRa+EplhduB/1gh/8AOogTNvtw&#10;Gv7MxaejSX1DUqV+FfiglJY4qKk1qBKWGVs9hN7HjBlq3CFmnuyLn3Rh33wGEGCixazkl2K+1Qmx&#10;Kgka0Th4jqH0bAVQikenjDvjengldhZ+49PXXeu45WUHp753+H1+GpufUweLjTJD1OtqBSjRG5c3&#10;MXxTUtGOWDsipGs6xgEbHVQ800hYxMPY9yNo5HbQSFKU1Bo2aSmZ9h4xwG+D4jmqYG1lYQv4pq2x&#10;9qmu0bPIptHh4Ng0ZrZgYtuJOMR4QmVN6/Bri/xWotwSZ8zlm/pwwq7uVqO18sskrUzMXRMFuAdy&#10;wGToCLF5zsWViX0ywBAiCI31P9WxMOjKWS+sLtB6NwL+FfmgEFjsiWSrAvbt7IIShHVSvODMnlQ3&#10;8sPVXR0jWpQTOoYuRpzOttMKqxDWy7LqwYHNjAKCHCNalBLyANVJwc1DfMMPsKQwj0MoWqaE43xh&#10;464+o3zU1DjysroO6T8w0qIN4cpYlsv0m4EdhksB8y2vOFlUXUc4C0D65ThlSUOryIIK2zshDD6K&#10;mHLALV0ENlXc5wwETnol4cjAdwGZsB68Ylc7w6mdd/xICQQsTScHs+oFoaBW4FK7EsYecIMLMc3L&#10;/A53qUErZJEiqtW1ZcuJfSqPRHOj4WuojldyyBYDNy5eFqwBLgncMSh+dhCA9ZWL5x4NE+CBMVUK&#10;rJqIqEoskb6Bkhxcublfk5MCkciR2U5B6gu//wAGINOGGIPRjd9cRrUbeCI2KhtYFz2uq3FeomAp&#10;w80v28MS/wAbm4qBvb6gKkFlmOa2D55qfE+p1j8uoS4ml2Mex3bZiIyZaA9w8ZjdTLCtB0sTOozI&#10;BSPcRjzAcRcxOVoiXunudvW51L+948RNTS8xRUoiHWiKy00SxY9NKfxqVBPCpI8jgXLBKc7KHgoR&#10;qBYk2fY24314S1EKHhLMQlfwsIF0qHdFFq9sys+4VlKEzACv7lwzGg8jcAjxl4ZNdFLqYqXOdy1z&#10;xVOIGIK8kJrmoUGOb/iNufYCRNndXBQT7RinqCscjvHtUABQYAg0zZTxKlE34dzECt7IsU0SjqVM&#10;z6RfjkBTruOgqVYyo1uVdkFcZImeK4fwcwtY/wCRweQrU7GGYVBTEGDm5f8AtJ1BvAA+2A2H7UId&#10;E7mpCDwVIuAOS+xbKYSKvXTEFqO9iJS3oI84IPWtvrA2Vi4DAGA0HN/lX3/VKoo9ngGJ1gMlvCSu&#10;zwZ4EVWiLifirCxIxw/xF0RzssppZia3Phh5LJ39cdxDMN3NFBgCHWwR3fbu9xXcBuXBvcx1mFsX&#10;uVLse3bAJX53+SQKiZd0C0t7NDoqPkfJxhjFXR6oE8Sw8l6T9dGa8NOAhXZxjtgBpiTLwyviVAzD&#10;p/8Axjxcg5s8X28lZ/DcedQaiJ+ad3VbYUahKsuJWmXCAvOVRDAgjkTUBMwaM295gA0IBHZDtn9l&#10;tlsQSiaRsi50hZ2LcHhL4Ngxogb2AfHotaX3cHxMjLlwZcuGYHblAtyBV9naiVLl28A1DQLEhbWB&#10;NsiyBYRIfwnuM5uxUpgSkl0dXBmO4OZQ1iV8zqoLeqlpxVfvqeTRj6nyzw0RspWa6hQQMAaON/hX&#10;8N8qDBqRfUV0H/bqqenpmDhDf3Rsme219/BCC19QCstWL05jK+rs44kKh4y74/yWTCUxbHA2Px0Z&#10;5iCfDQ1zr8kJLUAfMVQ2J2410/8AjgSCJxUUhonc/QQGPhQTo/pFhiEomkbJUG+F4obcf3pimjva&#10;Jfc0VcYqjHAM6GYiv6PCPhui7jd8pc1hlXKlSuBwthdHT33s6+yWZU7/AAICJY4RlY1phMG1hYnZ&#10;HEuXxm/jr8KjkiC64fGb1JRHcolNVBbqD/yHvc6lXVah0gH1MjXsflP1HS/6ElcnyYgkcuhCqr+C&#10;pX8YXy6g1H0Zz8MT0jK5IecasMESlI3Ctv8ATK4SCu0AIxBnVYJrnO5eckMSzt9QlPUfHVFkUGk+&#10;T+BWAMGO/wBDdW1TCGhRLZYdQruFQD3A+tMaSdtCJE2JM0JYYoFw3mUdEr2y4cM2lWTuC6FExQtn&#10;QvH1w31FSiJuFK2JYAAwDAfiktNy/wACvKWxaCD+q4xRiiVUvkuTAMXEmx2nC5fA8VykIRdRcVmc&#10;jM1LxuU1hzMuYrtlqolAVi4POqLHcBu2Eriz8NTOl9MsI9h/LX53watZHZDJUvii23P+yVmXKI8I&#10;bOuGT9PDA5roKJUoL5AVl1SB2NgMQW4QIlIEREdjKCOdMD5lLK6IZKYWzTYYjorFdavBPifXLAHA&#10;uPZ1t3oUfcFtlJ8ymHzCUAtKr1lMzcpe/SjWGKW83WkOqFq3iCIJWDt5UbP7BcGOJeWMa1KOoNjk&#10;19yjha6PlZX/ABD/ADK/C4pDMryWkBBh4td0lofspnAaAsIgKeKwUqzXnNc0FssjVhipUr2HA+/i&#10;MYFI9y65Nl6iDqUjlmTMsPqd3MVlikTvAJRknRiATLL6R+FVZ2YQVA+IlQX8r/Hf5d1xUrglvCsb&#10;EQsSbP8ApUGhZLlMXiBmmP7gzqJJtE30YXYgiYaaLKwIVqmtqIsHAMmNEtfco6lQGCI4a7yhM1/s&#10;9lpx9cfXDGL6h+oLvI/BKf1y82lu6h9TMZuoFYiSPYIOThAUBHplcPwJjz6PIosHiiDLJfBCXGTX&#10;sO1/1HicsfEu9x8OoUcY6LuelY0LTZgwwdu6j+FTTFJ0ShAtkyaT9VmaK+5LtP5RwhXyPuFlZESC&#10;kHmoTkdJMpXxs1uVSiV7Lx8wcNQ2iGkag9LPAMDNv3Kui03zm7csUlWQl8Mslks4Wl5fuVlJcv8A&#10;E4qVGIO5f1rPPtcXyb/9VKhsTtohLkPyQl+S+8MPjXOuRAGAKPqEKCntVH6I+MJdPVsMCdS80yyE&#10;zKW3ZiGneY+O/Nh9yVDm5lzLAj+2lbelyytDRqIdSpeCLhZmZJWLgELEIQ6TAU/7pMyjP31TCSga&#10;fW7Vkbi1k2C5mNwVLlwUcVr7g00QHrCsohPfx5HF8BjrgW5stj7lFzStGOY99q5jVlTVvyyyXFGy&#10;8puHrAhFdLskYL+4AlR/JbDG482LLAyMEuLh2O8QiISILkD2NkFMMq4qnynmO/rLigsUHpiDN3KX&#10;dz/iBXUPeLrPkACk5vcAHQUHkuouXly/4LYKD+Vy+W+FS7wxvFrk7HulMmUzc+yZsHL2EA1QDo1A&#10;uIGzZS+h9lUp7dxV1M76ZKQbtUwolsxKJVxwSwOs49bksgn1wRjdUZWMUf2w4KquiuFyy+M1uFkF&#10;m9zCyg3EJi4uhwysEO54Ktd9peK/6njMoF9MXJiv7l+JUqVwmI8bcOuX4N5dEZ1lquR3p7QpLGx7&#10;PxSZruP0wkMZDAzVDwKDih76Ir6AcOEtTzWNyICWsjKwmhnq1DR6+8h537WpclKciyYj54CEfkUi&#10;Ir4i0gx+tLOsL+sy5hGN1ErQKugyzJMsTg+HTgIQAoNEt7lynqWrMP8A7Uk2ofpEtwu0f0Z/myGX&#10;qzJ7zdS5cuGuRudN/kyrCn/qdh3n7dvCLq/q5fjUYiRbU/mNSxTrX3cBiz3COLc7EMpRDK236eLm&#10;IVcA6Y9Oz/yMioqnsNsSI0k+eO+FeNa/BGJS/mQoVZyYPsuUXKlMp2TMFme5Z5MLqYhvikMMBjOu&#10;i4rO1GXQr+L5qOudvwzEotU24SAa1qM/JAhGkDda/NXCQKyxYBiBg3vMVGZSyC7zFhmZ9nzpNVME&#10;bWiH3UgXGpcQdwF2R23vhSZo/subD6BYiP3sV7BZpcA9cEwjB8iY9n2gliFdXahtAHqkNK47ttzP&#10;eZXwSm6j6Iixj9T/AD0dStKbxB4RTrJQoEE0mRlcnDs2DrUGy/fyYJjFb4YVURaT5N4I6FkYIlQG&#10;VwEDfVGiTRJgADgIuaLoblsCNIQPhykM8PnhCVmCjoVCzpwWtOMIwjdTVAwTFw0bXMGB5jm+QJXj&#10;Cw3Be5edS76mL7mIVKhZHq/GX2XgPhBIGAKIfi652lSwW69dQmJWnPI+HnqJlilhUnix0uRHZNTQ&#10;5qVK/LXk42Znq29rCCBEGGunRuYGwr6CfNqok6F9IUkxMNFpcR6Ff0yWimbLIbl3thN8HkzcjwyE&#10;Pxlds6BeyzFLNtmYhn5SGiyHRowWxC/vKzD1Mbrk3uZ9mZaW8gPJSKexDuBl+wWiWR1vUcHLCDK/&#10;Iv0okYTtzmfUbSm4Kd0teyqwREe9dpG2F+kLHxp5dXHqynX3Vyohzp1FefusRE5uLsQ3aA/bs3lt&#10;H2VZc7n1N6g4BTASTVbjfsz7BZcxK9SnsTxWSnqfIipsl+QZiFeyiGw1N0zvfxuXHXFXGRl2qWWg&#10;n6GDQN7UQENHaTWDlIfwrihKihtVrOZYusB8xpwBaqCuOXXExUDnFo4VoC3ELbabYgUdOAqyMBmp&#10;vcAM1HBbPBCTVfJITljyVp/X5HVj9CMqR5yoeVlkoZRM+8ZNzPkfriiVUfMU8qDvhcS4MPxrg3tP&#10;T1IXT3n6YheJTEd0blCI2Cxg1FJSy52FEp2q64GCjB4alXK7dRfMyq0jZLZbMeTHkMOFV+onuTT5&#10;I+4J/Y1N89IL+e33tSqZUphfBTKCfual+st9lv3PkSnks8lfKMdaBApGaX7hoMk/L8lRTgIxesta&#10;wwj6BnB113dYQCADAGA/NJmX+VzbQduOHbfFD6jLWsZdt3RAcJyu0Qj18MGDuOemgdiFcriFWUAx&#10;nuWBLO5iISi4kp6jzRUserUyS3eZStRR6lkx7KN3KiM1LZ+pjyFPxC4uaQRaU9ENO/rJKrfGkubV&#10;+JY2z6Ie9UHzaGvsKfuDmCHcq7oQwJTKWWoD4yIqj6NQJ4asya6/LogWtme5WNypbLl4gDGax9xD&#10;2gzmoZBTFPY8MJUsWwR2y4nyZzKm5TC+D6mPJUoJUqUkz3wKcAp7dS2C/wBLi+vw7iKJEcJqe6Cb&#10;9p524d96t/A/nn+DFUsG3HjfC0zEq+4y+lRH/CpDMco0HIQSCb1YwiRqIpZV22GNUFKDAd2HzWaF&#10;i5Csi/Gn20d79vnVV8mmWEfBSmH2yUqXS+fMkse0pnPtElfSAPltx+5klty/iY7OK8gfPBbKfjgC&#10;skEYSi74rEp5weJQN+1Gy6zqGVmBRxuHT8cF1n+SWLd4REqAiKrxHMJPDqsNBR0CMov2MZWIPrJq&#10;knsLcLT8USRNH6sHBAcwo5OkWoNkblstDX9wpXDZK5w2HDmZls0W2xl+24ZB0VO8TBA8ZYxKTctl&#10;y+pZ3wVcqZmeTSdMwUq0vwmViD3vvAxG3UxWiwZdoCBO6w0ECH8Hf4ryjlTQRwTuM2I/WCWzrXBV&#10;2YYuqhlom6YEmgzCXNDpi4lymUPcLVaLSl1WElcpk0uIgKqJTOo/MomSMaeomafopDObmWkQP7hJ&#10;VQABQBRPhLNC/BB/pQkL6bh2lI9RIC1/aAdJFOsy8qLe4aFpEEHREJ9wLy8wYHcwB1mG+NOCGZXL&#10;g1UhR+r/AMjYwhwaC5+IpGigbESaW6CAgdBUYuCiJFyUil5iJ+j9DwYEBJaQBBVZ7uYsODuqmhAe&#10;MU7OMMDjMzKe42T7mJRwqU+wuWkPqrid2n5CFHyvcaZmLiJ4+EVEJGRSFqW/g2I2eiF3+/WCWK/Z&#10;EKCpXYfOcM87gwEyzI1GLVjoluO8k/aAeyrphYazx3uzaYuzTAmiGPVLZXGdqoLSX0F3REoBeNjG&#10;JEjzkbxoTfFLzEQSyeaQZD/S8R2wv2jV/cJReNACIYN/wQL/ALNwCZbWeS00y07lucxC9XWI5YMw&#10;dMZhWGUsC7iHd2JvD0qtwjG6l8r4o3MiCEfCVBVqFAs2QdOpYSo3KhDVIqlu2AQ8xNBL0VPZgfWw&#10;SjtNSriH0xUjDLTMdhYAhKc0pb9QXaHXBcV87UU3EV2539NTcTjyitsgbVdEvpJfAHUBK+YXcti2&#10;cpdEuKeS5iNcF6O5YJMKEEtYfuGvX5MRN7Buwg0q0WSlOgyR2Iaa0gJNWZ/K5tSPkfhtyaCH7rKj&#10;s5f9fzgXRiIow6zMDMt9zPBY6l4ySyYgoiqRsZZnSFvkQ4bY9yElpWZAUwVaH9yjNNCsYLAnD1LJ&#10;cs7l/wBTeo6lCgtnB+JTyVhbuCL8SNkS5cDPZhphG0PBOoZyvPaw2ONoZUAm0VcsbQDg1Ac2whMS&#10;peolc9RA1ByKnNVd2wjWTNqJUbhDX4XCeFAMVA5UVsKwlIltc+SD2iDDdiU4wivsags0BJBNWBGP&#10;d9jy4CaEQEKBKQIrCTfCncx3KHyVFP4XBbyEz5Yrn3KGEpR9sRQ+CN3G5uFTDKPZVy3UMEt2st09&#10;YlncEZjqUdSjpzPhP6QgqlliJ+LEvDpikMNyT7Ot6QIPqxaisDB8nU2un8CK5JQYsARtr05BeURT&#10;AAn0ymZuZmSfrj/J++AwGoW0tKu1tjfcay6sJcKly7n3wKQ7QqUCYitepY9RDyYuAWdoiiKuj45w&#10;pl/ciLtFVgueGm4PxLmOuL17VgQj0tZcXOSCVMJUackvY0IYYI0J9g0iRUAThsQLlPBxUOmaUl6q&#10;FnRWJeY9UKkIZezSJGFcHzB+NVsZhtbgKWVL8OnVTErGZVtWL2yqrGop3mZivGOCF6VEGbBflMY6&#10;5J4Cq9TC0miCtVcuI7JQykBAPFW6HUCg+IlZRQmSEWYdyhgR18ogPFn4W/ijTPdjA6MK7gntU1Rf&#10;dG9uXGuWlrDPKgK9TeL6aAYlDoJPuXfDTL+JiYnc+pk0y2ty2X8S/iNfMx7KHuW0MR7Yz7GWy+Ll&#10;y4LjQZjZtlTLS5caZWvtJnvL5GFHI2OR+OByoKT4h37C9hGuaquWeQr5lD3ArRDK6Kw3wxWkOLON&#10;QWG4ZLvZwyAyuJe4Dcqbc65+QonOncfXUtIAVnAwkt896MsbU3LOcPcA9xdlRXZLeSmViUgqkAI3&#10;e2ancgh/Qjje28Zl+kusQgDc2LLos1nxwV1oI8WWy3yfSWeSyUVKUHiz4/or8H8GO5fazEVsLDDT&#10;1QddzrjN6dHlu0G6OF6YP1QrKD8sB5HTPVEJUUYXvMjUeMTDLSmZj9S/iFVklj7EPZRWI5Qofwl/&#10;kQVoSozzbkQOM+TSMxMwLWwkjNrq5g1+z5I99Yyt8lksheWR88gzHa3VCxV96Q3BVFLwhAXAwxji&#10;6yQBNAAmn5CkWBl6HazKEKuy4jxnyX6cpxTM+y0vcxzUo7giAtaQY8mYm4hI2XzD+nwDBZ18EjMs&#10;GJ3BfIktaU+SQGpkEmBMAPri8t2K5l3mZJuVMRcXKE8iv2TXfLw87m3A1BaCUags37QuCO/owGkA&#10;Ktk6u5X5BcocgsLjXZKmJiUdTPsz1LQVl8BO5Z7EPZZtdD8Atq6hXfGJ4aA27ZTKHct3LwkwEBNS&#10;AEJ3sTNENtSilNcbKNsd4lKWpmqn2T9RjramO+BWFIwZT25gLglhlIbijroLY2PSgnA2aGU7gFfk&#10;RjSJOgIQLQzSVAdSvlM+S/ifqYOQeeuQD/Et1jJNCZ3f/wAMEI9IxVRcKLE2MMG0rgnCa5WfH5BZ&#10;P+ayp/6IkRaf3tRHSuACrASSLQuFIhKNWcF/E73Rr8qlcbcu4FoMNWxr+ioJd/B+SXTaN6dD+2Sh&#10;Ihw7RHcYUR3IVzLl51MeS9PYnRlEqUzJGzqX9SyYqmMrQdap3X49QuTAoUYhU7xBKXYa9h4jWaAJ&#10;tlb3IYIaTQyupbSQhov/AFSfI+VUo3zpDEMpawEpO5bUx2TMzQJuGoF5TXKIXaDIBA6xMnVcIWlu&#10;Vy/bxY3QGNw/J1CLMIgA+KSjB+YXuX6lst8ij1CtJEOElpbcpjcYjqs1O/8Agj0ZdT/+rgGLQlGY&#10;YX0wVElJiNP14JQjY6ZfI8OwZylBKsdPUR+he1lpPlAQHcfqPxq+/hXFUqM1QaSmBVCYWOlHPVkr&#10;ogqppEoy+niN3GII7R/koC9I/wBlpf1KOyWdxhwEKuIOq4UncyYlvZcX4mKyTEQ3/kJilFP5CUSj&#10;2VMkzKe5fvMDWo/O8gumI13tmHbKDIypnqZgkqk2hwITi5MVCbyJNZlWKAkhGcEYi5XFfgywygS8&#10;jGpRP3xctrMuH1KJgZjZxnYymZIc3glr8OS4uijEep/2IorGCYlECUmCC/qPzJouUOUtxs/3ggkj&#10;pQl/D0xCBjctLblNamN2Mwh8/wDF78OZT7qGj64frXjuC08MPkhOepO+My+JXnQSk7lpLl/Ew9Sq&#10;biB3KleSmZ9lpmK1km8VGKNAPydXKz+W9ZipfN+RVy2XLufqKXiYZQ9ysYmaxISndF/QmTGUyYKJ&#10;ogjDNhYblHJTIOAvUugpCh9YPyqMp6cUUfJxZwB7K4BhYYAlMWgSe5eO5fH+SmZHEsq9IxCihKZ2&#10;sJmYL7AV1BPJjgWxA8IQeKAH46ABftJR0z4ssTJplv3LJ9hXj5aj+Ns35ALibw+pcQvT3BVp0kuX&#10;1NNCkE1Rw5KmcbqBfUtn65smJXkqUykzM9xaMkBdS4vb4xuPzy55aB/bAFqeeYlfHH7m5I75Q3A7&#10;6WIlDfkKW5ceNKgtaedLav8AbYba/wCkf7dhLrCI/JUG5ieRKHfAXNIxsyU2+2YdkKmU3XzPUJg3&#10;RIjF3eAnX4D+iYH5pDE7ZWP6jrXBXdzEo6ZXySm93F6cT8xw2EYW9xxxiYlR8rRK45sIIN5M0/f/&#10;ALBbVVCWRBlvccteEThESaHbMQhvhIcsH7FwNdoWEM8V8yvGZ0MKC7g34PwWZdHJDdQtALOM8PPJ&#10;vdz/AMUzPtyODIDSpaZahqTSMMzQP+cmIYqBMIBLdks8lnkxMeyvGWktikglL9gEaaPxqEgKN1RT&#10;2xdRUy2Sy9Mvic2Sxnc83kzCtFQjEPIeDCxYBIMKdRP+iUl/nytkDtDYKQhSiIQPOhKgURKLVJne&#10;YxhsEAIomG7pV/Udi7zO8vBBRRsZYa/g/suWMPCWstqHzLlEAxVKin2WD0S1AJd5l9VLPJZLiidT&#10;yUQAwVSjBjen/wBl0D4JcG5iMgyAEzz5CswFZtSYb/KuVADZ10CWyqZ9kUIXTE1t5B1GzUvc4uo/&#10;nOZl8taZVa4ZU34uEC5v/mzSSiG+6wJS4pDq8pNy2M975BP7TCp9TJpqARXZLl/Ex3GuK4bDctS8&#10;5jVnt/8AZR+BDXloo2l9VjcuWQB00sMO7X9suoxBqw8l6eI1vshlpywhTuzmWDUs8YA3CXujmGWE&#10;QM1Y+LyBCyPkq5qCFAJ3BUHSTbwfmf7suWHois/UwrL0HUsKsT4cQfufao4KJoeQCug1CWLGEmEZ&#10;zn3AzPslfEx5GtEIyFWbsxBQD+ooVL/+TL5PCFjLzqKVBFOX1DLpAaGBKGU9SkzLTuLF1Eg3F0TQ&#10;jp0ujEZRA8iPfYMu8HO+L41j3hm/IAdMAqw9f+8L5vXfFS3cLUbjZ8x2vPJrzlSh7lPZSTMtl9xX&#10;yD6SzVTHeJR7PhESCgb1ErPa/wC/kKxqL5bHVKfZnMH2ChTH+VFi81Fm9Wh2MyHJMsiMOUU8Vg0p&#10;UQ9cswZJfVQCmIY3TcrxSrYRAaiMFmJhuUvuxn3N8RG1/wAN/hUUIxVcKSHQXZepn6SKWo9aH0n+&#10;wlgw3ZLwqBf0qFXB8fWGC24PBH+lkETCfYSWOyV/TNm6wqa7WJ4y5+jiIfNU3C4qdT5Eshljx+5m&#10;sQWqixKrEwkyOLa+ssephlEqMl7j9fnVSvwv8B3K4FB7X/IAjov9Yw3mgdZYgmqIhm2CATM/qDkk&#10;1sy5ifUqZ4tl/EsepiUtSnVQDIy9rZr2Gb+38K4NXCJ8gTvle8VLtoX5en1BzDcxUQVs7JXqf9lW&#10;wg26IWHCjF5EoKDRNIqS9ZluI3onlysx1ZhN/cAxmdWoPEp/BULvZoPsJdy5avsILa26ILSk+cfl&#10;VSnqAHlvbLMzNjoIqYqIyHU6eJJOyhg+Jhcr6QWWy/SZfhUCVKY8X7KeTDCH7SeOtMOXh4vjryLD&#10;4Yb7p/68WPwf9nycn+EoHq/5EoHSn+xvqUH0nNVXYSyYgD3MixlqsZVKZaRfiU8lku0pW5kTL/4f&#10;nEThXzIEqU7IsGwxWvVMAQOtwGJvLB698CiVCtO+hctSLaMOx3BxDWVbUK9gFntTAazHvrFCXEK2&#10;ZCCmHn4XCXLixJrIJeXhTMwCJlxvhI4QoH4vZixblUl8LkiIotXKsGN9xhdCk+8cje7tbZZzAS+k&#10;I4wZTLl8WRSFPFS2XxjdT9SiEl7CG80JIp/Bjw8a8mn6gp5+f7ZcGknyZp+iG2ejA8Yv94WMXZzk&#10;w9kd6lzEo94qZmfZb9x6IYdhC75E1B40xIIp2c6lz4iPkqt+pbB+YJ0zfjDFKMNDhZQGXOaSlD+k&#10;Jca1KnJVKyaIUwUJwO2QZBaYlEIVgRHA/minhkuowy8AtdgRT2UtlMhm6AEFIZYy1r21fbnhfKDm&#10;3HF/neIYWRQQ0O9xZZNwG8QUwpmy+Pwb6jcOtmCK8rjTFE6GGbxUwKWsLg8w+XBAslu5fA91LHqM&#10;olEOBE4uX5LqCDvKaBUwiNAf1f4vD+G+DEYsId7d54hqE7rgOGa4tceyXP1P1zXxK4UkePmoitQB&#10;j1NErmp25S/2a/BP6FQH0z5YFwJKdRhciMpC6hICnqQ8KJ62CFD+SBv/AL5DZeRKCKq5R3tc2lyr&#10;jFuFQ1rgKshFFtCM6xxYxie35HPzjf0IymWABBmk/XBAfZsdH6E0CgSo6B6Rlj2MjwQxRWvyTHAZ&#10;inTUSp6kJVoLZ6ZgyiPbrJv2gIjThr2UVuU/qC6lNc4lkE4ryNzO+P1H5hIOnETuEkO9tp+Mtc1N&#10;ZXJyfNx0yovAy4OsygDKgjeVy6/g4/qX8SyCTHGZmWIrpJ+p6qIS9KBr8a/VgqJerKeLqUlkz0zP&#10;9S2WJf4mWyY8mGAexSnJEPSigTUr1EB+iH1qWq+Awln3ZHsCM2agwcX+ZvOgREHbUCgVorEuXyZJ&#10;pgdDYSiLYnolHCEZS1hqG2srEi5bDSRCbJKoPFHcR6iVPbM3bX+y3kui3e4bYmAq1DHUCUyxi5af&#10;IlPJfiUu5R0yvHhklpLZ8iWXmAU1kQFnN4S/4NYzNwiGsh4TYtIIA52GYYWfsMqVLROxLh9JXsnr&#10;GUt0yqYSX9lie4yx7BeRb6jrH0Q1+LViNnuWjLmHZMdsAO5XksSnuU3C/wAApLFeLcCiEp3MU61l&#10;/uXUsgpbAhnGxCEKmvmRfxFEaSit+NxWXP1OtQBacSp6mlgZZJ0YjK8ZnphZVwQs7l6i2LHyGIqd&#10;Kr7MSyWcHre7jeDYT5XbP3L6Va5gsXC1KJTplJKZmMviyWXxVMvincqIO46Ma2lslMhKX+DXkyxj&#10;NFhx9cGpea3QzUJg7SAVEFzZKZDZ8SohdiG5qu/UD2/0SvX95Mkp8gzo8Cbf1tMskAdlyHXuC6YF&#10;3PmluyfBBOm6QMfgRD4kQd3LfEv4lnksmOK4Fls/SWPUU8htHWYb4am6TKSOAFq0TqSsfuE5oqxm&#10;Y/cXdCH2tQQCiYH8FkBxuKfCLguWktJb5BB1LlE27memWGiXWvE+iN0WKdMw8MRRd0Sre3CwoZg3&#10;1K4jsPYgATsudsKuUkphKqY8lm2IXKIkqUkRmSW6mJbVkiIUoR0bAPqMPy15NwnzLyoc96Ziqajb&#10;USzgj1GT4Tbr6MBsH9xfkURZuMVXFQxtL0KZeK+ovNckDZY3BY0iU1hhePwIjX2wGWku+pSMMrs1&#10;LNRTpI+XirpGzcy2TD1AalKvB1MIu1ZM9MrTZVYDdRg2rICgcYmAojDDR/AzUIBVyTo+ubl/EuWS&#10;05slFSpVT9zMtYS/ThFJusR+jeGJpmBuFoypVUQYXqn7lC7gPZVMSuLmfJiMslJXGTvio2w5HcR/&#10;tUMqtX8R505NwfmrwEd88UyliVaSP/gki20n4Gf7BKK7/uEmsP04jf0SlACJ5Ix5/wBKmK+TcZoV&#10;4YqivUMfRyTAI7HJE7b/ALmb3WxmUblVHbA/Ann6S/awJn2XF9b8rDcvdmQi8Hp2Cr9UCVmz9k+E&#10;/ZNz4JLL58YUhKhJ5sRCB6kBcUwxyqF8LgkEoE1EWMPng18SviyQI0D+BjwUQH2YL7W4RD1xTKZT&#10;LZbLdy5Z1P3K+ZqFwWX8EU2ks52sPeR06itKYp/Vww1YFQpxwYVKSZhdz9RryUSiMVKZUVrUppaU&#10;/ctdufTGD1K7/HXknzs8JDfEnB9I3ijUV3AqT9gwDfeiIKkvyg3Bfi0VuHy8mWRfFWFKT0FJYR3p&#10;UrqP0Ki9TupUSiaRsiRJZAIUjkYLd3KcMoKZRK/Gr+4Plj91Lld0FhYMPRCmWjBUEDoUS4svjufU&#10;qJUM0AeJcBkNu4AA0CiGoOJAVgX12swpdwV90wRD0SGbhKUmSDNJcPzE1osV9yDbFJidQWW1LSzP&#10;1L4xK4W4tgLTREL3OpiCIvg38sbw6vnpD+oBO5WZTLfYre4rLeyYlyuVOKGyusWCVMS/IfcySthk&#10;w4LCoJYWn1+WnNQV9jy2XzWEMO56j/8AQMAFseVh3shf8pj/ALaIloRKp/qyKurn2ga/qSCq1Y9k&#10;E4ZnnPU3Bkz1miBo97qKegcFphLOaFhicBmVO4qv4oWsIfbGuiuyAHxYVzqUuo5CAdrRLELXRdjV&#10;H3CaT9SRvMn9QfZfojqC+0M3/wBiMGl4EmHa8BBS0D4blhbftM6TELEbNQDuKA2HImpe6Qu4GJX5&#10;upbtcAhRvBGvJiAMpLSmUwE4Veow4/cze42ajXe0EfzJcMZ0uVGBX0XxtLb0JBHqWSyUeyvOG5ny&#10;L8cPaKIk4WCmXPgL5VEruCNSkyktJc8nuz6iW0l3e8r8HipXis1K7NJn0FEaH7JBnP8AcT//AB0S&#10;Lqn0iHd+iblH5DL6nCCfaQxH2qQPueLDWJS0BoSo+HmIsQ96zKMLu5pYOQ6la/8ADJNix3dBBt62&#10;YGkFYmRiyx39P4zaLA4leCJQqo2uopk0JiIxXhDKgl5DK0vWR9v6kn/eAmHrCTthRVh8CB7P0WYw&#10;n1eM5Q9RLEyeMlwdCytJXyGbdnBhlACoCTXx0Wm5q+1vhiGVUQqbU4rmpUqVFvyfsxNM1+1uWuaM&#10;/cuXLJRKrjLLl9sa8jValR4Mo64Kjh65lxLSUwiLp8Ed8AWsNnpKv0n/AEBqM0D9xR2SoCHwwhIC&#10;MuDTgtJZccfWuFcHl53xrZGViUyliGFvL3UZVpv24ozsBE0n8WpejeeyVxujuUqVlJ94qKJnuYr7&#10;oGAbj2AbbPWw1f1yQifEOQ1QfpQiTnuEG7ICI7G+Pn7lOCTyxLGOBt7smX6+8wRkrHSS3rj43wQl&#10;LDMYCw4iLuKF6F01AmbV8MYSVE7S2CNEB0FSzKXUy0jLumXeos2S3kpNSvSA19qWE194LRWxBAwK&#10;wiDmEWgwYFcW5kuSmjr8q4ZuadR5iK6ybjaX7MHUx+5RMXLOSIyuLlz6S8y1Lq+wCMTrCNqF9MoQ&#10;dtwjE8jg2t9lFvumnBSXe4nQweq6FWLqblFuXDGzAFGA1KxGdO6vLGt1kFMOu1H0xsCcojhSQy3G&#10;qReBjd4f5BO1W/X8t/gx6fr4ZTZ264IDH2RJhPtgzEqZ4a74tT/PFZfrMb9RlUpOMITfxugJLJRu&#10;ZS8t/dAE3c6y9UTu2gKr0sQeQb3C0Q0eTSv8aPkAwKywNjs78j/Y2UplZaFPTcOKz1RloE/udn8I&#10;ouuR6CF0sgX/ANkMTcbqFwLUNZGnfQEwp3wM4t0qu0fkgwvPTXBQ50nF9iZ/dSmIU6l/GEnW/eXi&#10;5cWNxTk8O0C3+oYrvDNOuBqH1HjEqVKYyuWNVGgV6gOHdU3TSWK4YxjWRf8AFtTrJPslkslQLVXk&#10;YAeq6TcVCgHbgloJNVun2hEzcVcQioAY5KhqoAIECl+xr8G03FAUuPqoqzqPhlEcAInZK/iOl1mN&#10;rm0MsCQqJcLMk+mpUYrxzWE8Iz/VBk7h4unELfzkYJBu1pErcFNQLhhEv4ipYlWKEO2jbJfMpJm1&#10;eIh+E8VxUNAzxVcAfPTtzuKsstQn0XKSjenGvv5h/wDnOHd+mPe+fb9MvVXAn+9Y/wAf1BmPp0tk&#10;QdkFaTkV1cpLE36khIJoKcPmrCAAjCEfSEKA4ui/xuPgrp9JfvX/ACaBoKjfF11LNTHdxpgSvJTW&#10;IoioidS3VS85JcsiP2lEYiakqDNSwZYXykP/ANZTCrm0IY/Yf3P1LOyAsI+uZEzJvZvRKixtblkq&#10;KwOb1tki0PQGiLOTNH8O4WUApIn1J8kOkv7jNR4r8D8AYBCke49XjcappwmEdypT1L9MH1xrqEUZ&#10;TQTJ0I7N2fIu3xFkFINx4oaTpLIAFGiBLWKJ8xEaTHcEjsAKPEwhELBEwmQ6bWtleeeRBGLxB7Yi&#10;WlpaMvipRCzTDNAHyXLRYe0DNAv1oRb4wUBr5oqZe1BujixL4OGCRk9pNfj3GO1QVXoijNvR8Qy/&#10;bgiRJTxdS+QZeIJBxuN9Mpq59kr4iHlQQH2y4HZEUr2V6whgjw+yo+7n4R6TrCKwQ2TEEuUXhIuL&#10;fQuZgK6wp/09WDlZ6KXAhh0B0RQO6w7JZeyMkXBAWBSyIVrn64ffbPkjiZWEKjyJ+d83xXbDwBLA&#10;smJV53MymCz7JjyYYsbDdquUFfWDGc/BYOSkcfZrA438jZ+zOnP0JN57+JFPP24Z239h/ZVebWor&#10;X/41Gb4JXslRaiZaWeDgbqClpfg48Vcby0sSkZknhZVgsybrFIUQLt/MlJSx+o1yblAYAxMPGSWy&#10;4MKrUo+pQRDp4ri0lstBF2XPE7ojJKBK8N4C/wADwxGX/UjFuLp+pX7l4ljGtkHCZik/ymAlchCA&#10;5obqYH61IX0z7SKJZKPeFpTHUZD3Yualqrpijf4piImILLS8Q9eQr1Ht7cBtl+ph7mGVLdMydy8K&#10;9SmxMRhBwQ2rtAQCjfaRVIugolASx/2XrxsMp0dFoiHkE1s+pvyesBrqxpTBqV2AM1/7qsLj7okb&#10;gv0sb/yxm9++zU/samKW/WD/AJEjLhqEUPatE8M2tRfsyeKdT97c137wZ3z9if8Au0DRQQrnnwyf&#10;/qUO1vosO8v0Tcvvg7k+1Htc7pCUZWFPzseIjMFapB1nj8EUmJRPiy3sCa6gnn+zEjd9uNVMVHip&#10;UrhFGHRHGXR+kQNcACJDk8MQDpzPRR/hj2m8qf1KlyVoFSiQQImXli0IrxK2aHA19aBagN/rS1iD&#10;WgiNoRNZUjw6aGWXKuVKTMt19j8wSFKRMIxqCgCP4pcSuEQh7YvNJx2g+pZWpZCnuAOmU+zJ3LeS&#10;zxfdS5ZXjKy3h+MEgm5R814GggUC7HGz6q6thBZS150zFtR8yv1MvolC+bQBA5v5BjMb3bMEgZhM&#10;EKIfSexvMGCmtsQu+pY0bm0H6UlO0XymZsXZi4CW6lPsLIImWyA84XGEwxrBLttNIoEPR1hGYFAF&#10;Bxf53BDNbREM+Rj8GOQPb4/cthKXuZgRqVKSj2WlrqZGor1DLHHVeZWqOO+QQhh4eElMTP8AtNQ3&#10;GH76bMMFZjipUIHY+hgSokDOZZfsA+biUrVX5jjh+EART6mJRKdMp6lPTEdiYEXGwasxEZtYT8kG&#10;XEt1OVHFIOLQg/ufSCbZZNpZ3K+y5PIiJBSW8uB0kweMoIMQc+iC+iYiRMG1c1JtfuN4YC9Zgfcx&#10;Sjni0EqMrGhJetFQEMxFsUFUwOx+iWmAPmU5Rh9jDF1SbHZA9J55AvTLGYieQGWJbUt5LvqWQqGl&#10;6gLgv2kyWnmAlc3+aJDGJqWKnau6Ld2vzFT9c0dTUXDTli2BEpHCMtK6ly32XIVckQ9StSxYW3KO&#10;osFXB3F2hcQA4WeWdnLl2/cJ1y8MHYCk6rStXOB9NlTOUz9y/iX8QTsjUaDk9ihlwETTtBlltcsq&#10;ZlpLYs+yMaifM3LZmq9juDPZWhmatmF7yxBViWJ3+NdRhYOyFv8AZAwri4O3Q/VIRah8hhdifaD/&#10;ANgyU9IfK5b1MUFqW+T9Eq+oDRKavGGbhieMx7HUD5V/ogOsASm8lCLNQc+uJYxAltgl3gqkg0sb&#10;GP3XXwcKxcELCNwZuXFHsx7GFymUzJ1LAzCquWvnwhSYmf4bly5UiS7o7PEVr+gmfZkmdVD5JZ8w&#10;IFataIN9BX2xQ/EMuNz7BTXC11HPU/UxCpiJeolI5xJU23/UQm9SJAh+DqVEk7DcApk/q6vW0Zn3&#10;LbhAapJmMCEduqWBtgs24jaVs7HUVrEt7L7ZbBfWw6na751MMx1KPZTq4iEBdX+GLN5/pNX4pURG&#10;n8FqKX8KlS2IYAfuFUB8mf8AKJIhb+7gfP64NYqQu0jYQfifSOwVhbdO+xIvfvYgjUfW4huegUaM&#10;BWOkZOrzzioXyMuofqiL3UFgJaAyxiOIs8QJ5Vp8TEG8QqqO5SRwRhXKBXRmIshhbgPJTUuXB4sQ&#10;Xcv4JYdRmK2xNjMnQX2yv4UAVaAtXyPeTMTU3zabladS5mDLPIUurmcMwiWR6u+CsgEgmRMjBgzS&#10;FjLpj2kYH9ApGNkI35wNGZZPSkFjwESqzD4MW9s/UhOpv8E4SL6yl+MwiULlGZsz9y2DBHqBcOFe&#10;MTvqNUbbfaUaZaZnjubCL1JKM/RslBFKvYjYkIpHpmOKvgIhVFG5LyK2/kSHKn0AxJYR8TfJ+dSo&#10;ilEaMGyUmjq+E2aHpTP+wSIcT7ctO72lDS59xQi0vKkMS+LZkKYjarawBpqEtQ0k8LWQSW36qBGf&#10;kxmHdg1bWLtlwdBBM7Gn3Ebs35DIH9dzBeZYG2+oE1kwUBl/Ew7gLbUr1Pg3LGo3wr1BfIJ2RDFf&#10;6Sbgtdy5RuV+GfIDTbCIpnF/4Tov/wBmJVyq4I5h3Ep7ApGIVxb7ouCEURJDgsxp0Ayn+SrXGos/&#10;UWXCOXBAntMXwj90Bg6hSoewnXDyxiuqVcB6qHzeOicZn3EbmZaQoj5qEzIGGBlVcsSCio9BbsIr&#10;yndtqGzAoDREpQMq4CYagLEyMDOjgjTm5Rx1ylX/AOhH0XyNjLnnxI3wqU3/ABlcJ3xaRAUgn1MY&#10;A+mHf5SoP2fKT/lLY5v4RLD3d+wn/YVJZgWdMK0t6GKhJ3fHVtWoblncVFwHAE6W4HwF1TKHRXrU&#10;dBV8aIZtteuofqJ8QTshhZxRuf8AOpcVab5URGQ+xJRwMM6ZYxct8T5Ep5Ddzi6BKlBsfIWgCVzu&#10;CTyyN0lMW32rtYFDbbhY8FyliEG0DbKSqajPCiP2rh46h5B01GIlAWsekeTgwjWJYwk2MgsSD1Ft&#10;lmPOGf8A0hDQIrCF3Zr8MCAw5SMeGJEMka+iPJ0n/maMuPtLTcv4gOyWdkKh9yx/7BcFTy8XF1W0&#10;WzGRaLmEUSW+iGzbESxO+MHyjx+5ctiaVdnsY+2w2QWIHKpUqUZSVjN4qUypcvg4eD7SqjFGdzu4&#10;OK4t9lOT9gw+v0SYcH0VO/n04jaX7GZxfoMGfqFID/y8ucPqsP8Ao4vF5eT4juFIkmolwHK/YT/n&#10;dgOS+rJr/tsb/wBsZef6rD3+2EjGj8Vnjk5amHJD8GiGGOpuAeGVTPHL/Jhy8YZRq5XGDbXbAbzm&#10;K/ntGD1L6jRiyWq1NMd38iRbLMqYpkXgCPlro1qLripbAzojKBYfQG9wjxCEJqaicWRjwgHaFXEQ&#10;pthrjWB++rTDL+JfxxeYlav/AHBg+gd8W5WrYQykPaixEgm7pIAAABgCXhG/bAXKWpNOw70LM38E&#10;WFzw7HSVUycO0vkHcVH9hAdAc9Z1/BUqAv8AgCmPIz/ZREZaVW4/Ma2gBLHU7CVzVywRw/I5H43N&#10;xKwbHQy594ZVmt/H4i3uLL6ikAlRIUtIFDEx9g0ysivK1OSG2/jjC5rgsrAAG82T7h6HlMRcmWUY&#10;E7tyvc1LZaNW/wDrALeon9kstkyBCfHFXKmKnf4JLXIDfrsOQZCHpXqfk4GCQxC0KJYytMEr0RQF&#10;epfopXtidVX4kJotIDLN5jB5SJm5GAzHv+S2bjddmFhcBSorBnEtfpqDasoT2XiKlSpkhWyGmKy6&#10;wwjDfwpME0jT/CgykTNZaWZaWlPFSuLl8LJcy86zLNxHEgpFqblTv87YNQDywt1AFOV1wzarTKsE&#10;m715LZcXM/UqfcAC1luoVnhpvv1xsHzovEMw4MMmaI5gKELEyJBA/wBoYperp0RmlqFlXuUn4jlf&#10;6lGJWOLNWWCALdRfI3/iizqVAhqB3Llz7nfxHhjy7VKsmMAKz17FEqsJ8d7dGQy04BDC11QHkOxN&#10;JEgtWWkHx0CCdUCrJIQ2gDALl9m1e2DH1ElaNmkRWdOoA7lSmWy3AjQB37Kq2VfkUv8AVNwOI9os&#10;T+G5f51KSkZVwYp4zLZfFwZaWiszwN/wVNE1B94QyAZVwBMfuigomVavbLg5/wCYkplJKZqH1HPt&#10;15MZDIjiaCQKliKDbGYk7oRRRuzYhFZgUjkSb/7FOo0OhxVxhVX0RWb6D6hgLQQ6LwQ+QYhDcOCf&#10;ceXHFROoxrbWh8Y6ChwdEONsO/zEj7JnyDDi7ueA7ZpVkfi3qppt57JDT2FpLuLcKxuVlOlFZlR6&#10;+1IM+Qq5iT6gLi5fRlfMqu5bcz7wSnDDQ2SnCvHph+xHKcwaN+wOb/C+K5qVK/C5d/jiVKSnJaU8&#10;0yoJRKSvH4clMqPHeTrZggeY5kQH/wCph9Jt4+pTuZmYX3AbF1F4jKZ/ajFFwzNmeVT4i+ExNULO&#10;VgaKn+YlBoS0JnXMTF1tSRUuLKVM5P1FRe6rqICCMEVCoEPwoY6/Bh+AswEo7ejxuTK9OsujSPZb&#10;P/OLIfQ3ykDMQFrmDzJX2rwpoFjpBcbfqFBNjYipSHUOyLqEz/dMhh9SpUycWkuOhp7Lz/3SHD3m&#10;kgX+DzSsmf5alcVK/B/h+5hlEpAD+IFwEBCuhsQq2mPBxW3HuBaRxipRK8gSmXupQS0EzQWEI3m3&#10;J6oGeRnbF9YQdHTmRJWVGYTccg5eACAhyNDMrYBRtkWJo4/uK3moAwEADauAxu976XHtFfXgEDOY&#10;FwJuHKc1xVcVGKRzWz0hhugO3ZGdWz0gFlg4JcEllxWA2Al0zetZdIykm2WEMYdn2vHUh8hjFIL6&#10;hB9iI05MG8dQCip+5TKZUplSnslekunvzXTK+okza9SZsrrLiSJ/I/w3/Lcvz8uzPy3CT994lSVV&#10;1q5VljAwDRQRKaSYZiYn1CX6xzi3K0IETChdwBgEFI6qGK7YbOCcfy4pG4PKZpgnR2GYhZYg3Y5E&#10;l+E0MJL6OoM2zLe4/CU7hf8A0JnYloPcpnS14ieQxCHsN/hUTMTiuaiSokIF0sRgs8UaIe/zf0xu&#10;pfpBlns0OoH4iAUhPSDGtqpdIRoeu1DEOiu0DIopV30zwYeAu/gQV/W0JaIbKXKdjqRwjElvUsdy&#10;8PZKecKzWRh+v7IoK8JSQf4eMDMXaupSb/G+b4v8H8K4r/8ABLHVqUBK5u2EyuXAwyJh2sHrJ7Xc&#10;zLTqZRvivYEU0mgJSUohYQH2cRxJg1EFBq8LtQ3MCkdJKM+5soSQHk0TSSvJ+F1LB17QiYW0i4bt&#10;Sq7VuFxWN+Sj3N/BMLBG4haomW2uVyr2wIQxDgnzPmXwrjrl/BI2VKsXrsqRkr7Sn2mz3F6qWQSM&#10;IL8l4OpulXEwS2qiM03DYJYbGcxfs7YGkGXpSWCvCZWpCIBl7WMVAyrolXdCu1iVvD4wO7lZxKuV&#10;5KvqVNcb4PBGbT40OGfrDP6Qh9uDZJSb/K/xvi5f/wCDcuNSCtSgiinmwYqU8YDF6P7mTX/KFCjR&#10;5MzPstlpLeyXwKmF/SRA48P8uyGf/hdIhi4MYywwRqRLEhJdI7KBig/olKZYQ/cR/qVxmZJzeAiE&#10;qYbWPoYY23Sn5XxQCDvgQ3+AMIkEf6/B1K5SWsVSZI6fZ8iWRrIu5i2u75hbZLO5YyhJl2PnIuOV&#10;E22UJ0cDLmYxkzaIy1my+QuVPc2uEH2KKBa0G4yl9BhgZGvjceHE7Myp0tlgF1cpJct8gxfiLwsl&#10;zlezUzIPSNCEEph312ppkKJRk1xf/wCLcv8AClnjSLZYSh0HRFxHq1GM0bg4XfwQKwANYnc+ubZb&#10;L9JZ5LBpgLbCjI5hmp1dlUlk0rkNGWM+FswoGqNpwPA9JkSH2ymw4RndIMSrN/fR01K+ZVaZQU4I&#10;qpjo+Jj+GzG2IYVd5QahAgEFT64CubiQWxUqPFSpjrjcZQP7PSKdZVv2F0JTqk2eTHnBKITFYpci&#10;liCrHIxa68Aq0r5iDLoKCH16sX2NxWthO0wCGtLaYIFXWpGJGF5lqGiW4LLnxU1LO4+JRolSjFLp&#10;9COr/wCiJqCj3EqD6JYEI+3hwKc61WalTUv875v8b/ATPlQYksyN4qRVI+8rEraKnXB66mYyedQC&#10;hRF6ZhKuYle8KhbMy1GMB1ArvqzHGY9CmIrF3ZiwqRVJkYIIqUsuJcenYxQ/bEqFeo70HBUKnZXG&#10;iilNqIpP6jFo+o1Vw/1gm3mE1JshAFGpeYIECBCa4r8EqJZHD+NRlRjuPRk9xK2wLFiexdJ3DWt/&#10;zg4YJUxikuYTGz+o2LZ31wWErQp6CEaIL74KBeARkKrkdoGaXl6jmUh3zmN9wWFT9SwOa7uU+zJ3&#10;LSA0H2IRnf8AueI+5TOQp+SoXQBqJUnsAXK89kgZVjFhna9shIo3Kmv4K4BYLyE2aeSOK+I8DFNh&#10;CaPMwsd+yo9SMaCBfRmZMW+sblPCx4vkPOAoC84jHLMVDx78DDsqmEhvChOioT43IujhgoGROoBq&#10;ApcE1UqmF+AxnSGk0jElSMVpl8BcBoRXyWMslC5mVTHbDYSoPRKC9h6xAi7GVeyBiCECFQm+bgSu&#10;HXBWfwqMSVy5Ohdr1C4m2LoRYQjah7OPFkuB5FtUFcTKEMjVcMl0DMLU7b2IkfBwGtIIsaQl1V2U&#10;qJbPA9kepFjyirQl60jSXQ7ewiVuwFMvquCrzEOK8lS3FoI0QrCPmZkF/EGUvg7ilJ9mY/J/cBLB&#10;q6NBQaqYZUkAH3Mup/ojpB3/AHI+aT0EjqfRwQr7Mw+E+Juv96hVoHhS/qnqwS5aU7XLMej9EZz9&#10;jC7H6jlh+8wqZuNzJBBsQj7VQaxTM/QPUwyjioEZhAWs/wBB65SS2NlMGqJSFQUQlnQHSX41hrmp&#10;WT2zEOYmvmMa2VibGBWEpXE+Yd5tdrlqzwuWTW2CP3HyOaV+CBNt63NEibHBRAhCB1AeOvwD3iqY&#10;lyokd0/jUZXCXBlab8mZMEKxNWIlNeyBs4z5hDeYFwoyjvLFGt06oUz3b3KFvyLfCjXttuKrYjYB&#10;ddQM5hAWSQgvlEL6h+aACSeo5L0HAl1cfhJsUQTY7lkvnBLxMuZnvi865sYmpX7JsRnxqI2/2idf&#10;3IDQZVoH9yhw36marzpmS/NRRp/cG2n7YX5/TAGVf1HMj9oah/XLrAVFzVTExKJUpme4Byz6XH7T&#10;CtQ+XAJP1CFiCrgAyxWYbbIj4rEe4b2gJ8M+bbfMAbDBMqKID6ibwAwIwQbnuDAmIzHsQKixMIy5&#10;GkYubTK6gAiPUb5o9iOjfQEtYb9vWh1XgdcwFwKYQ/7DGY5z+OLzD55YhBE/DPDEzKjGENsotxk0&#10;zq4ETiNXSYltrH/IkJjqZ0Mt7cQ0SjAxIgWgGaoVWq09YahJ523CBMQYuUz6Q9sUjXLCxOUmvc4P&#10;WGUTo4Fg9B97hBZBs0meKE3KrVxrploCxHuDbDLC0l5p4XLxGfJNS2uLSXyudSoCamTuW+xhesly&#10;vZM+pSUuWPfH6h5PSgL1GFNlVxuILAAXUAoUepBFEUZEmebcO2TvfKO2GbRigjVWFJRwNPxFSwF0&#10;C9ffbBFU5hBVbIamoyrmkAvG9wLhT4gLBhnYv8jvDgZVlIPLTTH7YpGHI4UsMb4KeOpV8V3+FxjE&#10;gcJxXDxUrksyb9jJEywhjgLHBKJrGkxP7cnkU+JZCiY9lQ7+tIGGqyCxghR3BoiXEZU2bAqJdp7Z&#10;thKvlAvw7JWqF+seWjVYZq6GKJGTS1WUIAwaJSOBq1jYQo36bgpJRpiQGYPnaWhLGqHYpGU5zLH/&#10;APohJcGUeyiVKiSvmXxb5La4uXMbl+S3i/w2yhlSxKiNFnRVnoG+7LtxA2VnF/s6V3GXxOyD6JQd&#10;JLBnx8IbIQJ5BQxWzyEFlGvjCwN6+zWNSRyDpYItsH4jYpjUkoOCdy6hlyf8RljaAtWVi5BwpJ3f&#10;YPwCECHkIewxx8cO4fg64qVExwVKjE4YkSUkFMmEjGOnO48Kn65UVeAjDyq7RUqAnczuAMYhVK3n&#10;dD5prQ7RjHLXQJZDMM5uJ5APhw1EOVGDJYZjY/EKmtgopYo9QnME6WEfIG/bv8DPsClUlDLtXxe8&#10;cjAS3mK1FVKEG1kbrYrEZkAoKTzZLOKlPvDcv0l31Lly5jUpGK84p64b4upZDMQqz7BqUDNy9xf3&#10;IWVgiRXWGNk42huJWsmWISxLGKzQ2huo4E+6CQu4yq6d9kQ3bqvU0eIALsxxFEhlNcVyUJ8yXx90&#10;OYsJZCuKipb5Pkd6+gJQXrJBoq41XJuBAxBCUbhgxO+MXD++b4+SMqVEjMoCNeyoxMzNZ4Yx4FGx&#10;pNJHQ3tgwxIImK480QKrI7IXZV/TEOmUzWSZO5aRMblsti5+oP3KCKZd8Lohn0gRHQQxLLY/XnSz&#10;kCpRBUpJ6o7ameEaDRNJgEeSkuYdX0omBrd7WqQQwBCJZL7Uyvw6GAi5tMXa8q1yzuKSzyWSzhRc&#10;p1LSmN3LbzMvU1MfUGY3NypTqIzO5l1CnqFgdIgTFXZQMVrVN9oaPSH5aEfCTqujmBrQEh9eR8MQ&#10;qvYwpMtDaU1jE+pCQcjHDVLvcPIawyJEuHpk2/IYpyfTFzpKdpKidOZZWDVtukv4lwTgD4lNv9id&#10;nhPQ7oA2XwuGVteF4OCCggQID+Vw4fBiZm474ou4kr2fUTj64dxIxqJGV5EBVVEraX32UDHjxnzZ&#10;AcHWn9cPe8OkiJ8JmWyxM+oI9Qq6g1P6shF5Dyh3VwsJSFyyq2FNg5N8FwTakqJqUFeoEgqASqgt&#10;jsEXIIFNWfDuBue/oYoiIriRR/Eqw8Q0EqoY7Sx6EKea4tuWwVuXDoy6U8KGI6lRmT6AysJr7Ryr&#10;56Rm6kLblgMorDBbyy60zCgsVAomEuHdVEmIrdkDuhR5BpYOXkFTcL6SA2oWPswMbpmYy2FLpgLE&#10;0kdsp9WKvTFfZbqNy/iLLgi1REWn/qDztFmhEPMvpWL0YQuOVyQIFwgViBzX4F3fGI8/cq+GV5Pi&#10;JHhWeGJKxEiVKiRIh3+uyWnrl7U2AFqkRU5+vJniP9ijcJmXD1gMgAtDNMHWoY3nMo9ixgyXth+W&#10;YEEzWMbikKYedDowKCKUzExhC30lVYRCCBYYIHfSUx2+VSNn1RJilZFyy0Cr4fZaJd1QziqNypdS&#10;t56j0sif3EJWJVEpmYr4ELPUOwH1B/4mDscjS5HqUUdpIwIJi7EmrRomDeDGJiCWZGCUCwVmc6Ai&#10;fUrksZElhSUymGCv0y31iMa0qP8A0+w1Ag59jSIAyg3th1Dpa/4ov3uJ9yWm61wRYUj0RMmubZ9I&#10;LnfREbWPJ9JUZlVP5ostS3B0OpfGYQPYEDgMcje59Q/I4JrlPInkS46icJMxnxKiRiRwcN4ytk65&#10;UGyiBK1azYJeMjDLPh6lVMy2YRXuAGxz1NR5qupuK1rOStxa0oP1Fy4afc2wCKQFfEwGVD6iiX5x&#10;Wr1hEFU3MiNMwhqPzrtcAhFR3RYTHYz0C/8AuBE0B/kC7psEsYxlQGq4YI6JJhQsOyIqzUJVANro&#10;gjJYjhKKKzE+l8BB7CMcqJSpfpFKf61Lgud5HPvJfUDXCjNgRYLpgsF6wFRm1NdPSRCZT+MlMtWI&#10;SIsSkiMjUf64FmIeRiWgc4KqUViVP8mm+S0V98gEAXUAWrHUj1oPSJRpk7+rRa8ErgIECWQgZgcP&#10;D8TU1+Vy/wAO4xjE4qPFTWI5jEguM1LwqYiubaKRmMPVokAO0ZxSgb5eyIZPgjYy2OCdxrqbRhnE&#10;rTALaF3UQrPWRkmohRlhzLikxzCEQelw4zbm5QAGiCietFgtjVis9I5LQJbyQmOapIpHUqgl4s2g&#10;Z2zhS2ULwRVk1wnI2QQL+5jMy3unyZKwwHFwU6ZXqW5VIGXFIwQC3FRQWI9x1+MaJAwyg/ZL/ssI&#10;EuRh/uR3iU+y0hd1qDAB7CxOyKoasWSHJew1Ul9u5ZLI1E+ZV4hdTLEMRfZX6CVkRmare4cTAOTg&#10;IQO4EDghU1+B8cH4a41z8cJcrEZWI44SONzHGuE4SIxh7G+iX3EpPcRDTCXAWCxpJXGZ/UT4wwx1&#10;L9lksmHzL3Zhjor7dRtRgDVldqtFnLCJEd/LwFE23TolIsTWXhObUQe9WL1AWIWhUV7JRY4xKv2y&#10;XFaRuDMD1XDS6mu443edYiDslHuIgG4KRblr7pGKF2VfqYNNIhUoYD2fJEOqGlG45ZlUz4ugY6ja&#10;AcCksyS7sVsFRgxwQM0YJFdNowZtXiQRqF9TSdRv4lsupcslncwxoPiY1X/xKclOiBu+buF54XDg&#10;UGvH4xAgMCAwK/P7md8XKmOowhVTvkjyxO41EiVxUefiVElRIlRjLMvs6itV2I0wlV9gMRY7X0ZR&#10;H70VpV4YrzjEo6lE1LxhYXrDypaiMF2T9L1LpJRuViLokNRHXhKhM95gglU4TqXgWPC5iiu9RxBo&#10;CMHo408gFCGNWiyDMz94kxb0U1KYDCzMdtVJsflLjSqL/WX8S5YwC1cUPAGaDoDECFprFEthVMk8&#10;YSyJaYrVoyvs0D2RckXZYJQK4ISEGiQWiULRNor66KfZnqMzL6rj7heW3wmCceCHFvtYE2Niqxi4&#10;9SGWIUdaLVfwqVwYQIEDEqa/Df4bgcEJ3Nfgf9lXMzfCzcqJKlSuKb5SJEiRhIy36iYinvcfGfIx&#10;uRPlqjETVpAkqzFxnZNtp8cMQz1LixhU+pYZa7lkVfULN0SzQqUYYFd70G5hFQldTSNEYo0tUTuI&#10;vsKCxINyDLQX5FTwMHzMOJEWS+xomoSmQy5KbxHB5ZN/1MCmp2VgihuHiYvEwCNNzQIUzQMylKKg&#10;vbCLxDL35PEIfQghfeMfIJ21jFsJXJQ4q2Uk1BfZcNageVf9mOwf7DTfwCrHw+l4vJdGGQP65DgQ&#10;/AhUDMCBBiVD8r7OeuGb5roj8SvZWZvgcQwT51w5iT474anc+GJ3PiJHGeMoMRIwkSMYt0wamY7h&#10;Y+u+RgtNuLjbfIKZXlw/ubXT47jTqUldEBgpTBR1BHUS4UdjUCCsdOkx4nuMq9bEW6IjhatL2Q0u&#10;wdqPrhSbRQOVme9SfmL8Rfjij2UHfBfUHpHI9MmjLAwU1l0LP+/Lx6blCYu4B7Dsre6bczhaEsln&#10;ZLg1vq4laL1WBmFGKop1K+ZR7KzuWufvguw+u4oo/aUAF1AZVn7d7Mlo34qdbTC8qrXFck7qEqCF&#10;oF/qBKlS58nOPx/2alz5l8/cJkxKmZ18weEzKlSpUfDlOHjcS4kdRIxUSMxI2eMFCKeqaYRNSjrT&#10;Nq+qYLmttIwisHkGUvgdS0vI9JSdTPUql+5kZCI1GOFDA1VyqibrSQgfPCw6OvJY8SfeiK9isv4i&#10;xfJdxZ+4X1HfZRS9XGOneFYxakYf2BIIysNhqWTHson7ehCWWbsG5MOYFZGXODroi0t8i41LOGni&#10;xg1Nnwg1Y/8AYDHigMrC/htyokAXaI1Vr5XM+KFFWVK/Cp8yu5UDEIDyBAlTXBwEfObOe+L465x3&#10;HHU0T4uZMc7Jk3GMrFRJXDArJGVEufccRMxJUqMMK40TZ5MM78YUmpG6S1HQLezeF+mkrMQWk1F3&#10;yTPZfNMbJm5cw6lnZLJiUewYw91G73KjJLZbLOyWR4qAzJqWaZukyyPwMWm20WrBmTCeTIKv2s+R&#10;LJia1LZbLfZctmEfhLHguwp7B4+w6jeWjwgpC6Fw0ba5JrrmyqwxYuNrmVtVfXcD8KhmVKgXAgIE&#10;CV3Dya4eeo68/HZj89T2VHdy+Oo2wnfHXCeTUSJy8PDHPFSokSJwSV3MFs8Zg3L5nzQ5UMGsnwhb&#10;3LdGEwq9DJKAtR1lCXSu0j+A+HEbNz7JYmZZDC7/AFKUD8zeBmZkmRvctFl+kslFw3uZ6lRIWYls&#10;VgyyWTH1AXZxzxmZZZzU3EIO6q+9TDlH4lqsp1tYL+k+Vs+jNw3hjPkbRAGSVxUCVA8lcdQIRVsC&#10;EqBiHnFn5HDMX+Ve82Q6iXNrUxnhiXK4xZXDHUplR4SH4vFRInsrESJ5wqJHsseOYLQaf8gPFMtz&#10;+zYzbg3mQMtXrCsu1r1gRcJV5qYW37EZsF/qaVvxm8mZbUuWkGdy/sHFu4/DhYzExcpFSxMxWWyy&#10;WVwshKajmCfcvQbfgjH/ALTGKp6IRNbQZWWws91ZiZmUZgfCpNlb3CZn5HjbAlEqVcqVK5qEqB1A&#10;gZ4rgn3+O9xeDd8a5vjfFw43qY6464DyHziY6mrnyTOtyo7lESV7HDKWVmPH3NT5iYzy1K4SJKiG&#10;zgwwXkY+oVUN1h+YVrmJFh9yGTzuuCkXswmChR25Ii/YqVsqzP0kRpdf3HBU/UP/ALFNBT7Jp/7Y&#10;rMIwzAjLIpMSpgbmZY0xXuW+QDaEVUBE9K/qEwn7lcD0mQKZbVlf3M6N8sDneCNcq3t4tcP1utJw&#10;oKyE7L9MAGpUqEp5rglSuAgQMwIGeKn3DjuHxNcnzxqff5BHi+O+DMuVDfBupdHsTEudTqdcMQ/r&#10;hIjqd4jKrj4jz8RLlR4qVKlRJUqC6KTZZ+4jSod4mPlGxaNKkYv91AyqnxTLp+uWRa6pCmwfcYr2&#10;46C47lnrsjlGX7mXtx4wPS/9mLwv0mXP+YuYP6z6/wCpZ2SzNP6j8f8AU2Ff3F5V+2VWrgYW0ESk&#10;fRVmtfibIW7YlEuy9FLSsfSAxQC90R0KykCxAwqmdVwIQBwEqVKnf4hAgQJUCbTXFy/wuHBcrh5e&#10;KjLl/wBz7hiVC9cM+5qazN/huYuov9SqlTeYjcSMazPrjr8mVxUSVKzKlSmVPhyUwU0pAe7imy4C&#10;8kvg5slaIq3jM6f/AGzU216wL19wFtP6qYej6JiS8rG1AcN8ipaSCEsfwI/7sSQz8OAB+kwPAe1m&#10;A7MeTJT4wyr224LtJsVhVUtqwlqF8AEwypUAlSpUqpUqHDKhCEJWIECEAYfHFy/y1+FvF/h8Hct1&#10;+PVytweVxRDU1wPUNQn3Po464q5USJHEY+GJH+CuKxUqNV88fqJ5K4JW5UrhUqVK5saWVaY+s+eA&#10;+T3CBdT4CWYolvJ4BMvUemeCi+1M9t8VK5Klc1Kx+G+OoQIHsMIEAq4FwOM/ky/3L5uDia4OWd5/&#10;H//EACYQAQABBAICAQUBAQEAAAAAAAERAEBQYCEwECBwMUFRYYBxgZD/2gAIAQEAHz8Q/iLgK+u3&#10;8vnl3KD6vjl3Xn61y4fmoO8yaRPiXIQlc+IdBn8VNJetXwmIh8Q5+VwxZQ5yM/O2Kd0O8Q7Y1D3O&#10;8iiP3NNDY5yb3jtq5FdKJ6RKT84MujHein8jWedWJwXHnm0HpExw+4Ybh8TSTtafVHpV2vh7Yfs+&#10;iZCRsn3a/wAa/wC69J4i4Sk16S5KdDbL0OhCVHrNg0mETnkehajzHUUJS/Y2oLeDQYcPL6TSPWGX&#10;TIV9I8I9K6AdxSof2WDtKY2HwJlH1jve9deE9jkJPDsZJZQ+UaMlFPrPe4BbJvcrajaNnD7yXJyT&#10;18vQ9QbNB4Pc6TBJmSizNlKOuD3Myh450UyHL68VJs8dYY80l8QbNzYwUmwgVBUXCHASZ2bgHR9T&#10;VhtAPgEqGznR28Etw0jnyObix5cQjUP83mtD/GHCb80j8XpnWL9PnIeidKQa4W/8j/B0+qf+SsO9&#10;Q9nGscfezk7uNZGzl2ZOoaGwhfiw+M27l+I21Nje5Wk9mnTpLR7zFBZj1HVOPHhMFJ5lsBsP9vG4&#10;TKPstw97cJmF6hKj3R9nvKKesCl0xfYuSouEoyqe6PLQuGjV0/DQmAJTpDQLGaR9zwMCDNy9yeR8&#10;I3jSfqnQ5Xuh9U622GlR1rleWzE7Rbvh7g/WRgsT3DHBpJgTqZQ9K0uthZj0N8d805uO4YFLODLu&#10;enIJ6D6mShNCXeUXCtD0Me5jyxVoKXEFEd4VQ/h6Co0JaDGx+ShM2dcZGGo0jvCP2a/3Q3LI/aod&#10;Bl3Wl2ciwlz0NRUPpqEy0roUlSfbIzpCT6Nfp+Ipe6ytz4pz/D7/2Q=="/>
  <p:tag name="ISPRING_PRESENTERDATA_0" val="UGjhuqFtIFRo4buLIEjhu5NuZw==|R2nDoW8gdmnDqm4=|dGgubmgucHRob25nQGRvbmd0cmlldS5lZHUudm4=||e0NBRDREM0NCLTREMTgtNEExRS04MDE3LTExQkYzOERBQjYxNX0=|R2nDoW8gdmnDqm4gVGnhu4N1IGjhu41j|SVNQUklOR19QUkVTRU5URVJfUEhPVE9fMA==|MQ==||SVNQUklOR19QUkVTRU5URVJfUEhPVE9fMQ==|MDM4NzU2NTQ2Mw=="/>
  <p:tag name="ISPRING_PRESENTER_PHOTO_2" val="jpg|/9j/4AAQSkZJRgABAQAAAQABAAD/7QCEUGhvdG9zaG9wIDMuMAA4QklNBAQAAAAAAGgcAmcAFGls&#10;a0RESlloWE93UEoyRmo3T3FzHAIoAEpGQk1EMGYwMDA3NzIwMTAwMDA4NDM4MDAwMDJlOGIwMDAw&#10;NGFhODAwMDA0YmMzMDAwMDcxMDQwMTAwZmQ2ZjAxMDA2ZjcyMDEwMP/bAEMACwgICggHCwoJCg0M&#10;Cw0RHBIRDw8RIhkaFBwpJCsqKCQnJy0yQDctMD0wJyc4TDk9Q0VISUgrNk9VTkZUQEdIRf/bAEMB&#10;DA0NEQ8RIRISIUUuJy5FRUVFRUVFRUVFRUVFRUVFRUVFRUVFRUVFRUVFRUVFRUVFRUVFRUVFRUVF&#10;RUVFRUVFRf/CABEIA8ADvwMBIgACEQEDEQH/xAAcAAACAgMBAQAAAAAAAAAAAAAAAQIGBAUHAwj/&#10;xAAbAQACAwEBAQAAAAAAAAAAAAAAAQMEBQIGB//aAAwDAQACEAMQAAAA56BpUgAAACSAYhjABtAM&#10;TOW4ttuMxADTaG20NScZAACYmEiLCQgJOIObi0OUGE5QbXo/OQTl5yD0l4zD09PBh7vx9B+k/P3R&#10;CXt7J4xlSDFMyCMY9cfo8MrBy4bXsQjNVyF5SF6PykHqeUhej8wPR+bCbiI9DzY/Q8wfo/NI9V5g&#10;eh5sJkAPQ8wJkIh6RhEPTzXmEoxgEvM82S8pQAg4JqDiCiRARECIkEWhqLQa0ZyADBgAJgABITYm&#10;MAA5BgMTYwYhp9MabTlEBuMgBApNJOTiBKUBubi0OUAXozz579Hi+PHW2zKf4cSXDyrXqLbeeH6d&#10;cw8M317408N82q+WAFoDfgaP32hz1jZnhDjvaZNdOO7Z70nz5fQ/fmQn0Lwrm16M542XLEnLxli9&#10;H5gep5sXqeaD2PJh6nkx+h5oPU8mHoeYE1FImQTJxgglCKBxigIKIOJFCSiwg4pkXECIgipQAi0g&#10;Qh64DkYAMBgAAEgTBg0CYmIlGTCUQGxtIAbAYxDUhMY0IYANxEM3RFLps7F00cm5xcXIFhPZ+k8G&#10;v98onrx9UTwIY0lIHEYCYAOIEhMQmwhD1XPXmppOIHLBHHcfLIIZ8Hw2rjlwNpjeEfdh21B811fj&#10;Q7jvj2XviTRe0vFteh5gehACZ5geigBMgkTUBklBBOCgEoxQNRQODgBEigjKLaQkKLiCACKEhoQa&#10;9i5YxghjATAACSGwAEwBNxYMBjcQJEWDE2MQDaAYvYflkWHWwT5fjUMqPo89j6WK+N7yLdOEpHfC&#10;G2o7Tc3ara5BG50ueGQnLCJoESQ0wQkMaZIURgAhDjICBNJwj6QXSGuOgDnpRmgAOli4uzcM+DY9&#10;Pi1LV7x6Pv11uD0U8EYpd8SIMJqKZMgBIhEJkEEoqISjFA4kQcSICIg4uKYkARIg4tAAkJCHgDXI&#10;NMAGCYMAAkmMTA5YmA0ANA2IFIjIJJDckvQIetlw4ZvbXVzM47wc/Mlbpxk1aqAAiURkkNoy8TpM&#10;UunzdzqKN6mYWbiaGfE6j71rHK9jsutp8LxOic6sVwHNFZd/6XnJ1OE3it9Rljp/PO7cL74htsns&#10;Ycs1nY/WpZ+fH0XnWjnxXrvu1W42mu8deCnHvmICYgQNNMaOejw9yOXW7/Dxqtq94VEs3PWcszBs&#10;15xS6UiI0yCCajEJxSBxQAkgcXEBCGRIolEQOIgAihoASYPXgcjBgAAAMAAYhkhAMAExBIQDEAwA&#10;JZV1470edXdJBP6emX6WqkJhcpMDrkQwGmASmLzLplQWKPf+fdzhl02/9ef0L1i45uNRp5nY9lVb&#10;lmanFe18e6hYg1/Iu78ImgCEr9DoXQua9JxdnlV/2kue/Dg3fuE2q15v9Rt1SxyXonKuvzRrhPbu&#10;Kyw9DvmJ507mdgcz6yzh2s6DQNXK81OMkcW9vz3p2HPQpJCU4jATTws4RqLLr8Cpet3jWLCHqlGa&#10;GSig9IxGpKKCSSBoQEUDQIEIQIQAIBCTAAQ0GAw5AAABjAAAAAAAAAAlECREBh6MhcNnWK1nf86e&#10;165xcuRpZqGu4mgBiYDNzz1p91f7RRuc8o3a+Nd89g2XOulUL3Db/gae/S63ynqsc+/zGu9u5jdp&#10;T6fxXtUM3ONy9V1z0DiXbuV8dVIHsZNy6jyTrWPr1fYVbZLq3cN7jxfuPpm812RWscc7ZxzstmvX&#10;OcXnSdx9KqNv5jVtaO+8oennWesxJYmifcey7XUblj62i4t3XjM8evfa+fSRVNMsV0x9cxkDG4gv&#10;DW7gr2TcVb3qXdy9lqp4JETrkCIpJJjIoGkDBCBIAEA0gAQm4MBACwWPlgAADAAEAgAAABiAYmAG&#10;9OsK9+HMqtrLWTkXaMWF2kANACEMBMQS6ryjJhm7p78F7Ll6Wh5l3/jFqvgdv4N03rizcX7vymCx&#10;0/zr9pq2OGYl52Opm827rzacfd/qN59aN6PM7byezWxWLUzLB2PhFtz72d7VHw6O08fza6n1PfcQ&#10;v8M2faNFo4ZcHac2vV2lf+O9jqNO5uNNcKojk6ktrHNnrukRS3X0NLh7XlotxvJ4fblXR+JTQ42f&#10;0i3SR/P0O98174p0WrdUTATAJ4mS+etTd63qKOjavDI93xr1EljZEBoQSiIGgAEgAQNCABDAAAAw&#10;gOAAAAAAAAOgAAABMEBcV1jZmLTqtk2r9NPMALNZNgIQE/Xz67BNXNzY45epyiu984jfo4Iy3TLN&#10;WZ8dfQFdhYsTa4Dt9jV9nI7/AF6W6x9fmfUuJby5U6jqeRYIrnS2rlP29cQ7Q4t8txBNMYgEAA30&#10;7mFgrz2jm9oq416+JPB0C0cYdW11vmuAu4kx2IMvt9Ev+Vqa/Q1+28ybvIeJUs0DG0HYdLP2Vd33&#10;Fa1m+W6n3BdcU0+2w9XJxV0KhJ+SkpI2KQmmBq9x566lfuGixLNFLpEKeFiYhIY0mAEQkkACAAAE&#10;0DTQ8MDgAAEAAI6YhDSYNxbGO6c9LW+dfr2Y7dmrkIFNDIQIZIIl+wYLFf7hwPs9SzpqX1/l8c2P&#10;s7fueTgnj1DmGjnxG5odr2Tg14pXblxmyVbrjZ4+IrEAB1wBDnr0MLwim2nnp5Qz7HzzNvBNWYXv&#10;YRd8yj1r1465CdjB8dl1zxDlcuja7vinem71EsalpiaPcmu9poct+U5oJvzOucu20lxd+vaOJ3CG&#10;fp3PbNyWravN+w4wT6HZ807HLHy7E6nxSzWx+sae+xSPmtn50utLDuXNLNWsgrVWRECREDEWdi1L&#10;tj0uDbK9nRJE9dpA2IaaEDQAAAmACQAAPFEcAmgaEdNIBiEDi0A7Vz3l4fpUYLD2yetkDRPAKUUD&#10;M9PAy+qaKnbuGZyDq1DQ5rruw8qtVOq+fPek0rtE3zpk8XTeZ9M10MnE16+W5iAMQAAY2BBY2eLj&#10;3GncpXr2azUbXHbNfyCTS7ocYwOWRmBBsBMEADGgABh56beLpUKs9jJF864n0pXpuOMZVrpV2tmm&#10;nzbdTMIuxXm/KTXZ9jw+x52jdLHrfOnbp2DpOz3aftgZXHq1ny6xq7P3wcs3PO54MrE6l6ycclJx&#10;t1U0ANAeHjnY1W3aq5i2erZ0QixA0AgAE02IQDQAAAAh4oLgEw6AAQ0AAhDyR7Cx+/NqtuW4U9XJ&#10;Ac9Ulm22KWjbCHS+O+cWq4cXim70qhbcvTw6vbfBrJUnFLyW3WPkejQ7McwIJNpRfCOnnASlgRja&#10;2Czsdfu+lZ1/l/Q706Nnx9gh6AEAAASQAANANMYhiEEQkAAAAAwTASkBFTGVHn3bSXn5ry+384uQ&#10;6Q0+ZoUMyUS1VytjpBO39T4V2rP0KBmXTMilda23GRYey1vTtHPttZs+jyNag6HvlbuVOQMNLOS9&#10;ejRS80M7B74xXk4NS7YNU8uGbCYTQoEIaAAGAAwEDQgxUzhgAwEAAgAAv2m1FezgbHxzL1EAuUW1&#10;Jq17CiZteztuk++HmaOx5x0PJik4T1DD57o5/cavk77N0qDd6hRbVXt1b0VKH4iNPLCWFz3k63z6&#10;Jm6NK6lbPXOuAEHRGQhiYAACcgjIEAAAAAADiwaAAaACISSAbiMk4SQ0NkCaZElENPyztZJz82bD&#10;rHJtCtkGu2Glnyz9e5YelevMCtZ2eB57axB7djxszI1Y+dLovfF3onjer1PUeHYtRUt6LT+Vwax+&#10;Xx87lPzbJoNftPLW52lsvLa6pggk4AAAAQDQmkwBrFA47AAECBMAy8O1cd4mi89sybi9TJYNpZXh&#10;c4pJazrPMKOh0+q5+7pXONdPx+bXKnZdFiWilc4x03z5Zeo9u5HlVbrhArtEj56yva9c+w9VydTV&#10;7xOlKwOQBggAAAYAAAACJEZAmARkmCQAAA3ERIQxAACAYmAADcQJoGCkMj4ZCDktE+lKlaj5X7a+&#10;etnZhKNulPtPFdzBZ7LzSFOgml7Pq1ivgXOBka2J6ci9bdXo/N+n8m741QGjnEWhuE0nqrVo1las&#10;zY62xAwGAgGmgEDAAMUa46ECAAAGPaYOZroJ8z2Zq5ADljbjMTu1OtdefpfO797Y+xw7o3tzfRod&#10;uwKhe86/x/oO9O+cfh18oF2kCLtF4qxKd3y6ptLTj6YDrSIYgcQJCQSAEAAAANCGJgxASIyBqLAZ&#10;EGkwASCKDpifLlPzOT0UZNIlGRAkKQmBKIKRGTAAes4t3zwn5+d9ltKvqUdoM0s5bHXbLjrrO1w3&#10;h7Wk3PFcy/S6txu0VGeCazuld8UPQ/QXKYZqnFq7TAkEcDYKKX3xtZZc/S1IixXaABoAAAADFA56&#10;ECAADbYPpFNrdxj5lylFhbqDBp52FtuOurVa07HF2uN9I9uZ2q3YsOkX6lb5d49Z5dcq7rTVaFmo&#10;AWKxhyw6d59qlv8AG1GgryanY10kVmel3UYAkwQJuEhSItDAAABiAYmAAgFEbcY89epptBFbuxod&#10;2oXi6OnGja9PpzvazFhbDruedPPgoy3Ot9Ys3fS1+ws5w5E8USUWACQNgRlFhyXrRIfNu4slE1qW&#10;3aenl7fsHCd7UtdB5Hfazz3qLpcN3DLj+2J7Ub0+abqmXqWjXSeb36SaJYWgDzhkYNK/utXs9bFK&#10;gJYgAAAAAMaLXPQAmB7ht65nyjkyU3rZEWxptTBF92VSzznolQ0Id7XLel5mnQtN17Gk496VdeRJ&#10;6ADZxTwlp6tuXbcC6YmuhlbtABptr6VeU3uguj7WnzdPrYy0kJRNxkJAmDcWDEwAAGmgTgNJVWva&#10;2NO1h36Z7fS2Hqa+VTIpFbJJRLu/6b/dWGtga3ZSgsdrUVxWbx4czx+9Dp0+Wsk6768n6VxmbAiW&#10;s2SY1EkCIyAiSGR5L1pSHzhttnWtehspRNLN2XbeB3Cnb6bSqfZ4LO22G6hUs026y0bW54556XSz&#10;0guUwAHFiets2h2WVrYB6ediuAMAAAAxAOegBBv9F6wzY+3xcu/QQy1UTkAXSrdmp3MqVUpmdo9d&#10;5R0/35fHcTtuitVtPn0yvSx2SsBcpCer468eg17t2JtSAozAAAAHj7AUHodGdtX7z1e45Kh6WrWI&#10;yCq2mECUeAbSAaAYgkgQRl5rrV82tlSh9UkFrXTQ2NCTy8RqPrj5rCp5651DVuTTAJ9BiYP0zL5B&#10;m42+BeXAJ4GgESiBISCRGQADPDhXfNZMuFZutzNvM9ZCuUbV1XjHZMrV9POvc147tNJgauWIcscS&#10;SBJgRGJx1u0x6treaPK8a1rzAmiAAAAxBrjsBhuNHY9RDLmOL2MeQm+SUfYLb03hmyoX+w6TFs2d&#10;oeNQuujTwLNyzV3KnYOL7Wu2K40rlPwwPLrGPs2jZBlWyMjlxBpsSakRB0O916Frm5Kn21E3GSPO&#10;m3aIYHtVbVCJpcEhMABAABGS56p9N6fzKH1Pk5K1soBg0CYNCkmkACHm2eKnUrXZ8mLD8vUJcloJ&#10;OQAQMBDQgAAACUQJERlU4t9Kcntc116vab2MbPVkkUkPrkDMDDne7pTuc5sNyhSu8DjutJr5LEPh&#10;kZHWp3OB6ZmqgU8DQAwAxU1x2bbU7KLvVbfWbS3WYFyiSjJp3ildmqW8/i/aqLTuULb4+t08vqdo&#10;4JtaV7s9f12orWKWEdrGMDM0tK7Ye5aPeYWuAQtoEEZRG3EZIjIKdnx3VlbVU64tDDkAA8a1a6kO&#10;wx9IQcghEnETkDGhifnR734VrnI47bV2fYxcTuVikCZZOINBsr/71MSpbzZYcVHOnX7DNUYnZgAG&#10;gAAACUQUiLAUgcSQKJJAgbF4ZCb+e/TqnGdSruQNjGN3pesQT49s9tNlau2VNufHdEpfQt9cq8wr&#10;n0FyeaCqDL1EcQHqNvgVLufi+vlBONEkbAZioOOvbz2mjgsbPJlHXxxp9xsQFk6xym65epYfXhlk&#10;476dofOw1rHMat3bys1+DluqWnmIPPvjX2mmd+wt3agZs4ACT8wbi0eiBkZQYVnBsGTZM/Kp9pa9&#10;wOQaAjSbxyueJemk8tnz9rzMGxZev6bWqU+PrrioljjN2IqW2C57xOcdQ0dXU51D0Vr1cCR13GSY&#10;tll6Rw1drrY7rniwWfw9OPJzIKzV9F5yCSQJoQTIA/QgB6KMkSIyYAIAAExkeJdv0ky4pl6TdbuU&#10;9pqp2am+xrVf6F+nXJ6+ld2Pjz6nWK/QKLr9jfpa1bDAmgQDRCT561ey1ezy9fwGWayGBiBtI+/X&#10;V5El1kINXJUkBIixSQ2AAlm4a56vdq426trZ6sLNY1e00Fa1b+y12xYGwAQ9oYKPn6+QgGEgAg0w&#10;jzi4eVrmVr1UW9uBwAAPn3QTvij3L3GRxM0461FIyKbep5TzcDY87nWiluOXrXtySz5GseFA09XU&#10;6XpqauNC4OnS6v25Vn15lsOzr3TYIvGyS10eLsHWNbo516OZ4dqr1TH5cSxdOly5Pnrftx7Ljk6q&#10;qHYadzdqSp3FJNEwEwhMABEiMgIyXRxqu9r4NowbwFt4m+v/ACSUE9m0d9uda1yuy3OVefV7HHrs&#10;cmLzG2VXVy4jViuNIMYyNVnaea9pq+uQDpYdsqnQK9jnG81e2t1EBdog5Cg5DEMEAMAEIBMaYYs9&#10;f0fG2ehyDIugAAALz9PMSZjhllVnIe2NYdrIc/1vUjtYuUnyDQhiBEoyGACKRtuX3aksvx3N/C9M&#10;HbaTHu+2u2ur2aXnp9lWObu/dfjnbViVdXLscK/6hl4Ow2AVq+6rxlr7nw8/Tb82CckYIBgAxAm4&#10;gMQns73zGxZ2hfGn530ExAxJok1IABAAyPEe3U2ZcvytRt97INzptnPB23Sbuj4u14Vu12S1V5JY&#10;OnPjupUvsNA6558mauUk2N6ja4Va1ZK9Y65TugE8HladVh1Lfjn42RrZIBLCSTEA2JgIaQTUWDEg&#10;lF4kcmr+geMd687vgFSQAAK35dFp1Wr2ci02wsnp2KQJAAAAA2EQAJAAAJamPK7MEW1v+b2Ory99&#10;jT5Gm2JlX9RsMXMtwVet9AyLUvNi4VqPTw45sVJiGYgw1mxDEJ+b5s2Zj++55iQlNXkhpoAAAAAG&#10;ABd6V0nPvbOUZec9DrcykaLVyusGg3+dozYopm/OSJANnl6xD50zrFVNilmzitXJ6jceAbrOv9l8&#10;OQ67ibpte0u3lhr+t6TteuePqz6W1XwhEkUvOUuesTdVW+ZOxUwLVXeVG11epa3QGzijT65YxpDA&#10;Q0MABggYmC1e10dS50Lp9TtnntgAi6AArezyKTOuj4dWsXZspRnyAAgAAAB4+ta3MtfENkVavycd&#10;GpNId6h5+zNbFQySFe/iRdZWf5PzuluqzPaVJ8bH2+ptw62p2+oSayAJ4jQKUQV8xMzB0sSSC/lh&#10;sb9nXeXy6ni5tvm6v2Ber1ItuJLDXVsdddroCTn16rz3o2Hskl45WrzTBD1nk7xZtZs/N+k9VhZd&#10;S2CYSlCY0NBUuM/R3zlcj27NnvYeD0ym9HqXPfa+Wizr1iWslz3so8Y6bNDpN7h+3RzHU7rS62UN&#10;HcWtutQteVsVZing2Wl2+ugsZ4GxiDQEkpMTJJOF+oVWZKTtwwbTABCr+58c3U7zlSMHSiSERBhQ&#10;rfmVmYsNdqnR5iu3bzlweh5+iAAR4e/PpOKvYq5a9bD2k9ysLeqdM6BQt7AXpF6WaANCaBiF0/bx&#10;XBsfXU7PMta5wjfr6/RbTUZPpJkHDZkkACYuiardafY84DVmpK1VK659u0R1+x+e+tVDvehvVNtO&#10;u+F+DXaUPYecAJY7bctBvvNekno95TeO6h6ee39H5zokPeteW9Vx/sPD/Sfv6QNLu6bkyI5AAcO7&#10;jzOZUi90Db7mV1zR1DYRd9N4d3rivPVov/Ds7uPXX3nas1u18ax1z20izXASPHM8NXn6dg1doq4Z&#10;+H6Q47zFF62M3Fg2CRtdZ0TOtWPkXXub4GrWyR7HASkNxYBgbnRXPG2erAY90CIACAEGLXLb59nP&#10;s/bYdgsO1qUBXE0W9QuMdN57eoYllrW/1cK9JnlvUaTnvSuab2IwNTNJRbGAcgAIYdIaQRlFGj1W&#10;z1mH6UAgsgmBnYW/as2r9vDd8sxEsbvNG6HlX6r0Hl94xr+3TPJ7terHSOYe387jEX6PFbjm89dI&#10;ym/JeqfOei8m0KGPa6tf9HO3/O+icc8/6SnSM6y+67CE6DmRkMBgqlbtd2vn7b6HfbuYenmrtDMx&#10;UDYk+ZJASIMcosCJJBHT7vVU7t0qm90Vez55ms2/ccmnp5dg2tNv+Lf1OL0tYGhzTpTdCcpdzjFJ&#10;xY63iesx+XnRdTfgqBKGlT1PR+bdXwt68OLzLIAEQEkMBefp5gmhlY4t27iFtdxt/F+rM0Gu2mBY&#10;o1Td6babXn+iNrynq8Pl/VeU7eM0GvkA0+gEDEAwDliBtEEaDXZuBg+okRIZ2OITttQuckUJRlve&#10;XBzFmdH0eX5P0Few7nUbde+mDl+S3J8yt2o9JlVwR6vAdg0F0qWLTKM/MenweV32ib2Cup826pHK&#10;/nvuvz1m7M7RV+idvpslKk2AMAAhNB847aEdvP8AQRp5ckwBMaSkhokkRYDQCI6/ZYEFmwaPcaah&#10;fxN3pN1YryE9HNPSDXN2unF+heS27MJ+S2AjIHDR0LeoWyl+D9jhxJK5Bo+w8c7V5/0FnkGdYIyi&#10;AAIAEeXrAIDGaDhfeuDWll9D5ldpuetVi0VzmrSc/X5XovN9RBeU9ZDk/WeU62TARt4zBAAHQAAA&#10;DQARlHkrOFm4WB6kA4mABO70joFinggbXngATcREiIG1wfEjkAUsbAB9L5x1bK0/WSeFuUWsbPWe&#10;o8vv+gVK3Y+zTuOdD53DffYeP995e3knU6AYgGOJKLOI6rf17Xp5QGvkAMTAaFL1T8o7LW8sQdAC&#10;B4WZjQzbrTZuNmamr3ek39upEb0c1SjNL165Tbz43eRj1LHu3V4mVVl57Wb7QvoHnEBq0gbDQ9o4&#10;x2Tz3obYDzrCGgiecxMARCcAiAzWfP8A9D/O9lTtlRstjjt2g3+lig5/6+c/TeX6sKfkvWx5Z1Tm&#10;GnnYQjdwgYxMAEI6YByAHQpR5Kp4enj5/wBUxnMpEYp9Bplpu5mOBq4j3ekyoLko43jg/R9j6+fr&#10;d8z5LF8OL2R552baxtIw0fO7bpVKuvn95+frp6F3nMYT9X5XpG48J+X9TxCuevlYlyvoniHca3Uw&#10;K4wEMBsjIZyGrWyoatTPi1s4zABjBK2VXqmTdrlL6ly3joTexRiDbXj7+HHfp74e1ydis7zT7a3U&#10;kx6WYThmcnUK5VMLE0PXyRtZ+f0nlPtmXOl8t6VzivLBBvZgEg0fW+TdQ8/6C+MM20CSJIQAAKHp&#10;A5gAzH+dfo350sqO80uxsc/QWq2uDXi5iSPV+T6l74eZ5L1ZzbpHPr1PRsPQYRKI+ZRAaBjEAAAA&#10;HLp0Wee9XGQc9xbGt7s8XL08VIL2Y8/X7KKxrlE8p9l2uPl7DQ8XXcecaHtNtrc3D2fnsnF63kug&#10;b/DzfK+plUbbzuaHQ7PW2bdw73od7QvMeq5OwuK/dWo16pdSAibASGgGgZyao2uqa1XNTNnF9PLf&#10;9Iyr3GH2LDpT8963qtrhXocW7ZSp46KWHE9dj6gyfCeOPh7+B1HYa3cZGxpM7wybNaQGrlA2CBvl&#10;AANMJnmJtAAAPU3+i2bD2+wDWRdIyQIAAQDhOARTHzD5z+j/AJzsLyysX0s8fRuPN1VyiQes8h0j&#10;Z6fceW9SUO+UixBWBno/OobZEkhggGgBiBOLjx3TZQl5/wBW0C6TALV7o2fOtos03stbsKuhqJB5&#10;j67sxmz861Ip430XZ6/P1+782lmYdhvYF/nCflPVHJenco18iV8ofT7FfY8i698+4u/rRe1h9y33&#10;h70OpCOU2hDEwEHT41XtlrdenmkTXxp7PUyj77Fmcb6d4nd2wGBoACB+FE1K1q51rV7TEXh7496D&#10;y3WpzsrY8fPKwpoMxj2McTBAwUSSGMBCYhADEAYeb46rK2PpFJ4WkJpBGUQExCjKDEIfMvnb6J+e&#10;rCwZRdnj6I98HYVTlEMnH9V5K97+tWXzfoyo26qNU0D0/mmJsYmJJg0xA3Bjl5Tx45Km4vA9U4yi&#10;umHqc3Twycfe8umySLLydWV72UYhU2d9DRz6q+UNhOpvzwcvzu+exrrSukqltpwl530NcoNoq/o/&#10;O+/V+d9Fo3cT557Pxanqy3mku3b66RlQ6kAIAQwAQefb4Ea3b7dBsWllNxkD6Zz7sXnNOQYvjNnJ&#10;XpFdck1Nqqv0fzQIv13i5OLHL75UPPM1sjXbTS9x7YDawxgAMaQ0AxIASAENiAVfsOlo6PeNxRL1&#10;5/YaCJkZRAAQozizzHF8y4B3/g0604Stc943NesNQ5ng7PWep8lcLTULhg7yrNnr8M1BCXqvLxJM&#10;cSQKJIBMTBMCONlYMU9XkngeoCIdSz8Dcdw7uLN/y6GNIaBgAAmMQgGIn1fnXSsXZbflkavM9ZOP&#10;qvLW+5aTeef3+Zc3s9Zdt9T5b23h2SQU20CJAAAAanaU2U47vNTt93Lg0XqLYxXC+UuqeZ1rVTfE&#10;2aFv6DxHeZdu1c36/wAg7SaN3PeDma+Gff6ixV3O07BU7nRl1YxG759tPrkTARJMSkkJiQxCGJDl&#10;q9njQz7vsXzp9Feb32JV5JRJIiABGUQgAcnCu7cPnK607XHZrVTLnWXPtTutH6Xy9lu9AvWTq+2v&#10;2PpnaFJ97fC1Xq3lbIp03Cv53HyzE69g2q3MJW6taOfjEHZrPBzNfDYrgGF6gjIHGwaGy2KWY09v&#10;zomwSkJRbGIAGIGwAtN1r9h8z6KWl3VPjlpklsvS+a6N7y0nlPV8N8FK2/T6E4Z32v3IJViMgQAA&#10;RkmzlnUuEz863Pxsn0GMgLNdtAmCQNANxA2WPiHHciL74Ws2mnq3LlWrNWqd3eV2e/j7wPbAztrE&#10;YyeFDBNAAgQkxdRYkNAApA692/jlwwN/q4GXaJJA0ACcQgAcvivaeMzFUlF2+OrXrn3RaxTtF09W&#10;6HLcfrKmh5JLq3h3HzjOt2J1zqth4a8Vq2XMMfnvrJQbHSu7qMypbrtR6c71Lj+t6HzrTz9BIM3d&#10;E0gtdUt97NmSsF/Jrnr0Lb597neyuhTtVb0spHNWvG1gUrXdGJYuSQ67rbNXJzYTyNc5x0XkuhQ8&#10;bLWr1p5tnol85H530lFlGVouXYeddFqduSIUwAABiQzD+eOu8muxbRtb2GAd8gDBgCGkJgCYwYgT&#10;0W511HRuVXudNhmwLdUd1x1gbXQ7+/QYF/PBpjTQAjkNtqugQWNdTu88Yq2dYmX6A0B4a7caLO0/&#10;ov1o15wdVgcOINCTBeR6AefHey8vmOdm99LPOHtvCYe8saKNh76LGC4ZXPMYXWtlxBpfQud82Z3D&#10;+hvDj9jSsegtO6nqcuuO2q89e3Ol3OjeOadK5hzPzwC2gAPXr3OO58ReHuFSQHo++N4+fau9R6Rh&#10;0jImhtEa9PpWF1qArdk0TwDpuTyA476Zy7Pwr1KPT+bdZrWp8A7r86Ze2mpzHabXgbCj0mPkQ0gG&#10;mRJYYch0eFttqlJNamSSiMkgEiTCJICBMCLaATSMfP1NxytjGrmViycYPv4Lh5G3xIScbMitfGmA&#10;IPSzRS1XZ9J3lC/S7bk4lC/k0e0+4cNXt4+g8+mITwM4jl8O9/NfaPO+htRKNOQASAAAGDTCL8qn&#10;YguapubNXssdRnQz5Cn6RyY0cmPPWs11iiyl6Xp43xTQ/RZ2fNm863VZDOvHDMTld31OPZeI48q6&#10;jyckpcWW0AIunXOb9Kq9RwNh4cR1LNtWvtQPMo+hjm6s+J4C772fPnmz6HXz37B35cMzg7J5cv2a&#10;VywdfuOo8WyefrH1U+K9K5vNJHa6y3dPs0oyotiAkkAxAHOeifPs/OHt8bI38cEWaowABhEkBEaA&#10;aAbiBIik9Vf+d9Axtymzi7VXDj6Qi6zcf08I5rAvOe7gucZdcdj2lByMLcu2j5vrbFa01rzjoUN7&#10;cav1HM0+VVrrXJLdVpFqoxAYGbLQ5et9JqmXTE0YjXDAAAAABHj7HS55puuU7cw6sRNfHl74wutt&#10;m1xwy2zLo6hn6JseVZdWz02XlkYm2nB8dS1uzB852twj2Q4/2DjvRU4p3OWJo6/da9v6XUq9tdQj&#10;nGk75kynDc/sS5OVe3T0HMzpYHMfDqqFyLC7UN8F130Wuj5vl37UdHG9vc9H0q5g7PVdkul8z7Pw&#10;7cN02nECQIGKIVDj218NOvmRZt4gIEyLCREZMixCbZFTEQJocfDI10M+duZVrK1iUZW6uHGcYuo5&#10;2FmcSemyr1g0s5idyiyXUIJ+X+3bvWje4rvOluGSGLnY1G7yfTd0q+nn8vTWnlgI6lg5jj71/fvn&#10;W/4G91AlGhK0AAABAFN+YycvGnWavnXE/T+ZGiaEAAGAlJD9s7VqGXe5FeueVfxs3enm9rTZHnRt&#10;Sp0L15TG/W6jr6hvILfph+ngnefalZEXVsVbyoZNyYGVFL6tzXUBUWevfXyn3vUunHNPfnvoioXt&#10;x3dym+/HVqK368d740/pHJtMT2yYJ6dZssOpRlFASAIgDo9w4DOsPc42Tu46E7dUBgmMQpMIoAEw&#10;IyAAAHo9p4UNHb6i2VOvYkwnhw2KLqPr5IfvtMXHb3Ins4crPWJcddU8aF1HJ1tl6qjVLVjwuVLU&#10;zOnYfPY98vyk7dSCkhpgLx0tg11K/wBm3/z93nB1vcCDolEAhMF5+Phz2/Qy9O36Lz6GSxpgwAE0&#10;IGIRIGldM7MonivS4vj5nrfP3Hd8z6h5Te5XdfK7bEHlq6HgTc9b09B6XDNy/wA7pSbtQnCGb6z1&#10;fkBke2JPU8llYrVmgOJ2pAHLEgk4ASj6WuvYrFxsXtibJKJm6UhIciIEiIEkq81TKN47bWq+sWa+&#10;ONMQGyXWtaHzIR0mRENMBAxpSSetvHPuw423QNVGU8EmHfGImou3CURZuGs+KfP9NRttnHBuevde&#10;h8Rt2VqTod/rc0OlTjfoCaTcX789Y6yMdNCAASNRbdNpcnY+lFzzoeRdAOGNAafW2mNqrT8e8E8P&#10;PfDpJLDy3G62pI+RPq+PLHzE6LiyxUQ9vLQzxDF0auYd+8X6LlDueHvZte6bja/z+qbKj9O2IuNm&#10;dgbmG7ZUuj1bfty6/c+xvXv28p7flX5+kJaqlB5Pr/Ui9zxDEA3FgxDG00Xi0cj6Rg7W0AyNYAOg&#10;AAABNC8ODbyr3o/fMDbxgHJEpJszO08Y6FQvbDmPcPKpZ4E71RtbMimpYkAmDQPGytRXsbi0ZvPs&#10;zV85RlaqyA65xAI+kxJx2WuOelvcTwk52oGviys9Xlz33qlVbR0L6GaWYlu+iVbdA6VsVk6dZ5R3&#10;vndiKjDWrlIaTPD3OetD2flevxtn6SVcsWbZIs4EDBMAATTAGAxJNhSMLoq0M/meL1Rzxclyun+P&#10;KrfvtcbNtVyvXnH1s+nXPEx7MXQ9JX86lo2CFQrksM9fkK7X8fWCy/YTIw6jJnpe8/FyWhhM2njF&#10;JgHv498oR1yxMHk4xydUzOX9K856L2lGVC6DR0AxLm214/a5luPP02soEWajEwlv9F0+vZ3nOOoz&#10;zNLmHVNXtEzTa2089cZ1HfOdaGfRxF+iABj+Hj0LK2Pfnmx16HOMpYmB1zjRkuOkNcuKkhbbVG3g&#10;s+npptzs4w07FYBClsdt0qjd1+6NPka2w5fbcW1BstxlYVWxxLx9/Tew8Iu2i4k0ycZoXhZhH3qO&#10;38ZxsfZ+kSsWnOniSOCKmBBeiF5nqB5L18wTixtxYMTQAARaGOMhJSBQUhijM6WJj7M6502vtUei&#10;lQuxJHQcbpBYq8wOpR748PYebpKHoIxMbZknGjx7MSR0/GvMpI+e7O4AmIo35CBKqHGbKjso5Wxm&#10;qLVykNANnqneb/w3qObpest7qKlrbQo12Dm+B1+sWq2xoWhwbNUSLtQ8fXWwWDqGuq+RraqcZWq0&#10;2pd8AHSxwXDiNJiBOO41D46987I0S63wnt4byMZvntudyPreBuUKudH203Gt25X6lraaLJ3/AEan&#10;VWKYqLbdbXp4qNBmxjgAjCzSOTRdh5lqsnW+mDl/Ts2zIFG2IBiAaYOKkw8yYECYiC9BLzJgea9Y&#10;sg2AgSYnEQAwnARNRbG0glFAANgCBtMAAE0wmQkDAApGr5ta5lnyyNfNEFyihgKSyxz7LgbvH1tD&#10;VOluOWk3WHhz1PnfTg5qtloNYtV/LVTWpmxGmvDG8On5Ox5c5zsPglOLnilJPvkabWMNcNKSCKYm&#10;ozE/f21+3hm8Nlotreo+zFoZsrrSSOTvPnxL0ztG52L121W2tTjc274l0aNiF48M7D5j42r7Q9TL&#10;SaliBAPy9RdaOz4WrzNP6CzfnPreXduLFB0xNDQDAYJgCGIQxERjEABEEAAIaBKQESQEF6AeZ6Av&#10;M9AE2MQwEpDIkgIEwIE6x0b3kWixLkfntZy18tDVmqAwQ/ZPz6dn1/Pv9E1nhuc6/i5Oh9+lh6u8&#10;6GSPY5vFdnNF0HjGz1N2lFMs1lhZWoq3N1d9xyHM0/H0jKzXlJS74bT75GMMeM4oRKKcSUUJSigl&#10;FJ7jUZWTXtZM9Pt9nEHFz152er7SOTs9Xstfwt7nXT8nPkiNRiyimyNq4wyQ4h0Gl6ebpjofPbtS&#10;IE0IMAGIwdbYIVbmy6vwPxytL6VjzLo1KX3aI+mIBgIYgGCAEwQCCMgIgAgAAAAAAAAAYgGAwAEA&#10;AAm3jU7mM/NvontsNGrjZrNLNE1JEAANe4/LP6Tpadu5ZnG+s0L1Ls+5512uj1r238EtTt9YrE0N&#10;/wCNdD5dbqgF6igwuJPC81LqGNtVSmEpYX6RlJxJj75bT65GmHjH0gJRb4cQG4qSBAIjsMA479so&#10;wYpd4vD32sRTi5I7r0PhHtRu9yp9A6NVt+1jnoKdrY5Og9m6L0ky++FyW/7Frh52+gaGfTkK7Tkk&#10;IbQx4/uc9aae2xqN68dA+dZZt/6ROT32rJuxqLoAQAABFEiIAAAAAgAAAAAAAAAEAwGAYjWUufUC&#10;ZdO5vqcy7Dh5+SaGexO1VBNpMABoHdaXPjv6AKNd8LawqndMDp5PuTi75lZ7Ly25V6lR4USSPFTN&#10;PMBJPz1sen5WvueU72qRduUfSaKUk++XIO+RpiGhkYyOuPJThx0KQnElEcVOIJSSDcab0hmNr6aN&#10;rdkJ7WKSiHNl6vwa0UL93oGm6bxJZoTjk6irWLYJ4sxvmYrdv+Z9P745PWOg8+1cxAWK4mAmIGJg&#10;eHuc9anFsEadyN2oGHSud63HzJt6lj6DOR2aHq6rVbaJokuRAAgABANAA0AxNgsbR9Kyvm9ZkXaK&#10;nx8n5t9Qysm7W12Zlq3UYixVaBgAAMAycfr8E+o3m18svT51Ue+8Rv0cDpvMJT1/oSvay6Y2vzK+&#10;afltut3fTVKop4kCOpmSIgPWemZQ0dpYdtyOjcAc8Epxn3zJkpOBj6SYAABFMkijD0XHXk3HnphF&#10;MJCfmpwYAJ+9iqmbXnxdzl1uaLdEXr47cWc5/auD2qld6jS46WletVkNNWs6zRZl9swcq6RqOWT1&#10;thqz00c6+YdqsGRrcCh2zndyrVwLlMTiDAAE0AIZjZJx3rMbeFezX/fceMM3vs9B5QS3fN5vCGTq&#10;vtyJcd9gOPgddxuVzDo2BTJScbzUx9Jo9XLbzmh1XvnEsPj6uM8DEdcv3x9mur/pvXcZ2jysT0sw&#10;HnrrBtui7dTtcl6zrMancx+d9n5lLFi59ns4+BeHU+W3qL6pyqTXfqB6USldw3E0s1iAeIY1O77d&#10;Yly7O0cbyTngJKTUpxnLw2PrkYNAADTCI1JGoyEQjOPLiBz0IaIqSOox9IAlI5ebnaHY17GFufbQ&#10;Tw7pKWtjgDC/UHLgl7hz7d7zI2NDaDRx96XnHp57eKprMmhtnSMSeDuz8OQb2eHc1brbjk4Au2c4&#10;v0K2CuVHGQETYSj7wvDovjBPQALNcTQCaQ0AwSBygJsSCQgbEIbiNSECbiBKIA5wYtxvabY69msZ&#10;fR+ctdc2eo32Tq8it1p51Zr9NoN61lafYw5/0odEsPhzSzX7Xyfq2JBNwcycfaxkpAefogZjrDqW&#10;49e86Bm6UtMOeuA2nNT75bJScEk+kAwUgBMGRA7jSkgipRQvP1jx3FpoiMAhJc9RjOIQJR5e0y6/&#10;ta9jV7n10M0e8Xjka2REB8yttRfPXbeQ4fnDOA7VV9IpfZc+96Ue28XrWvDqHOO2Wa3tRLpyWpc6&#10;pk+arTcfuuNeLtTj2B0fayx+eTXcStY0OJ7aLSzoDJ4EpoIqQnFSE4qQEQF0AIAAAGAxIAGnLZo1&#10;Zf6nxJ47bpGxpXOT9c4n2vnoqm43FWzx7sPJbrarb6GVSqlrf7Qny+WWracdv0u749Xzqll0PWaj&#10;SoDiW6khNBi+ap3vPsBzvPv+leZNCwT5fpCfSlIlJwMl2kwENDG0CYA4gdxAA4kkEVJIgpLntJiI&#10;jSFGRz1CM4hEcees/a1rKgmXtutS3lx1O11MmQE8DA6UnD2S6nZa/mYO7Saa57WRfb3i5GJs+seS&#10;9ZDyoG3qdmDo2x9K9TtaS91S198tcnxpoL1VNffpodNSO68UZ4YnachPgx6eehQEwSGBE9rxFNQT&#10;oc4pedHRucyRoRLG/SHQo+vDf2fTZWrpNf0evhvuddF0HHWjvHIOvyR8t6Do33zl7P35xFL0HmPY&#10;aS+btXsO2Rycv6hyDYW6vTOaWXnSeoQaWcgQDXmup4Hnac/R1HVPfkFSzk6sJoG0NElNpzUpOXIf&#10;fKkDQAIG2JgAAOIEkQAIAYlKKcVOPLgSXHSjIHFSSFGQuoR9Ip+RKPJ67+tOKWyVrZbSKbXZOp9N&#10;HP2TFeoEoy65lkYohW6o2qGbqtT3HLsvT23T69YOOqtGsdOl59OZdE5MHVc5FKzQat2mrXqnKu18&#10;d7lLBHh/YuVRy9i1W3qtS5ypM38CDYmCAzu48C9a1nvUMMxtfz4lA2clDc9Z9X5T0CvZvnGey8vo&#10;3ekz0dlgm0+2qtuOuFdn53Y7lOw0To/OIZui4Gfr60+z8uf9C745p0rScvtV7pzYd+igJYSMkukj&#10;XRTe+Jl9YzNLS7OtUrjr18wmiGSaAmCmp98k1LvglGXSAAAGmiQAAwAIickIAAAwCQeamuSCnFdx&#10;Uo8tKSTEzlxUknCPpEfkvSPJDKxo897yOo2EE2v2e8rsvGxNPstLM9QViuxASl5g+sbDjPvRt3Dp&#10;HMr7Ut1vV6G8TwWyiXqk0rtJm9ftYuy7ZyjquZo1mo7vx6L7QL/zCCamr0NvG8l3KedocLOic5tV&#10;pS85yxdqytfs8Dc4NH18t3FAGTtNV2PL7bRr3X8bY0PQOT9Yk4ol9otk5eprXS9Yzc866DyR89T1&#10;lTr8vGmsNdNDO9PNDTIjUheS698LGyaN7Bt9o11K7Y+W60kiAl3xGSbBjETJdpyH3w2pdIAAAaAA&#10;GgJAJgJkQJIQGwAEwQxSQRGuSKkLvzGcuKkJqMkiIxOMPRJ+K9Y8vyJRTyLLUXFJbavkWqOap7Ha&#10;1KzX3Zq8+/Q9Gieu3EFNxGS6RzRwyd2yeAbWhf7VyjMq3fFn6bxLsUMlK3VmILMePdM4zZrQnBam&#10;Xec3nCq2rdUokkciL746/u69YcPc4Zj5mz2MivvtHOIpa9Pzdmr3LM5f1DG2OfdFjCOWlU96fVy+&#10;ty5GuO7ZU4liuxLvhoQNEOevSOFi1beV4Wy70b9d31KqvJs9YOaFgdIkmBJNomS6RMl3wpKXSAAA&#10;GgbCMgHGQkDiwYkCYSwpgAAxiBNAITG4qS56jH0jy4Eo8dIaGlJIQHPUYzQecfSKfnH1jy/P1hHn&#10;rZ2Ok+sUlk0x68SY2bkY1iHKNHmXaWeQnZqAhpoAaEE8zA9E7oUhQTZmLFTwtAEQE0EV1JxEdYtH&#10;Efahehm6KN2n3rmVSVewCLlSeThiN10jjzhnutIZ3GgJOQBCDE4ky/PW+1O5LFvO8p26zaqdWAt1&#10;Ui5ImD6SY2mAIZJhIl0iQ++GyXSAAATTEwJRESiAyUQAAAAExSwsBoAAAEANgACYEVOPPSh6R56g&#10;px4cWIYwTimJwJRQozSPNTS6816JPz9EuXmZOonH3YsbXe8UsfLOz2tVkbTFsQeBgxs188xvWeD1&#10;fmu4/Q8hr1PJs9FFiBA0mJikIiSAQxiaAYkySBASSEeWPHLmw13jXsbHF29qrWea2C/1eGXdQ554&#10;9Le6GRJGMb5TYwbYJpiGNokT7SmzrkY+kNDTE0AhgwAAGAkMTAAAABNEsIwaBg0OIm0MAAGmhAAl&#10;KK6jH0Sfmpx46SaTEHLQwaTSItpEVIT8yaRCPoh+Z6RH6e2IuOtj66r0j7tWXT5xSWbyr7XWdh5W&#10;d0tE99hyx4E8kkj8ZPwli9nhQ74zzXxfOyNfFmzeqA2hqorrbrTR5e2WDt45sHys22hk5759Nyop&#10;eeb/ADdKja7TnXh1zdKtiEkcZSffKGwRIEBIIuQ0mDAkwHJ98kh9JgNME0xMAAGgBgJgAAAIAGgA&#10;BAxSkhTTYNSYkByAMBMAAYAgTAUZpOCmk/NTjx0osXSTXIAHSUogDERJIIqaTiTA8l6JEI+qDzJp&#10;OMiPPXpLxE8gxjnrJh4pPK9MJ8vMeEBt9tU2ncYVFjuHvSAL56c/BX7I5wg6FradFqy6vXNrKh4v&#10;pOMjrmMmNJthFsAJACJMhIGASEpNtEiXfIx9csTAAYAANAMQDQwTBNkWDTQAgGgAAD//xAA0EAAB&#10;AwMDBAECBQQDAQEBAQADAQIEAAUREBITBhQgITAiMRUjJEBQFjIzQTQ1QiVgRGH/2gAIAQEAAQcB&#10;/fZ+LOudM6ZpKzpms1nxzWazWazSrSr9VNX71ms1ms1ms1ms1ms1nXNZrNZ1zWdM+GazWazWazWa&#10;zS1ms1ms0q6LpnTP83ms64WkCVa7Y+KSHJxlIcmuxlV2Mquzk0oStpfVbk3U1covjms1nwzrms+W&#10;azpms6ZrOuazS6Z0Ws650XzX+OzpnVo3krtHomVWGyllwG0txElLdH4p1wkKtLMkLSmI6uR619S1&#10;h1fVWX0hSJSSjtpt0nJTL9cGev6jlUl/Y6m3a2vpJNpfTBRy1+GycZdHOPyzWazWazpms1ms1nXN&#10;ZrNZrNZrNZrNKtZ+FaXRf47PijHLSvG2llhSlnlp8kxKRrlpAkWkjOWkipXbDrhHSNb8KtatcY64&#10;B127K7aljvpRvSmkeNcivU8Nf1GZ/ptzgFpqhLTmObWdM+OdM1nTNZrPhnTOmaXXOmdM6r8Gf4pP&#10;a4WKVqbnEjMWny1RacR5KaNy0kZVpIzEpo0T9tmvvSjatKBKWO6la5tDlnFTLoRKFPARcIJzmbqz&#10;orsa5rPlms1ms1ms1nTNZ1XRfPP8X96DaZRWb3OtcVKLdTOTaqvIuUE+kAiUjUT9pisfFmnNa6lA&#10;lOE9KYUgXZFezfYcmDIp8YrE3fes1ms1ms1nTNZrOuaz45rNZpV1Wl/jghLIfsW2Mi/U68AipiRL&#10;PKfuaJzqQDEpG4rC+I7dLe3erXMcrfgwv7ZcLTgJSie2gSzxXZFemE9CYGW3LmqxceGdc1nwzpnz&#10;X+OEIhybOzhW1EfJ6iMrOL6yuy2PTWtb8FgCM01a/EH/AIskXqTj7tnx/f41+Rw2upY9e2LQLydj&#10;dgnxZSUQRBOxms1nTOmaz45rOuf49g3lftSACE3fIvZFHwojiOpkZKx6x54oMcsh+wPTsxfqtvFa&#10;yGqWdZMl5dEpGq5cMtswtSIp4j9mtss6XEbn/wBLDqVH7aUQIunI5AsfM6fjghvJpFtsqYmf6al1&#10;ItE2Mmc+S/BnRcLShzStVtRL0eOiDEkO4pRgkA7bWazrms1ms/ybBvK9GNs7Yw0Me+IJihXeV+WR&#10;k+6NxpisfB02DAiGPe2R56hudwiTh8ZYkgDUc371HsMJzGEm2mI2CWrG/juTNOpQ5YIuvTS/lGSr&#10;y3bdC1BXdBAsxMwjJVphd7LRjWoxqNeUY9L5amcayqwrlwKxzjJkthnsSiCIF+35PulODSo5jkqN&#10;fSsZxIMUlqkX0uNM1ms1n4s0q/xEGzHlpyFu0S1IojyTSyq9sdaRuE+LOgmKQrWRrHM49grDDH7G&#10;EQUxeQc9vfpaC8tuCriMfuENe2n0i5RFvQ+a2l8OmXezpV7Hm6Oq2e7cGjJkD0VMKtdMjwhn1fTK&#10;+5OS3Z/DwVJRHRSp6qwW5qDSVWUWpcQM0SjnQ3wZLg+GPhX2lPj/AO2uIEm4V1ab6XMwiO8M658M&#10;/wAVGiGlv2JFg2QaFuV6kXB2BiV9NG1nxYpo3PcjY3TZn+7nZQxoXIx216OiGSRFGVV9VI6kciub&#10;IucySmNtdNk/TlH/ALq7j4rmWoBeaAF8gfLGIxyYcqadNL+eVKwmjvbVoqYI5OnW4gqtXBVJcjLH&#10;TZGE24P44BnNTLkSMPijCZNN28MpLM4jrozTqdqbgLriltUvtmn+y1j4XMR6U+M9qZBKJGWgnFJp&#10;UVPPP8ZbLE+QiGnX4MNixnPJIIrhgRPi9VDtUiatSenmhhK9MoubfJ7uEwj2IQaslgdGkvF05I3x&#10;Xiq5Ww/4g9BdOSX1LjLEkuD04XbNVldSCwcReni74Ksq4j4rgdmnTjsTlSrrdSQCMbbpjp0bkqT6&#10;lFSys2WwVOXDVVPzbhSJhES+P2WslWwXNPC1K6iPxwUZbp/YSOUXUMMlXyYyXKZX+tbdFWXMYNrU&#10;a1Gz7bElDc5U9rr/AL+AgUfTmqxaBPz9DxK1iE0z55/hmMcV6Mh2wFsF3d1vpp6qwYVfTGoP4ods&#10;kzFSodijR8OSpc6PEZUl7CyXv6dlbDuj11JG/skWORwT0SlpcImb+6O87H20vFOC5K6iFvhNf04T&#10;BijrqIe2ej9LAuLk3TqT+8C9PLmE9KuK4uJqt/qAGpLtsYq2xvLPDp1I7EFqdOC3SnvrqQ26UwWc&#10;eKV0/E4oynqc7jhGdFB3MgYy2yIYLRXWypAZzeedFRHJTwK33EmlhupBCnCUuazrn+JhwzTi8bnw&#10;ungVMmmnm5BA/wB/HYpncROJxhsejKv8FShSRUcqgMwgSoYTCTY6SYhBIjwHoBecAySUesclFlHM&#10;q1mmrtcixyoaMMk2P3UQgrRbJcaXy11I9HShMrNWZ226B06mT8oC9NO/JM2rsm26Gqyy0PBawg0K&#10;NzINlZCkcua6jko8rAdOMxEe6riTmuRljwAdmIc+ywmxyF1gxllSmDY1GMRiriry/ZbC109EwjpK&#10;V1BL55nFTYEt7cvG8TtvwEDv9jIWMVHilx7s3aUJI5FH/FW22EuBan3UFpD2iuIciuEFGJ5Y8wnK&#10;B+5DE5N9vmJNiNIrUc1UukRYcxza6dlckdwKvsXgmcnT5+SErKkdPHLMI4PTcdtXyAKJxPs94SKn&#10;AN7CtR1T7uCGxaMZ8gzi6RpCxZDDf1OdauF2JcWNZBuRYCupeo5lSJD5R1LGlliGQsXqML2on41A&#10;xmZ1GJrVa4iler+npbWvfHpbAJZim/1V/l8MLj16dibBOk0GR3FwKl4Yp47AiE0AWjnSkhxHlfkj&#10;1W0WhscSFxRo4zs2XWxLFRTfA5qPp7HCWod1YYSRZcIkXDs/xFps7py8t0vTBM7NrFItDGg0+AY3&#10;EejIvTrnIjl6dhK2rlaSQPr8LLN7SUjEq8wu7hqtW2V2k1j85q8xe5guqwSeKbsr/VHucOPV2vIZ&#10;sfhphXjp0gr/AI0TNQbRENAC6fZYgYhC6NerVRYXUe1qMZeYD0zIv0QTFqZLJNOpdIoFkyGCEJoR&#10;NHcJSRIbydPJ+QUii3Fa9a6gmK86R7HC7mXy1drn2AkSzXM8x7x/ermBI1wKz4FTKYKDZ9Vtu74a&#10;cMuA3h7vPmn7+02fnTubxeub9KMSkWmtRvwNarlxa7cyEDJSjCzeEw5DN5RsIFzZY2CkvZ4WWd3U&#10;Taq5q9wliyuWrPK7qA2iK1o1oysjT1cbqSS+jTJEjwz8GKx4AvU0DEZJvkiTGcHwz4YrpuKmXnq/&#10;zOaSgbGzbbW0lSjpGjvL+bLkVCithxmiI9o2K+fMWZKeSwLHQCov0pm4n7qcUoAPkGaKR05+mbT2&#10;PERWeCJqUH/q33I1vNukxwyAd5+9z52m0ore7vF6WavCIW9coiImMVjzg470NLV+jvNE3224vgFz&#10;Mucm4v4gdOPeBVKJ4CqPW3TFhSmka5HsR8+J3kVw3tcN6siXA8LdR5R5Ls+WKVyJSmYldw2lk13L&#10;q7h9dw+u4JXcEruCV3L67l1JJruGVysWkwtY8xnKF6OF1GZBq1zle9zre3ZbwpXUczKsi9Pwf/6q&#10;uxSSDMgltcUsdoZllkw3b33qU+I6OiZXFotiQg78V1FICQyC2rjdrnwKDP1Q5hYJ+QoRSwrKRc/w&#10;VptCKzu7xd3TX8Qhb1z9k809ri2WLciFvFo7Zedjla5HW6Y2dFa9yf6uls7eSj4ECPEGi1fLd3I+&#10;fwtV5HGjKKbfjyctXyUjEpZKUsh60pFWmCKWhWS4mofSs91M6QfTekI9N6UgJX9L26v6Ztlf0zbK&#10;/pa207pOAtO6QDT+kDU/pe4NotmuAac14lpCqlJIclJIRaR7V8s4qF1AUDUY27xCR3FKR0mQ4kUS&#10;BiiZLkpFjELGkyXz0IiLtSjlZHC4kgyyJDy2O2Y/VVeLkkEGyFDfPkbexB2vb3OzPg/meZQ7/cSU&#10;WHIQhQjngWZnP7/NWW0of9Te7wsp6xxB3+/LGkczox2FiS2TAIRURzVS72tYb+W3T3QZCEGRphtI&#10;cDJAXDHPfZ1fFttySexdL3bVATufPFOe1lOk04rnUGMeSuAdLzi+4/SUZtBs0CPTUaxMfMqI5KPZ&#10;4EnNSOk4r0o/S04Xs8OTFWmlc2myaQg3eSLhatc1kyI2jgZIE4UKzx4JuXNdQzd5Ei2a2rKLy/ap&#10;s1kCOpFU1wl5gQmQY6Mzir1cu7Lwx4xZT9jmqx6t8ih5PcSUWFIQpgCuAFmouU/fWe1d6/lvt0YZ&#10;6Rwi3rSJjzixCzCoyHZ48YO2d06n98WQe1yqjyWSgoV7UIxW3S2LBJvsty7cnBmrnb2zwYtlvlin&#10;td/uppgBjuom1Xr4/ZKediZpxXOoMcsl22L0rKLhYvT0CNhWtaNu39sqZTEqxQJfuT0kVuVkwpUJ&#10;aaVUpp0pFRdc0Izwv3s6hmtbiDIZJjtdcZiQYjiRgumzEYETI4miKVgRqSfNfcJW6z23sxclX257&#10;G9rVhh8MbmutobObvc1WOVvkUXImYcwsGQhZYhSg99+8ttvfPPtvFzZGD2Ix8jqRqNTyhwyzS7Js&#10;EsEm2wzxM/T6SYYZjNo4Ui0m3jI0w0eUbDDVlygPgFqzXPnYgNL1c1BJG05ySSK/X7U+QiU8iuqH&#10;aZk5ah9LRxYcIIgM2fvFajkxM6chSvc3p2bDy5FVi009ZRya5oRyAfvl3E07ZVgVPxJNL/Le+R29&#10;itmVSUtXe5diDCuVyqsCMsyYwSNRrUbep/axuOHZJMxm84CRzKLyMLcm6DNJCNvmRxoxsr90AL5B&#10;minSmWeEkREcV9NTa3GdYsR8wyML0yuKkwywy8dmfG7RGzmsdDLWfdWe686JHX1RFeiZjzQyVVqN&#10;a1V0OFkgSjnRDW6RiP1FICzbI6ikGbtVdy50xTztbTyK6oFlmT/cDp2JDVHp6TH8DNtMSelTumZM&#10;bL/qG7DD1908Ix3RzsLElDmgQpooJCoqeqmzBwo6lkyCSjuLVgh8UZTKuEoNta6QsmrxGimjZ+2j&#10;Mb0oFntcwa1MivhSXB0KL/3Amdq9Wyo/bkT91GYyzQFklI+SdXjFxp4wLuKAHY7qZyotRIJrqdXx&#10;IAIbMEG0rFZcrG6PkrXKiotpuneM4qudt5f1MK/K36BFGdm+ryeMyIrPBz2sp5VfUOBInk2W/pyN&#10;Ew/VXI3yT3n97OtcW4Nq4dPSoOXserVphUf4RZhYZd4Ophq2i9TRmtqZOLOLvq3wCTZCNa1GMRtE&#10;MMDN83qRMKwpSSHq+32Qs5N7bVsndszpiO2mBfYrk19ztbLq1hZAHxjvDoRm1cw5DVYsUongIo/2&#10;9piNysu4znzpCvAPb9XhnSOHnM0cYDIoGimXMEJUSPIFKHvq52VDZMjigJVruSTh7KvVp5EWRHlm&#10;iE3r1I5Y2Clecik1IfHpEeV+22dMZwUYhhYjPBUz/C3KwRp+XzYEi3k2MKraRUcnlAgknG2RYw4Y&#10;UH6RMzuokYqsPINJfu/3VpsikwdERqYuMBk8O2MaelwZEvbmMtpaaYrExnVyf6I3jdUZ6XACR1RW&#10;qqftY0d8k7RXSUnqIEe5c6YrGgAPkGQUjp54xo61flXJiVd7V3icseSaAeoNxFPHpcLYOczLmnt8&#10;lEt1wZPDS1eFirMVdVXamSFV/qBbJFxJi3WmPbWfwmazWfMoRyBqO69NPBkrXK11MIhPBuNyVbhx&#10;xw2VnFXi8c6qBPdNa5zkba7KgcFqVMDDFvjyBywoW421s0ebjOkHY2N4vTc3Cbhvo6d9FSX+1Rfw&#10;yBlrd7qRNqY8bFJjR3q1KvKKK5K623Bk0SJVwtQpzckGeBIxbrwyVgdXeIkqIqgkEjFQk69mlj49&#10;SERiU56uXNp6efLwYQhgGg/3uaz44+S62ANwySTGNCMohn/1rb7kWATN0vndM4qBHJIKg7baRwW7&#10;6X7VdFlNmuS13J0A2TXKMGKkifMdPkqWl8Ss3tqHJdFMj5sdoXNJ+zgBa8illyXy5LiCZsb52W2c&#10;jkkpV2tJ0K6SMzxP3Wy8tk4FUyGKaLZNgFgEq0HKeEiyHIyORXLlyrqUqNTCI4j8Wfp5oEaf99n9&#10;pOgAnhUdztRrWWhF2+vCHCLNNxwYAoAttXK8jhLxw5g50dC3CCOdHVr28b1ZnQdolkiuPWPEzMLu&#10;t5mlRYbxuERw/wBiiZXExyRxNiAZlc1jxRjlZutt6WOiCEUcge+rjZRTPrkANDLstl7VMBzlMqiL&#10;WMVfbkmO10xRTbfQQlklQdosg7czf++XxzW6t1Z+YohnGo7zYn29VMIu1aTDkzpCmkgnQkWUOYBC&#10;yRvIB7DDIAzhwZpIJ0Lcr2+Y3jqLCPNJtgWQMREdn1V8t3an5/FUzStUb6c7v4nN+xjIgBLL9lJT&#10;URqY8Y0d8ozRxooowGgn2BPZI0k0E1QbqGYm2pEYUoey4Wc0PL4V3PDTanUo8VLv55DVYvvTFGNj&#10;1HjllnQVqtIraHWdcQ25rFGRhhoTyz+0zqU7At3GvTUp90lPpZch1dyamzZDaZdZLaZeW0KeA1Iq&#10;LWPjVEc1UvdgWNukiLsXKKjkzpb7gSAbcA45IULdLYyeKnscIisa1XKjYHT7yYeEYwjQa6X258zu&#10;28MaEbvZUOSsWQ0k6MgCo/5wCcczR3EyONxR2bW7tcVjS3z3wC7oc0M1m7NTraGcypkE1vJUC/Kz&#10;A2PYViPxmr1BSIfeq58DF2+gAJKM0VqtQraHGt0axZsCjW6RAIp4d0BMXj+37bdR7kANFvL3VBaZ&#10;ycucVNuaCywhHldu0zQ4UgtMsxVptlZSWcFJaY9BioFfmv1i4d0sRdi0ioqZpKtlxfANVyv6KzZD&#10;tsi4PzAtceCmh5A4+Kaqq1FvV04G9vBth57qkdOiSEqLlPXhijMwu6AveCWEqKjlT5hJ2dvdIEze&#10;+vt8AjkA9H2++DOiMRaexpWK24WFR5JAmGiSEbn1XUapwCTUpEG2mMeYiMs9pZbQZ8LoFxYSrDkJ&#10;LijNNt0ee2t1wtVRJseazd4fb5lWpVxHH9SJ5pGlvj856+yVcp+38nNZpPa1GtTy+wwQgrbpmt1O&#10;kDbSzQJTZgXUhEWs/H96v9k7ZyyxE2LX3TWG4TJLFZt2JTlRiK6bf0TI7XAez9TPmLHZshWH6+Zr&#10;UamFVGtV14LGNNV/iqZTCK4RMzkSSFk/5QicczWTyOcXjCzY2s+KJmoPTyOYjydOxHNqbZ5MP6qt&#10;15LFwyPJFKFvpY4VLyKqNTN2m95L1I/jblVc91WGzpDHz+TXfg8xaRcpmplmDJJzJcJNuVBjIww0&#10;J8y0q1cbhx5Eq5XW2TBx1cky5DYGs50/3UCAwLEciY0VakXAIKNeSuokkxaX3WNA8ivRIzHtCifG&#10;qI5MX2z9gXnCXb6xp7q3X3tI6im3OROWrJbM4k00TWOV1TroCClT7lInL8Bm+t1rM3e+KQbglcP5&#10;I2IkJ8kScpaxisVjwsUFCv7lNFRFTE63F/EHjJa5oG7o8osYm6N1CNURH3+E1KuN6JMbx6L6TJH7&#10;3Z6ds+7EzzKJhxqMF3baZzoLCsIxH05qParS2l8RymiXRhn8GPmnSOCO5yrlc6f70xrGRO5HTV9U&#10;rqk3IMf1IuBz19vEY3lftgQEjNz8pRMMNw7tbHWyVtAT/wAY1s1vSabeiIiYopmBYr5/UKvyxzle&#10;7d4Z8FTNKmx9SF76C2Z8aJlcSSuVrRAbtZ5AEpzNHHAkcDR3p8lAYiXQ8VaAbnAwiIiZWpdpjSsr&#10;LskuPTmuYuNZBMrtslsW4SctajWo34AW+LNnTxstE61u3QJr5SOTSZABPHtbIk2h3G1zSMR/xrV6&#10;d9A0X4EWmXGSxMEnyS648I0Isp1RIQ4rf2E+EOfGcGTGJDkuAIvI3W3TXwZKPY9pWI+feQQ8slzj&#10;TX7vjM3Lc2yQgZGwolCVw/ihj2ALKailLnxzVhfHGZV+6ZVKk2uNKXc1qMajZ977eRxRL4A+ET2m&#10;SkQQnPlyXSpLy6GJsZUaO+VIYGBCHAitD8NxmEg31pYkwE4SE8Hsa9qtfHJZXqUJRyBNL8S1emfl&#10;Mdj184hPO7EWzIn1MGjEx+xv1qS4Rd7XKx1I5Hoi6DuEkUdQeLGq9dsWwSTYUtgjJEe3CtVW+Lk2&#10;PVCrzBGb4UTLkS6vQAgwQMw3PiIbyvRhRFjrtiXSTEqHfI8n6UwqZqba40z3LsciP7jzpMNcS7vI&#10;mA4tFXCUR+9yr05bO2D3PxSF7a7xzSrGnMsiNcJ4StBSa4zRWOs0rlRUVM/FLAhwOGqK1ys+DGq0&#10;GFIPQLMxvsYWDbj9p1Na+EneALsXHkCMaS7ETpvP1R4gIrdtOcjG7rt26z3v8TplMxH/AFOF9lx8&#10;FuYNTqUhFkSHPT0mPDFdORUcV5ysYRipM2LLJWai3STEqJf458NRUemaucWI8Di+tZJP/Fkt/fzk&#10;r7fHegvnnjwrdcnNf2WPIommG4dscoXlgr8SpmrtE2u5/v5ZrNNRX0O3SSUKypQoAA0jUT9uUTDh&#10;cK4Qn2+Y8AS7241iWqVM9xenY4vqYNo27aVcVM6j2K5kiXImPoNjmFGr/wDePBUzXtjqN9W0vwHd&#10;wW9gozcuzjxamVRLbGSLDYx7UexWyenPusiBKjVms1FuMiItROoQl+m+z2mVodHu2NVfb3VaYCQI&#10;TWfDnSY7trpFkzreC4C2Cbdbc5GJ5XD9Pd4RlSsfERiPaqToSwyedsigOm5g2tTHqvVHlDjtzbpb&#10;5SkX9vf7b30PeN+12c5TNJVimc8TjqVdIsT0C/8ANLaxakWEciY40aDHiJpfofbTOXw90dPe6MvI&#10;EgvMIuUzWTCckh1BbtZrnWzxO5motNejtPvUmzRJOVk9OnGuSgLHXHhIfl2OmoPcS1P450Tx6gyt&#10;t2AucmzubGBIDKHv8upXqxkSlucuku8tKS+HSmdQg+wbnDkUmHJnyOBhmKyZDfDJhUr7eCKqLlk+&#10;SyvxaTT7jKemFVXLmzjVgN3lms1ms1ms/L1Bb+xnb478/RpCmvgn5ZV5lyvUW3SZjqidPCFhyJ6r&#10;FFKKOzdL6jYzLZU4812fEiK5ioEiiK15mo0q+cX8mOeQJu4iJ61xWNLVdUgbk/G4bwuf3ZOVSReo&#10;Tj9R71EkLhrkcmaexpExfI0aM9iaEdsYqtRSvRtthpBgjD4Lqnjc4yyoTmQziuUJKJ08Fr+QLXsC&#10;1vjez9xdGje5GpkHPMfsj9MvJ9TOn7axMS+mozk3COYBHDDejsoF1im9J7TOi1mrlHWRGVM64rHj&#10;BgPku3MYjGolZrPx5+O7QUnwHiTcx2EXc1HaWGLFOJz0TFJUm4RolS+oivy0pSlers0GBLkVLhmh&#10;PRviVu0lIvJEavlcE7eJHixk9qufjBLNGXMfqN6eg3SIdM3CQsqaQmkp+VRvTULuZ/N8CeLiNG3d&#10;NucaHM7iB1BEnYb5S+nCvlPLG6ZA128YmBYjKkicYDmQo7wMcnUjBCkBkJhUzigyTx1qPekX0IrD&#10;N3LU7qFkKY4CdUw3Ue4WiZ7d29Ima2rWNEoMCQeo1oGL6kTanhilextLKjpXexaSZGWkIN1Y+JFz&#10;59SQO2m9xGf92aWqb2UtrpN8igqXfJMnKMCSQtAsEwtA6bA2g2+LG06jjqSI0vhipDPo3Ql3F4vs&#10;uPC2x+6niHcz9xcTOC3aNP2KrhMuXc5VskNIduYnwJ43ZM2w9WW3RRQAkkW2JKbiDASAjm/Fd7w5&#10;xXRmx2KtSxDjlQerCEE7dGvapht2KhroZ+uKRXJSSDNpJh0oF6kgqzziXCKpF9Jks+KGn3wKU++H&#10;Wn3GW+lKR+uKxSJihyDCoV5ksoF2jm9fdM+KrhPgu8JJ8AgmqrVr7pms0mVWrZY2NYhWI1rcaGkg&#10;AlH6hiiqbfDSxOF4uTc1UE9RFa64CRshCeFo/TAly2ornVjCfsZLsDxaYveXEQ0THwppipd6hQ12&#10;peuWpMi6SI7xwZd3to2ijn7gDS/FfLmo07RrUGmALmQOpMT88hcW7FJDYanNc1ytV21qqk+kk28v&#10;vFmfXZ2xyV+FgfX4FKdTrFcm0+BNFSte2tyVAlljWsaEOU3wZrNZrOsWaaK6ok0cxnzdQQ+0ublj&#10;uy3bjS1MQlxClS7tFhu2m6ldR7tLPmhRJEpch6dkvoPTsQfu7w0iTlTwTFGTBVpE7qwI5PC6r2fT&#10;kWNGTJc+PqsVisVjT35SHZKqdKRcCLJ+E0gMVm/8WPMXb+DSJf1RrZDiJ812uSQAU1r1VSNY570b&#10;yx4BWsukB8oqES1PZ7SUGK3Y96vcrjf4H1isUvghHtplxmDWkvtwSvxwy0+6cuKE9phb/msw90tX&#10;UnydSQ+4t/KJ+16Lpby8MwT85q42IkqWpgdNDRKBbYkfw6jULxjXxkIitRenHI8p4qpse5mgW7zj&#10;Z1SXM0QIrfSr8mazp6pfTVX251W+MkSAEPlipM+NDSu6uNwqPYwMfyomEx81wuArfHUjiElndIqD&#10;6mCqQ1e8KkyM6QITCOhRF2d7EpkIcsSlkp+nJplPihpiKmmaz8lkHgL30lS5o4bmUMozs3aJpnxI&#10;xCDcySBYssoRruGmtlubSibH0KYQUo/UEMXo/Uh35Q06TIpU8iN3DVLaft54CXgPDdDJpZxc11jt&#10;u5ee6SHgbgafsM1JfgeLNH7m6BZ4lv0IRnB/GDGrtLrNqLaIkNd37C4XINuFuMUs6Rz6CXaVivio&#10;Ke+Uef2BWoe1x5Te6GyHHVKkPRKbKhbsTQRxiR8xgRWsReUdbgLWI61xCVK4M12xVpYxkpWubWaj&#10;f8Qfz28fFCGml6dulo0RSBfuts8kvLPDPj1VG2TRnjO+7caiu04LcEvE0qUiGkOodonloXTUl1D6&#10;ZDQ7Hbx1MtirdXgkQ5EVceC/SRau36i3wZmlh+iUY+d78omETwx8slfrROkgfmHP4zoL0Mk2BdAz&#10;U2uVGpkcoBiKz5lVETM/qIY8iVCFKpvAhiFejroze8UmIcobSrhIBUbIfap3KtBaKB6JFlucr7mu&#10;21x2eSLirIruzll+l1evVYrC0uW1ms1mspX01ittYr3oxFeRrWJsG1ukwnJLK6rIPACP0Xz6jjdx&#10;anqJ2HoujURVqPYIXG147bEFTURqVnTGl5d2kuNLiT49xaqXMCR7gVmshMEzD/VdNSBIukFeKzXA&#10;ovZW1n5MeJFyRV6bBxWpq+MiQKKFSnjnvrkeLpkCVFgRoVJ8BjijjUjLzbyV38TFLcoTaL1HbRVJ&#10;6oc9MGLKnU1iMbjGvrTFRNpmPiHEsOA2PdUXjivtc0r4pRBM0wCIyPdFfm+KThjp5wU4rC52sKQ2&#10;NIQkeSGWxVUAnU6BEdS2eItMsbHufS2OlsZ6kwJEVu7W1s3zmaJR38QXPVcqqolW4fHCZSVHmAlP&#10;IxdU8CsQg3MKNQnIJjtw0WJAPNVal2iRCChbMXmtoqIRomK999gsqFOZOGr5pCDiEe67TTVaTKe3&#10;sW+C5La+oJI4LWwt1mMnS+TWSn0ovTDkeWRGc3je5lF/LsA0jf5PHHgjXKiu83+mKqIrnIkYSAii&#10;H4y94rpzBukE7afOiMTMjqSEJdsd11uBmlTyMZgBOJKkEukhTWqFGO0lLZretNtMBtXeMEcZqual&#10;MT6axplaz4kI8z94Cs41jw4hIdxZS+nupxXuTFxfkIG583pw2eGOs1mvVWNPzC1jGs5xYdwV8WR3&#10;UdpDHZHEpJlzJLYo6xWKsYl3vJpdybILkobd5Gtam0bUMTiAQgZZgyee1XoVybsx59Qg4bwSoy5H&#10;jp42ybx3cXLbjJ00bcMopA+UBGf2qrOnDJzFE5m5qoYagkEH02f6Chlmj8L2PMRzEF4GTI1qxF4r&#10;sBbqPiukhtXBdsCAOKn9y/BFgq20lTxxWKkLgK1bB81xjs87nZQTw1Bt0ARe3j2+LE0SmuR2fHqS&#10;UruKEiYTFk/vKml5T9Fn4/vUac+MxzPek9f8XmntauGWJHFnwsTfoMsSQhnmHpdgc0XfYn/SVl7P&#10;9bA+Fnbth50vhPYh1bB8k5ml/Lw2g2jXKxyOtBzSLaInl1aD6QHiLh6oI7wFaQt3nHRUsBuK4I1a&#10;ubEHcTJHkkilQhbrNLTlVy5RVSs+SplFoDuMzHdQM/WjLV4+k4RxvTF1TTFYrFW+J3MtrERETEsX&#10;FKKzylf40TpoW+7sX4JEYMofH2c6BmhdUSjv4uK9XL1BgCt4ePwOXu7jIPVlX9Q9NLqn6B/zY0nr&#10;+YNPKGPllhZcXZnPrPhZU/TPoMjt7mr9FTcipbROjyzjnv3Ti+GKjD4oo2aXYu+cqVY2ZK99dWGw&#10;EAaRM1BHwwQsTy6kDy2glCXD2r70YV43bnyjE8sUqVisarTvRFq7P5rdbi1dSclyMoU/LTyzSYqz&#10;RuKNyVehqydnTPhL/ubXSLMyjv8Ail2qPLXehrpA9N6jhfYvU1uGlWqe65R1NV2kdtbyvPFSK0LK&#10;s/8AzNbkmYBaTxx8OKn/AOZvnZB8l1FRnbzkdrmrUzbAbUpuySVtskc8TGiMTfvkrmUVdYrOSUNt&#10;JS+ko7led7qszNsPdXUxuW6bKhi5pYh4wiUnlOFzQjDb6xX+vjzWazWa9UdMFpyqWwh0m+5pqF6G&#10;msGLElpsd08lLYDU6yS0oVolKZrWtRrUSr+P0ImfKSuSV0in5Ul3wrr1ImbORa6ZMhbS1tXBe8uI&#10;Yd7REMLS0+p7NZiZiFpPt8Gdc+E9f1PnYGohjlRPWnus1GiGlERGMQY2svEdRm57ZKQEtPCTHOIr&#10;l1s490vdSVNJxQyu0iD4oo2/ZKnG555yV08LlurPgX21UkD4pZhs9jYunv5ZH9yVB/MtEoaUX/KS&#10;mJhiVjRqq1yOtt1Q+BY8XMa9MOgRXU60Q1p1ii1Ks8aO3euMrof/ACrXSrES2vd8K635M2c+nS8z&#10;guHDOmMgxnGtUd7Buk3tPYlq2+p4tTewkpM+HqvXxTf+UvnasMtksmrVVrkVt6AqJTbnEdSyYZmK&#10;y4gih2rBN3MNjiEGJMlvMdi1Lu3dR3CrNZqyM/LI/S9kxGaz/dR2chxsRMVPNwQTE06UF+YcnwXh&#10;my8SUCuQpS6+/gxWNZH+qtH1DlMT7U7+91NX0lZ1zirbd/sHyc5rG7pl8RuWFKQz99Zoy5M6umUx&#10;aEX4V++t7T/48iv9VFN28oRoMv8AHbtvq9/4hLmoS4mi1emWOpc5Ws6Z8cecz/lP846bLMJPHK1m&#10;s1Gnlitc0pXlfv8AG2s2QR63wu47B1aBb5qLXUxuO1qzTpkWy3K9Pg6jbtvL6jr+Wv7CT/YldPKn&#10;dkarcPc1fblpPHNWVxnRl1x7Ram3UUNVZJmGlrmsVjQv+V1dOf8ATD+JdbumbVIpPtp0u7FyclXr&#10;/it0jLiSLVfstETBHp4+vhme5hfMqccOIPxz8LGq9yNY3YxrU0uJOScVasQ/RSV1abJgB0tgeG2g&#10;YnwdUp/9Rqxv7XfAISlK0c6P2kpwvKR7HVj93BrSt2HI1Pa+KUIbilawI0CJg/C+CRsxH1isal9l&#10;dXTf/TD+JdbmmbZIpPtp027F2bpd/wDhaDXBW+EhNskqfKi1IXMknk1NzkSd6kbdUEB7G1virX6N&#10;a4o9diXZydoWliSUpRkb4W0fJOGlJRXbBuc525yrVsHxwmUlX4/PdzaRx8sgbETa1ET4OrE/XAqL&#10;9neONbFH5JKl6hFh4i+RkyJ1WZcXMNTk2TjUn3pfBEqyRMkU9HkCjM3Ev68qVHkjli5Kvw8x2E8S&#10;/wCZ1dNL/wDHb4lfxsVyO3NR2q6zUzBOifZNLCuLuClq6pmA/RFwqU1csauk1MTTa+6ytZ+DNf7o&#10;y5ORfGAzkngbIfukEXNZ0i/8oVFXJyaQxornkFMM4yJJa0ckrGuVKjkO8qMJLY4TmaWMWSPJpdSc&#10;cB+iJlUQTOMLGPdsG5xX8piEqxC5bsH4urv+WCov/ryxSJVpBwQW1eA81vf4+tC/4nVaV/8ApAq6&#10;/wDYvpfTqz4NZyORoGMhxGtmXzblhCkM/dUWUWIXfDmjmjzc2ckAtZ1xob/M6ul1za1T4V1k+4ha&#10;T7aWhcXWNS1cUzBLqFcgHrc0xPJ4ZWs/Cn3p397vKzp+vR338IHuYOl9vctR/USUsRN0oSSPcotJ&#10;UD/K9U0zVnHsibtL6T6RjqAzlmjbV6PwWo7k+2nSot0spfh6t/5Ueov/AK1437d1ZSvVQI/cyxs+&#10;3p7d7FaRijK5niX/ABuq1NV9xAk9FbLyRMPdSfZPCKftioSTLLLfnwEZ4SI+FcGTxqN6bCOb4SUw&#10;auk3fojt+FdTJkBNbeu2fHVfvUxN0QqJ9tIi5hiXS7JicumPixp/ul+6+VoTDZJMevCB/wArKaRE&#10;JxFUbXMcj3Ll7nVDyjTKi6JUVnFFGxNLwTkmqlWQeZLn11YbbDELTpYW2C8ifD1Yv60CRUzurGkC&#10;5khLtG4MkSEdCjPp1ogvqNbo0Miv0n2Up5Liuss5KfbZracAzNS/41q1/wDYgq6s2Sqkt2ySo1F2&#10;prn4GuVjkVz1c5XeEpMESukX+5LPhdq/2N1OTDnaRlxJEtHTICIiaW9cwBa3lMTE+P1WKVKxnzgJ&#10;tt5V0xWKhenFVPtp9ra6rcn6pFT/AHpH9RZK6RmcsgbKSl+1SHckgj6srNsZ7q6pNvuLRaWYXFaw&#10;Inw9Uuzc2pF/sd4Q5xYRd0SWKYLf5zLmCEi1MuBprtC/4nVbf+eCrrlZm25erjIRi5G3wz8edJbf&#10;7V6VftuatX4V1X+1aL6MRKauHJQ1yJivTI3VjC6WtcwGa3tPzxLrtrbWF8M6eqWnemrSfbyE3bbo&#10;6a+0qOu2LII37aF9W4VQFw8it+2g/UA2tmZumbtJZeGKR9YqCLihDbVyLz3KQShM5CtYJnGJrPh6&#10;hfuvJqj/AONfDK0CUWORHwJ7J4vExhgGpJ18eXLFXK50L/jdVqTNxBU9OOaSrymLoWg+xp+xkp+X&#10;ViJx3cCr8K+En1KNrGXMUKr9qemHuTFWdf0et9T/AAr8OayleqVEp6flupPXkTCMCzWOVAl3FeI+&#10;K7cVdo6hRnEDwrH7UD6VjmpWUoDeaIQThvG7bVkHgZCaXsm2IjKC3kKxiJhESYXghlJ9/dWcXLdA&#10;N+K6P5bpJeH0JPHFWSPww9/hcnkdNK3XNHX8pas6ZuYauGe/LV79yQkjLkXxYrHkZNwnVHKoTjI1&#10;29jX/AuqVMTE6RrAXdb460dESQRKsq5jvTS+f4xfBjxWjL+QSk+3iJMkYhlRTOr1WErFbawtY1Qj&#10;0pJR0rvTUkqjGcdUXFWwfHBZSaXwuTsHVqHvnNr/AHXUhuK0PTTpcO+c4ifC9do3KR/IUj2JgbU8&#10;IwnHOwbGINiMoskAHNbjS/g45bS64qR6HVk/5+ZROSSV9z+uDbyxF/uTTHzKmUpUwqpaTdxa47/g&#10;XVKuCYuUnW0u3WqMtTUxMMlWT+0ut6T9M34veq0f1HJSeMJMzBU725V0z45rNZ8GN3PRrGcY2tTS&#10;4F5ZxVqxM/yvrq031Rw6dKixGM9PhuZeG3He1PtX+vGwR9xnme9o2q+dffuxznEdutt2dHwJHNe1&#10;HX4W+Cj/AAkr9KVZYjytkF/9rR/r6ejuiuwTGvus1ms16r1rjwzoZuDLXSh98EgfgXwuqYuknWxO&#10;3WcGlx9Ty6WRfrKml5TMLTNZrKV9NYSsVtrbWFr3WdJX/Gf5W1P1Cu88edtFyzRpoR2wbnOVXOVa&#10;tI9kFqpXUB+e7E1sQuK1CpPh6nLx2tWCTJE8hXGPbYbRyphpj86ZWrfcywnbXOHPhOr2nrRakf6r&#10;p9zmtPSrlzlGJJHTBaAuDN0x+wlNxh3S8jiufH8C+F5TF3k69OL/APJbpc/U9+ll/wCU5E96TI3d&#10;R1GlhpLGKvwQNOsY1p1iWn2aS2iRDirNZrK1lazSrUxf0j/K3J9BnVn4s62RmTPJpdS8UF+iJlaA&#10;PiANjnbWq45OWQUlMTc9Gxh8MYQ/h6sPkwARky5V+LNRJxYRNxyNId79ZH96VbVUNlkESrEnPEnx&#10;U+lyVnKfsM0f6grUQ6x5QjI5Hsa/zXwv3q8n16YXNtclXf1NrNWoiMmpSSALSOYtYzW2ttYrHgWH&#10;HPRrG1fZoh42uamr+lXygtxEzrnT1WErFYrC170zpZh7Ye5NL6//ABDqExSTBNq8H7a1nenrS2C5&#10;riBnxXqR3N1M4CYZ5+viL7ItK9oOngsSunS8d2YyYLhmHGFUcJq1j4V8sU5u1ypYJPc2kfwL4dRJ&#10;i8k16VX9GZKusQ5jtf8Ah8tK7WS2lERtfakIqU2SZtMuktlNvkhKHfWLQ7nELSKj0zjVUymJNoCb&#10;KyIR4q6Tl/TeQPUUSafamMeVcDtUslMsT1pLEKvwOPX4HHpbCOnWMiU+1zGU8ZBrSLUVnHFG1NLs&#10;TknO0so90lXpXVZtsEYtOmQ77lvT4ZRkjxSlVd7lc1uGInln4nLly1dlayHCBUUvBKEXqQKMuXLF&#10;XI1TTFYx8OPGUn1o7paXxS3R/NfDqT/uHa9JL9EhuKxWK21ilai06OF1OtsR9Os0VafY0p9mktok&#10;OQKmEeJaFeZAvQLvGNhEwqZ02oqYnWbOX3FjxsRvi1MMajBvI7AbKZ/sFsjBpERqY+BUzRLdGIuU&#10;9Jo5cNVTP5DPfVkHtjueldVG3XAY9OlBflHKnw9USOK3oIaZenlms+WKxq9cNWog+WUJnUu1JAG6&#10;THd3YopYy4IqfFFt0iWmTWBRRHk8TN3jWop1jSBmEVpwsL5L4dTf9trDuMiArq/qO51/Utyr+prl&#10;mv6on03quZSdWlpvVrKb1TCWmX+3PoUuOesVmiRwmo1lA/NGs8gXsEo8N+It2DIXbSUtdWfaMngJ&#10;u8rGhsibt4gjA3b4YwlPmRh0t3htpb3FSvxyPX43GpL1FWku0RabcIjqaYLqT3VxLwQiO/1pAHxw&#10;RJV2N3F0kP06fFxWoa/D1HK7i5bI7fSu1xWPkP6FVgDy3YNX4nJdH6wj/pZUZi7SovxdPSMteBUy&#10;mJ0btZhB4rHgVuwip0tM5oj43nisViuooEmRPa9LLcVpLDcq/ALlX9PXGv6fuVfgFypbJckpbZOb&#10;TokllK1zazqKZJDQeo7gKgdWMqNd4UrGhQCO3Eqx/wDqJPLDfwNVHJla6s/yRvGzj5LqBF8JN2jg&#10;9GvMklKU8habClOpLZLWktEta/BpVfg8uvwmYlLbJlLDlNpWEbTZD2LRJxjB4s0JN5GtRNrUSWXh&#10;iFJncuaRMriGHghhH8Es6RYpDPIpSuIxNrET4/VYSsVisVJX+1OmGoN0mRKKsiWUugH8Z2OkD4zO&#10;aJ24TVr1XqsVjWPbpUpajdPDTCiAIDcV1FGyNkjxlMyxHWib2NwET7oi/EqbkpEwlYrFbaxW2saK&#10;1HU+DFLRLFbiUTpWE+jdJFRaL09cRUUBgLhFqHd5kNUqF1QEv0sewrEeYAzs2gY+A7Gc11Yv6oCe&#10;HTA91yV2kmaKImHx59xXIrEFtDgxhV6Ss17rC1haxWKxq4Q3U6BFfTrNFWgWgYJDS11HI4rS9NLc&#10;LmngYnw9VzNgRxQN3ESs+WPLOnqvWhnZMtQ9sPp5St+3hLRHAjmiO9K2s6sG567Y1hkFwsa0RY3t&#10;NDSQx0zEmimo5ZIUkAeMg+IjmYrGnul+2FbtcrenZ3dwOL4iNV7aPPmwybW30lNvgVpt3iOpsyM+&#10;kex1YrFYrGuazSojkxJssGVUnpNtSbJPi5qHcJNvLVrvoLgmxUpE2pjqn/ni8ekxe5BKdnFDjjGu&#10;6pM6LESj9UxR+i9VSnU/qG4vp90mvpZsla7o9JLkJSXCWxaS83BtN6huI1ofVUtKZ1alM6ngOoV3&#10;t5qY5hEzjFdWF/44dOmxb7ojk+Bzka1XXKWs6eU0dmGZ/Y/3Oq9NSPChx08B/XFIMDthU8E+9W9g&#10;O1Y+vSJUm7xY3qVfpJfTive7NuuKwDK6LIl3Nd17idrM3eMpi7d9mndhPYTKL7+IomHYrJtvfEXd&#10;lNfaU05mU25S2U29SUpt9dSXwK026w30MojJrnWTAiy0xK6WT++3z5YHJFrqf/tE8el2bba92lwv&#10;UW3+pl/mTFVGQ5ZlyyxXIlN6XnrSdJya/pEtf0i6v6RdX9JFp3ScmndLzkp/T1yZT7ZOHThkZWaz&#10;TXuatCu88KVLmHnF5NOlBejl+DqSd2sDiY3c5E+yY+HFY8jORBrVpjc1wBV9lJJnY8I7+MyKVnGR&#10;zGO3sRdEWrLcRAC8cnqJiKrZE+RKrK1nS1Wt0tyEY1rGo29AYaA7yVNyKjm7Hq3puf3MTt/jVMpi&#10;dacZJr7r3rms1HO6MVCRzslCQm2seLkRUxXU3/a1lKT3rYx8doAmaMN5mKwVht41yMARJjNKtZrN&#10;ZrPmqZosCIai9O24tF6TFRemJrKLbJwKX0uK6cDx2tF81VERVu03v57ygZ63eWaz8UlfaNsonthT&#10;JLnK9yu8ZP5jBmiP+7PFEzSRzOptvluqDZDENljGjYjZUsUMW+fcDT305rmeUke5u6BMfBlsOIzJ&#10;AWl+S7OjKX4hmIFabc5jaS8y0pL2ah3ojq/GESm3qI6kucNaSXGdX5RKdBikolkgEp/TdvdS9KRV&#10;oQkCFg9M1ms+GK21trFbaxWK21isVisaligPR+moBaigSNHGHz6luHbRO3Ym5yJ9kx8+azRXbyKs&#10;nMa3RY1J4iTkCQQn7CIuqYq0pHPDaqMa3xfGCR+9BsbV9h88Tk0xWNSj4n10zc9j+zx8GazW/CZn&#10;XbkyL14Y0zWaznT1o1ivcjYlpGJEcjcJj71ItwDpUqMSKTbX2oEeWb22BdG0R11je23mUlJfi0l/&#10;bSXwC0l2hrST4jqQ4XV6WsU5zRtV066OOqsQ5UrvpSUlyltpLvMSkvUtKS+npL8Skv6Ul9FX43Hp&#10;LzEWvxWEtCOKQmcViseZzMjheWdLdOlkOFm1u7XFY8Mp8JXbWLUGP3cwQeoU45LR0niJ/GVrpI0G&#10;dUA7eJNUqzzmxJCo++w2rTb2hn7GbtqaFukQLla6/QkpeoYiU/qKOrVa9UV6+RWcjNrVcN+bNcku&#10;MRPhKVgWb51wfKXb55rPjaYyMFzzpyRGUWQY7ssI8a5gXNXuQUqM2SBw1a5rlbbbUm1DPcwTMrdY&#10;ecCOI6ZnWsclFe9rhvVle119UiqlNOVtPknK3Zisa5rNZrNetMUEBZDtsSzMH9SJhMfD1Nc+UnZi&#10;Zud82NMVjSS72jelIu8xJN1kd1cTP83pzQt0Z+0mNM1mocR8sm2FAFCZpd7xjIM51zWfDGskS/5L&#10;dOfAlNMAzJIGl8pcscNm6TLLLJurOvqsJWKxWF1zWaylRvUYVXJ26c/VFVPYHqSONzYqFvaoYrQi&#10;c+XLJMJv9UJ7gvR9vmJMBm+xf7ZC0qolZWsupF3Ui7az45rNZ8GMeV+yLZPs4YmCZs+K9XJLdDVV&#10;y9yqNuxmM+IbdJkhcXGFVNc1mt1Z09VisU5d71UX/wAfp3KfBEftLtIxQlVrH8jEdr0/JRhXAq7X&#10;jOQY+UzNj82C79mbh8j2sEh+91jFS2JaWynSnWmWlLbpbaWKdtKipWazplfG3l5YTKu8ZWk59Aic&#10;YiMGzjG1tvLy3U63jP4cSs1nSwuxKel3RFt5K+9IntV0cn+/vSLlK9fFZpAlHw/Gc7I4HGuE59wl&#10;uMAf/rxjR1knaKNHbFA0U+0AmpmZAPBfj4Tu2sqyw+8uQ2dTS95xxvgT0tSU5BMNFfh22s1mgl4S&#10;tJMuZJ6ICF0+1E3XOD2MnGmdQhJIJsOF8cqi8Xt3tw5FY7HT153okPxz5/elCN1LBjOp1qhup1mj&#10;LRGcZXs0zUCb2hK+gw6NZRuXLbG/NRYYojcXKckcajt0jtpjXEG0wlZLhkhFVlJ7VEtUHtRK+/HR&#10;sdBJ/bSaqvqkXCU37Vms+Oazq1+xyOgTmzBfHfrr3puAQ97q+3kMhIpWvgX8ZsMzlMkG0rFZP6dV&#10;uSK1zHK3y9UZ24lWCOkG3FmHMsmQQ3ww1a7InI4JVax+9qO1s01IsnbV8kxSR+FUrGmat9qNNVHR&#10;YYog9l4tyTAb/wDeNcViii5G0iuY6rHeEni4dM/MSzSHFcrrTLSnQJbaWOdtYclRppYi0O+CWlvU&#10;ZKkXgpctXKrn3Vsuu1EA9jCtw6zQ3LQLfGj+5kwUMe6Sd0kyk+y4rC4rC0lO9UnpNfVeqxWPIB3R&#10;yoSNLZLCj81nz6ivOEWExu5cNajEx42mF3kpKkwgShcc+zmh5faLlIEZgFWs1OtoJ7anW08F3kV2&#10;1lQozpksYeoDpHiChp8TV2uRZjUIxp4r8O2a5ot4lEA0WmKt9vfOLhtnho1qIiNTC4RM+lTN9tux&#10;VleRxb0yIrwlQlnu7LkHFY/ZfelCJ1LAiup9phrS2SMtLYR0tjfS2WSlCj3OLSzrmxKNcrkqU9zn&#10;O3ZbTmtclf21lFrNbvdIi/fX8NkuYj1gyW04Bm19qzpms1ms1DluiG3iKw4kJiseN+vKQhrH9udQ&#10;2cbcZ8WMeRyMhCLaY6UMjDj30OBHFJU6+kyO+gWS4TVRzUc5rXNVLxZxAG6R4Gdl+OmofGMk24Su&#10;8nEL8cJ7HZEQbo5lYN/INHaZ8IkIst+2320cBmhjNAJxJ92LMVW2TkWAlGG0g3MKziK8f+vI4d31&#10;AOSOVCWi7DuYfDFYrFYrFY+DFYrHkviqIqU6OF1LAirS2mItPsMV1L08LNOsRKdZZSUtrmJSwpSV&#10;2UlKEmAjTRWNWljBdTrbEWltEVaWyApbElLYy0tllJVvDNhFx43q9Ntw+JznlIrxM2N8+nobHKp8&#10;UeGQTlNEuY5LuL7URiFGrJ1jNGy+DdDQnYh3EE5tXyb3Eni1I7YzMcD5MhgryVlvtbYifI12x6Ok&#10;jU4eaOTY/HjbrMSXh4ADjCQdHuccBmjn3VifkW+yIzBUSpJmRgPIUnKVz48d0kyDZ00VauNtfAel&#10;Y8DBz9QDkjlaWz3odyZs+JfHNZrNZ+DGv31VPFKX4k87ze2W5nG8jykV4h7PfkgiKPfHkkjkQluu&#10;w5qIyp1tFObQ7lJtheABxSRclXCyhl/XJjHhG2a5oxNzsdMw9rXTLnL7ya9/ywT7F2SQ8JlQBORn&#10;gJ/ERr4clkuM0lXG8vcqiiQTzX4hW4MJukmUKIzKwyXJUe21w2txJsYH/Ut3liI2NIGwsVzXIiOW&#10;seB4+76hkeJ6Ps1+ZMRA/FisVisVisVj4M+aLWKxW2sfLnxvV+bDyBznEerhC2+/KJEfMkNFHjDj&#10;AQUizw5XuR09ICu+DdSickdPaVIjilCUcmJLsxeaBewysMe5BsV1xmLOluJqV+xtQ4r5kpgLtPZA&#10;ipBRMfMiq1UXCTAbWOUb8ouURdM1a56wpFNVHtR0i0RZJeQYmBYjKmXRBO4YkByP7ijSBRm5GVhx&#10;o+6xeQPPLvLZFr248M1mih5Pftjqs/UatwBqo5qO/Y4rFYrFYrHw5rP7FfSZvPUX3jply0MKMTzA&#10;B8kqDg29ltFlqo5uaVyImXDGdmAx2x/VORHJi6WPbkzrjJWMsXTFYortz6sEDtYjpc6T3k0hvnAT&#10;Y7EhmU5IpPfGqY8LRdkA3ga9HpkhWBbuk3M88nBAtzIbM1PuA4A8yJJp0jNpiPiRcPTLFpzMle31&#10;5kGhEpzVYtWq+Gt67IkwE4PJ+5xWKxWKx5JpisVisViseJ5IoglLd78W4KomtVy4GNGJ5/eunWxu&#10;3VaKwgHcoJA5LN1S4RxKpo/UDmu4wSwSUzU+ayDGUhSOKVxM6yH4TbaICz5rWdSzkCBsFP2C0Am9&#10;itKxREwEvKzxaYg6ZySSo23wWQg4q5XNkJuxXGmyKttqZDbvq4HUYuK321kMVXey/eRjzVEcmCBU&#10;fuLLLDMhbX1CGbgf8Dj5Lne49uyybOPPNyDEr6a1GpjyEJ5iIO22ocEVT4BLcbu7dcmXAWkyG9Cd&#10;1BuQ5n0VcLUKcm44Dwj7I99lx/U+eSebfq9Ua3P1EfUMArDaHFMZ8k7zfsWO2Py5nciob1E/LXbm&#10;7vCxsa6e3S63TtUUQY55x9sC3jgixUye2NgcSK4eS0R7WDc+URDySE+AkZHe1RWri2dQnhYZDnxp&#10;7N38SeQKMJSXPqYh8i9uWhgx7T4IkkkQyFhzGTgciplMT4D7eburbcmT2Y+1XK2dz+fbrzleCpUU&#10;UwSjlhSNJeL3pms0Ym92OmrXyk7zqK5d1J7f9nHMon1MGj15gF2Ljwt8jtZbCNcj2o6daWTDISLE&#10;FEHsqfcuBeG3weD87S/y+MCR4EAk422fYB8CKrVauNM1ms1ms05GvTBI6s9iK8JEfb+qVTDASBSR&#10;7/4VVRrVdcOpggyyVMPMLvGFz6YNGa58RCeciDgWYMYCpN6dX2+OeTbJWYkoc0CFVMpi5wH28qSL&#10;bdGTmbKulrSY3kgXYsB/BdbuNkSv/wDdTkx9Nugvnymiu01lotzY/wAS/GAufRmIi7oxc/RqlWm7&#10;oDAGPaVu5zkamZ94z+RbLb2zeWiSEQzQvcjGK7jJeJ7nRo44gUGqoiZu8gUmXu+F4Wkp4XjqPKNF&#10;Jvg9V/ZkeSGUzf8AwKuRjd03qaLHy2bdJc91NarqZHRKx5506ekRxGVmkmIGU3b+HSbafmBIZJHu&#10;VEe1W3K2Pt5u4td2bN/KrqIcXiR+PAhNjaa15iI2DGDY7Yppssk+U89JSfCvxfamqhEyUahelCNy&#10;NrPgwrx04pjKjbRbO2by1cri2CPFoA9ArIuO+QjYsaKOGFB09PxJVYKKADdpYoTtxcrGoWqXzzo+&#10;Ox/t4XsoJyAej4fVRxYbEvEKbisfvZEkERu6Z1WNuWy58ma7KNVaYCvSJ8XrSzXjkxGp6O20CaIz&#10;1Fxojt1ORHtVtztzreXmj9RsSKtSDvkmcXVV2+3u3uz07a+Fvd327fiEji8E+Bax8TXKx2W7Tj43&#10;MJGJgZEI3PhZixxS81cbiyCOoYyXSfSIjUREaiKq0WQs46xWMaNiMeRghq+PeY0k/EqVfISRpKE8&#10;vWuKeBj6dHe2l9LUS8zYVRurWL6jXWFMrH7bFFKIDd0nqeEH1L6lmnyj3uK7c0bnU0CJSIieOPAA&#10;CSCoOH06NiZ/CYStxdLL2bebNJVlu/PiNVztqTWb4t7kQycMaWGWzdVxmBiRnKqorl8Sl3Lix2t0&#10;wvPfrqom9knrRP2437HU0LJTFYm+OXDXI9uazrDvZYwVGcxJBlJZInbxN+dJ89xzdlEisiAQdXm5&#10;dyXhslvU50NXUqpsCz5HIjqdGatOCRtfZaj3OXFoHVktlB6qhEoN1gyKTDkrHy4okkAaN1BbgpR+&#10;rU+0jqG4SPT3uI7KNc6kjLTRNbrn4E+9WmA2HGRSGGAakjygTGK5yNVipOGEUt7aRcLmzXjuEQFX&#10;e1JOHvaQ8U1RupXMHiXLJNOpfAxP/Nst77hJRlzuA7PDaBVVzlXRPlVPjETauCBZcBIjHOARUa5H&#10;Nz4REZ3I6ZtViaXa6qxe2tMBIo+SrpLc5yQ5dgeEG+23Z8B3H34FirImy3TZDie6tNpG+Kr5vT7x&#10;5e9jhu2+eNM1mlRHUsca06MqUrHt0GcgloV8uIqZ1RcGUzq8tJ1eKk6siV/VMCv6ot1f1Rb6XqmD&#10;S9Wxqd1clP6slLROo7k+i3GYalXNIirSBetJGpBsb4hE+QZghWeBERqXq0iji5/BrFeuIfTxz4dP&#10;t34fOHSf2pV7jPkwVqBOfCkISfeDTl4ofTzzCV5gvjmcKkXC5s94SU1ArV9HEKFT5rPgYuPUOIWd&#10;IQJHx+n7ciGMSQZxf3gDK1yUQCXASuGRwnU1yObnwtd1dDdx3W9NYPjsUfuJakxVyntggzZZAVkO&#10;0uVnFLRXuy1XMpi4ciwLrHlIg8VLgAmNxNsR431fNhFpQDWlispYlLGfXASuElcRK4n1xvrjfSBJ&#10;XbvrtlpIqUgGJSNanwwZHbSxluk6POIBl9Kgrbs0+64LBkhAhoEjtZTCscj2o+5RO7iObaZfdRdt&#10;Xm29sfmtlqBGG01X229yLuNGqrXIsTqFiRVSVJdLO4vgUu30EJJJmiiRY9hgOLOmluElTfsl+QRV&#10;VUp8ZstiuEVROprkemfD3XTZP8w6vcOSWSj7Tbe1HyVfblxt7bRK6fhbyrIre3dtkmSOBxPwUUsC&#10;Fl2STGy5fXrTFYrGqhKjN9Z+LPwZWs1ms1ms+Nue0U0L+ojiK8TajjaUzWQ7XGhJRGNKxWXS1LAJ&#10;v6fl8gFBU7dark2SMjTiaQwWnE4USZ+EnfDgXMM9Xpmr7b+0PzaYralIzC6lJt9MY8xEZAgR7LDU&#10;9zuT7lI3apSfsV+MRdypRgd+1SDI4TqY9Htz4R5JIpkJFvsYzaDJDIVaxV0uDYMenuV71fWKjx3y&#10;DNHHA2NHaJ70GxXy5pJMtTQZEm5nGDFYqVb48tuLjZyQfzPCLCPMcqGgSwV0/M3I6L1EFjBDf+6x&#10;ojXLUWxTJCIrOnozAqhgviHcKzTElw0SiDaVisPDJZprTse0g2vuEXu4jxWW4rGN2qpV2t/fRqhE&#10;LHns0kgZJA4RxIE7x+JC7fQxkOVGQYAbJDWTcriS4nV38EA65SjBSYm5rnCfQ3oRviirVqvHaflF&#10;mhFFU8uWSadS69Pwdg1k11BM2sSNirDF4InJVwu5QztkU/cxmFexr2K0UPkuHbyOnIz21NtUmEm6&#10;MJpjNaJ0OBEqHLbMApLjyQbq90q6SJgUF8+Kx8QYkiRRLHLDGcaxk47izT71fLd3IOa0Te0ltX/W&#10;Su42K5UHJDUMCw8gVKv8PgkpIslx7oPFXCJCcl0n9gFj7jeyzfo8Sl2+ghLJMg7dbY9liuPd7s+5&#10;lx5J+yx8gS7qO1sxUr6wkwIyE9eO9yt262+J3kpomMaJiMkyGxwOLIM6QZxYoHSJIxMajGIwqvaJ&#10;6tiyTytgRoETRyCoCO8lhDyGJJ2IjlW6LzzY8Q1qhmo3Tg1ocK6W5Fq5mkyCNd4+tMVj5s6RLcec&#10;q0HplKnRezmPDbSoaAJz2IQbmMRYk3CLlEVxuGaxtXmCsKVyWOZ3MPYqZSlkraJ6iaqOai1OipLi&#10;vCx5Yh8wr+EzEQ96ghZm4TyXA+/xKX/UWIWYZBRrfEssJS3S6luZfHFJ/AIuFppkd6wKUxBSIhYh&#10;Noj/AOsV/vXNZ1scLtovItX+bykSNXTsT+6TotOKNiLV4ubZWI9vj9tCGxXbUVbYvd3Y0n/deqWr&#10;6Tjtr0tFqHPE95emEqXGdDkuCy3yiiQrwkH8Wa9V60xo1jnuRsTpxzm7m2GCiVI6djuatWVCwri+&#10;LiupQbXiP05IyMgavoOK474BeaAF16YqweS3y0mRGEmxWTI7hQjPtdywioqZvELvIi1Z7v2zuFFR&#10;Woq11DC2FST5K7bRC7vVvtxrgXbxw+n4ebhcDXI/J+8x8gzY9ClNUPDLgvjNQoj7KRUemceIn7CN&#10;dBu8eWiMny0hxXEcqucrmMV70ZFCkaMwT3oNjniuUh1xUv3Sr/FasTntMfuZzNLyfgguSwh44ivS&#10;rtJc65PUV5mhqbdDT2NZYGbLci1cH8tyOsFnHBE0yogXKuFcq+ImcpWs/pha/phtf0wGn9OR2sVV&#10;9LriunYSZfJRERKdd4rJPBVyZsaySio5qOvIOe3FSyn4bgzTqEHJDaXp4m6G5hmIULmWeYsKcoFq&#10;/QOUfc2Kd3EXiq9RO0mKtnvHb4BMvkaN6m3KRPXxzT3o2nPV1WmxFuCo+VLhWGKg5cos2Q438Uwi&#10;sqHNWPuqRbRSWqZHOG6hlaT1rmkrNEkFMxG1YInNL5qv8niiIKxRueXyVfzoyHxWCPxxVLmr3I55&#10;yCiC4YgmYqV0695HEkWuVGRXVbWcdvChHbRuciqWXlibWNbcycdvMvlF/wCUKkxisUqolFkxti0T&#10;/I7VK6fdm3qi1ORRXErYZOWGJ8lnJHIy1F5YLae3c1WmGsWaRsYvPGGSSJDxiD6efxyyCplvitMp&#10;lpUymDDdZ7q0rVR7Udf5MR8fi83mx69vdVn6c+x7rfxw8gIR5iKTzRP4JdUVWrQjfUikeKbUiMSM&#10;/ApKt9JhyZ0TXFWu7pAZxx7jFkpV0lrLnPdZo3b29uk4y3C57BCQIWjklQEd5Iad3cG6Oc1tfdKv&#10;pOO3OQQ9xGoNNomJcX8cEzrYPknBpa6gJtt6ppisap6rkfmojsww1KTMYqaetMV02TCmFXUA9lwR&#10;9gLyW5GrVrfwz5Uauoo/HMaXp82+ErKczsuoE0nTmQAcjOoyvlMpF3Jm7NjvhuZ+JSu3QHkq7Uy8&#10;quqLDNNJst9qiWgHc3bqEsvIf5BpsehmVjNroHKNSMI5i0yQjvLNZpPvUG8xijaO5SOC3kJ0/HUk&#10;lxs11FK2AaDp0SOkuJXUZv8AEIcyQFalT5ExrUtrOScJtX4my2uqwM3zsrXUpMMCzXKeCLVvXdAD&#10;RUyF9L6VdcUiVYibLi3TqQWQiJ00X6jDqW/tL8EtX+PyweTp4u2bsrqL6JQHgJyxxvu0fuLcVM02&#10;9yxxkCQjyv3eTyolKqqtWzp08xUfJnQbCHhnXCRcC7/5Jr1atCNh6Pd2lyqZBkQXIgpDh0wrSVjz&#10;5ScfHarwKGPiBNjyW5uknuZ5HdPC2Q3Pq62mTLkcprfJj1jFWEe64tWupHLwiZ02z6zPrqJ+6cxq&#10;1iowmdqKnRQOq+xQChbtbWubaGnf2LRPRX+CVEfwShv+6ZvIuW2lqxE4p7KVK6jHgQTW+UkuIwjk&#10;R7VbFtsaG/eq1eZbZU5ajX9saCwUu6y5nrzcRraeVX1Fhmmk2Q7JFto+4uPUyuaoVVXKq+WP4vHg&#10;w2KiXFwQuE+2xZ31GCWOTYOUraaVhdPt4ZrNI5UWs1bbxEHGYEUkJ6xpfno+4benvU3TqEZFMJbE&#10;FwoauWrwXkuRazSLhaH1I5jGtTqYeKut2FPjIPFY0s65tgqX7VJ9SS6+tG/ereZDwRPKNCicyFZZ&#10;QJ7XZrqU6IEQoFwLALuDfYRm5JfYA0qffiS2qP4HPRtOMq0xjyv227phXYJKu8G1M4Z1wkXAm74k&#10;/h8UumPBHK2mGzQLkii4X2UEzLigLGJsZIVKaRj6xWNca7qR+FyG6ywUHqUqVIP3Eh5YchY0hpY0&#10;kcsKExpcZjIUZz3OV7ld5+6sa5traWpn/NNVmCKRORiWyG2r2FgJ+NLPdOzdxNe0rEdilq6LI75+&#10;ma9eK6uejacdayrnYg9OyJGHbrbYRYuF/kTss+FKx/HY8Gkc2hn90y6vePjfChyKLEIFVRDPZTTM&#10;dSJrlazW6s6etMVHkmiv3j6lkNSn9SnVtSJJpT9+fh6f/wCurFXBMXA9WZ225hpXsSuoVY6WxdRH&#10;MFctuUxr0dGvEYsVCXi5w5Y9mfNEpxEbTjuWky52IfTkg+HYttlYiSeoZJUViqrnK74sfyOKxWNG&#10;kVtNIjqT07KrHOtFt5Rt3o541psqmka/wz44+nNe/jBPkxmbXXSa6nvc9Vdmlcq1n4c1nVVRKcdK&#10;UiuoICnJsi9NleuVkWuzJtm36VLy348fy2NWkVtNKi0xyjduSS1+UcGM+nRXomWkKOklUhGu8fVL&#10;9k8c/sMVjxxSuRtOOlOO5azlaiWSbLwoenYkNvKa+QIibJl4mTfWPjx/NY1Rytppayi0MjxLTZQn&#10;euzgyaJZTJ7dHkBWkkPbSSGLSPYui65rNZrNZrPhisVjyz4ZRKUzEpZNKZ7qRFcuI1lmycUDpgLf&#10;feWW05SZ1NKP6Mcsh27/APE4rFYr7UhVSkKi196GUgVpl5ktTDJ8KTlCgtpHpX4Lye32qSJacGUy&#10;uV6VztpCsWkci0nwe9PeqrXI1K5mUslKWQqpXK5a+60C2TZNM6bPjKRLRFpLtAiso/UZnZo8w8n/&#10;APJ/akIqUhUrci196RVbTJ0odJd5VLcmOSnSIzlrbCfSwhLSwHJSxitpWGSslpSkSu4dXOtc7q53&#10;VzvrmfXK9aVy1mmAKRaFZbiWmdNS1pnTUdiZSJY460l4t0VKl3+Sei3SS9mxS4pVVdMfssfxmP2u&#10;KxWNd60hK5K3pWUr0tbEpMpXIWuUtcrqZJYlCLayJSRLG+vwy0U22Wevw+xtpInT1Izp1tOmWYSp&#10;X49GHin9TSKffZjqfdZTqefeueVK5VpXKv8A+Fx+0x4Y881la3LW5a3rW9a3rXItci1yVyLXItci&#10;1vdWV8cVj9hj99//xAAxEQACAgIBAwMEAgMAAQQDAAABAgADBBESECExBSAiEzBBURQyQEJhIxVQ&#10;UnEGNIH/2gAIAQIBAT8A+yPtbm/bvpuclnJf3OS/ubEfuw/9xLqPJhtUQ2sfAgFreBPo2mDGc+TP&#10;4h/Jn8QfufxBDiQ4jfgw4ziFLVn1bF8wXn8iC5TAQfE3/wCwj2mbjWqvaG9j2AgWxzFxf2YtCLAo&#10;HgfYIhEIhXcNSnyIaFPiGl17gzm6eRBcp89oCD3H/sO5ubjXAdh3nF7ImIB3aLWi+BAAOl17IeIE&#10;rfmobXn7WuhE1AJrfYx6FbuI1Lp3EW5l7GLYrf5+41wHYd4EewyvGVe5gGuw9lz/AE0LTnY/Zh2M&#10;XWgB4n8tOWpfkmttASmz6iBj0yL7FsIB7S+11rUg+ZiWM4OzuZGT9M8RBmWDuZVaLF2IzKvk6gdG&#10;8Hc10MJhjVq0egjusWxkOjFYMNj/ADHsVZt7DK8YDuYAB49v8lNhdzLsZACIosuOgZj1Oi6Yy4cL&#10;CJlfJFaYLbUjplj/AMhj380C/qYJ8zKO7DMgca1Ewv6kyx2seWIamABlLF0DGGFgPMPUCNUriPQ1&#10;Z2sS3fY/5T2knisqx2fuYlaoO3sZgo2xluaB2SYtj2A8pen07DqOfq0blVpqYkSjId30ZmrpwZ/f&#10;H/8AqYTaYjpmj5w1r9AMPMwT3IlnewzMPgSj4UFpjrysllCWHZ8xECKFHTLs5PoeBMQkoSTEvVzx&#10;moB1soV+47GEvWdGK4cf4xIA2YztZ2EpxgO5gHtuq+qmpfjGoAzDt2OBmYnJeQmG+iVP5li8HIgy&#10;K1UTIH1kDL+IlropX9zEqblyPTKoexgQIKW+hwPmY1DoxJl+MwcssKW2HuJbWUo4iYzrWSWlbu1g&#10;0fJ6XPwQmaLbMD8KeI8mYdeyWMtywp0BuVZSudHsfYyK40ZZUyHaxLAex89d/YP2WYKNmfO1tSmg&#10;INn2X3Cpdxsi1u+9CY15sGj0dA6kGd6nikWJ/wAM01dkvoawhl/MTB/+RiVrWuhNDzr3Xq7rpToy&#10;hXVSH6Piox2O0qoSs7HnpmWcm4iFOFOz5MG2IAlpFNYUeZjVfUbbeBLwA5CjUXYQFoliP4PUiXY/&#10;5Ers/DfaP2CwUbMAa1pVSKx7P5CFuImcpIDCY1ispraPkhPjWNSm0WrseemXSXAKjvMWt0UhpwXl&#10;y136FgO5jZCCHL/UOY0OY37hyz+zP5Z/Zgyz+zBmN+4Ms/sGDKH5i3qYGB7ibj1I/kTJqZ0AWY1J&#10;5EsPEtc2OZcpqAAMoY2j5Depl37+CzFr1828CV5Ku2vZfRy7rEs/1b/AJCjZgDWsJVUEHUkAbM/l&#10;IxKmXVFDyWUXCxeDy2tqngCWISexlFjI41N9CdR71SPlH8do+TuG5jC7HyZv2bm5uBiPBguYRcjU&#10;TLMS9W89oDvpZiNy5IY3N24mWuKawg8yik2Ns+JkXBvgvgTFo182hyQHIg630cvksrf/AFb753Y3&#10;aU1BB38wR7kQgEy67gnJe8rf+ShUyytq20YrsAR5EJ0diVuuQnFvM/iPy1KqVRR++j5Cp2Hcy3JJ&#10;8mNcx8doWJ8zft39gGLaw895Vk68GV5Kt2MBnFeXIjvMxDyDQ5GkCAamNRzbZ8CXWCtCZWwDcmle&#10;WzPojtBLLRXrcDAjYmRTvusqffY+fu2NyPETHpCDkZro9FZJZpbc1h4r4ldr0tDwyU/7PlU0+ity&#10;8k7GU4rBtntro7qg2Zdkkj9CPcT2EJ/w1sKynJI8GV2hxGUMNGHEr3uDjWv6AmRebW0PAlWIz927&#10;Cca6F3BlsW/QnJ9gMdgyqt07E7HS+ooeQiPzHs373bisxquZ5GDpYxRCQNym97do021Tw8Mld+Gh&#10;D0tAFyU34ImNjsh2x6W3hOwlt53snZjMWOz/AIe5voDruJXdrzKcgN2PTIqaxdAyjG4/JhLb1qH/&#10;AGWWNY2yZ/EBr5A7MxVYn5DsOpGxoyxDU+x4gII2PZub9oBsfQiIEXQ65HIoQkrsep9zdeSP0Y6P&#10;S0syPqLojvMOsopJ6X38eyy278CE/wCAXVfJn1k/cFqH8zz49m5uV2FexlGRrsYDsbEblxOvMbkz&#10;/KNiKU+J7zGrdF+UtyErHfzKMr6jEN1trDrqISjcT9mxtDQmNVwXZ8nq5YKePmfVet9zdeSP0Y9T&#10;1NKLhaODjZi41anYHS+/j8Vltu+w6BAVBhBHY/a3GsVfJn1Wb+oi3fuDlZ/wQUqv/YQi+QBGarxr&#10;c2B3XYlLswPL3I5UzHyNdjAQRsTIx+Y5DzMflWu3OhLssnskIbyZj1BR9R5Xctnjrk1bHISt+S9/&#10;PvJ0NylOb7PiDq2XWG1GSu5ZbQ9Ri5R4FXG5iIWcEeB0vu4DQltv4HVDsannsY1f5E19h7Dy4rEp&#10;A7nuZbsKSJTUW7sJqGxmOl7CFFXux3AS39BPpufJ1Pon/wCRhd6yB53AfYIjlTMe/wDBgMyqWcAr&#10;BQtS8nhs23JhCz2nUx8Y1/InqQCNGMv0399p7aEx04L1y7eC8R5MTHNi7BldrUkxMwN8XEGNTYdq&#10;Yla1jSiW2CtZdaf/AOn2DtNA6hBEIDeYylfcx0NzHGwWPk+wjY1FqsHYEaiUhTs9z1e0Dsvcyusg&#10;7buffU/EzGu38T0zA/OU4rWdz2ErqSsaA9uTXzXY8iVNsaPuqXm+4Ot+ObTyUwiys/qVFQ+3GxDj&#10;JYN1mY1Br2WhOu8yLuRJ/AhJJ2faCCohBHT/AIY6cZqa6sNjUxzoFT5HtPRrVXtCXs/4IlYQdvs0&#10;WEdpTYHWFQ3kdCQBsyzMRew7mNlWM2xEPJQerjg/ttOl0JiJxXfXLs4poeTMW1UJ5GHhYO/cS3CB&#10;7pKqHVwOmTZxHES1+R0PchHECEa662CJqampqalgKMHERw4BHWxwg3BkF/AAjsT5O5QBsgjRH2wd&#10;dxMe7iQYDvxMh3RdiFrLDHrasjkIt1KKCo2ZRkl2IPXKTkvISs8l9jfJ9CKvFQB1y0d38do2E4Gx&#10;NWVn8iJmsvZpW4dQ0JAGzMi3ZJ9mutZHGEDyD1oXm4EdKUHcCWtQewWV4yW9lOjLcK2vuRsQrCIR&#10;9JtjwYD0MNanyIQqDetSgEksZqampqampr21PxaY1nJeJjAMNGW3rUSqCMz2N+5XhM3du0Squobi&#10;sCNjow2NGLtH0epOhuYw5vs+3UZQRoiPho3cdoqhVAEyn4roS1tnXuEqACljDxPjqjsh2Izsx2T0&#10;ooYn6niIwZQ0txq7PIl3pzJ3U7EbHVl0RFxlUaBMNP6MNLS2uxR2iYrudnvEwLm/Govpj/kwemD8&#10;mf8Api/uN6Yfw0swra+/kQj3AzHtI0YDvuJZjq7cjGyEr+NYj5VjQJZYe2zMdHRdN1yV0wIgPIA9&#10;LToa/cxE0pPXXuyrNkmE+zUFZ/PaBFEBAGtQ+3FoNjbPgTKvWlOIGzKsqxlHy1MU3EH6kyrWQgAw&#10;9zsmaM0Z3lJXkOY7SsLoFfHu1M3HQoW8EQ9NeyptHUxn5LoxwSh1KlUtpzoT6tFf9Rsxs1j2UamN&#10;c7OOR3vrkryWUnsR0sO2AlI4oB9ixuKEy9uoRjBWB5gIHgfYooaxola1qAJ6h8bAYlrJpT2EW2xC&#10;GDER71ucAAgmMOLEewSgaQe/PfjVqGV4AeoMDomW1NU5DdNdAdTFf5Dpdh8jtTBhn/YwV46eTuHL&#10;qTxFtRtaPnowBGoh4vrprk8Xxr7GW2l1LjtutZJGj4hCj2gEzRi1u3gSnAZu79hK61rGgOj1q3kS&#10;2jjZ9Ijcbmm2B3KrmpPjRnMuSSPZhqChJg7TNzWxu/EkRf8A8goPYiVerY9gJBi+pYx/3ldi2LyU&#10;7HT1J9kLFHI6ErXigH6mW/O0mEEefZjtqBhx5E9pk2HiGQwB7PGzODBuJ7GWYzIuzOzVg/kSvlwG&#10;/PS8cH30oHJx7aMpbWYL+D7Mw9wIx2d9VsUgAz4iE78DrWhdwBL6VroOpzMwPlVAND2FFJ2R3mVh&#10;FvlXBUuhsdxLxpz7MUarHT1L/wDXaZNLVOVM9JuVL+LeDG9PD5pqHiU0rUgVIZmvzuMxE52gSxuC&#10;Ez+zR0DQjR11pOm1Kx9SnU+gy0kGYTdyJdis78hLKuacSZTjisfvrmDuDEO1BmINtvpubnqOUMeg&#10;mehXn6xUwdctvkfarlYrqfHmEEmEa7GYIBs2ZlDdLQz00/Aj3mX/ANz7KhxQDp6q4WjvPWMUPSty&#10;xSVOxPTLhkWfUgjnQJljFmJM9NTbEzNfhSZUNtCdQ+d9U7MDMQ9iJqBQPHuyh8QZSfjqYY+XT1E5&#10;VQNlJ2IPXchfMzvUbMzQaYOV/FuFkT16hvIlPqmPawVSZuZR7k+0dKT2jjvMQ6uAl43WR09NPYiD&#10;3Ey47c9axyYCAQz1MZeQdcCAJh2tbV/HuBBl2M6WmoDZBnpGPk0Nsr2PTMfhSSIZ6amkJnqTdgsq&#10;HYmOdKT7BMQ/L7GQNpKPyJh+T0InrHpyIDckMEwfSbcjTN2ExcGrGXSjpk/mH2DpT4MPjcxDq5ZY&#10;NoRDPTD3Ye8y07c9cYbce0UoGL6Gz19TfSAdMVOFQEz35W6lY0stPx1D0EExD8h7CQBsxWVwCD2P&#10;W4bQyn+xEwh56Geu5XNhSJj+nX5AJQR6XrYqw0RPSrOeMvQiZP5h91Hgw+JjnVixhsGOO5npp+ZE&#10;HuaOfkeuGNsT0vVmTYOtT+ZcPBlF97qWg9SceRKM1rW0F6eovys1Kl5uBANCXNzsJ/ZgGhqXHuBD&#10;0EExD8h7PVcn6NBno9/1KAD5HWwfEyo/OYR7no++J4+ZT6QnM2XHZMVFUcVHaZ/pqZS7HZp6Qj0q&#10;1NnXKH9vfQelR046WjTkT04/+QiD3N4jeT1wh8Selx0hMJmNcErIIPeEz00fEnpkPzsJmAnK4GXv&#10;wrJi926WnbGHqJi+V6Zue+KdsuxB6/R+RPVPUFy2HDxPRcxKmZbDEy6W8MDFdT4Mc/Eyv+8wT3I6&#10;66anEb31y1+Rh91HRezxfEyBqxhMA6uEHubwYeuKNIOmUeNRhlHbGJhnpo1WTLn4oT+hCdz0xPLT&#10;1B+NepUO++hOyT7AJiD5DpZWlilWGwZ6n6U2PuxO69BMPAuyW0kwvT0xh52Y/wDUysfOYZ02oPsZ&#10;g+W4w0dewdKPJ6eHiHagzMGrmmEdXCD3WH4mHoJUOKAdLcdbD8ofTUM/hsqFA0PpjjwZiVWUjiwG&#10;pnvxqI6YKcKQZ6k+2AlQ7bjHSkw+xZiD5dDPXcjhUKx5MWpnOlGzApB7z091ahSo6WH4GVd3mOeN&#10;g+zmL2Blo03up89G/vKDtBM8auMxTq1YDNzfXct/oYelY24EHuM9SfuFgGzoSteCACZj87jEGlAl&#10;p0sPsQbYCYg7E9DMjAtzcgs3ZRMbCqxl0gnqPpK3bsqGjPRmYVmphojpedIZR/YxTxfcB3B01Ney&#10;9eaES8dwfaJT56P/AGMxTupTM9SbdgQckYEeRDmXfuDMv/cGfcsT1Mf7CVZVdn9TNy8/Aw9MYcnE&#10;Hs3NwzOflcZiJztAjEKpMY833+z0vPgQ9dSgbbcxxpPcK0DFgO56ZJ0soHYmP2YGUtyQH2nqZk16&#10;JEPsEq/t0t/tKs90UKBB6kfysHqKHys/mY7/ANhNYlkOAj90aW4Vtc7gyjOevs3cRshLayQeuEPk&#10;THuRBsmWepKOyiP6ja3jQhzLj/tBmXD/AGieoWr50YvqYP8AYSxubE/uemptyZmPwpMqG26WnbQ9&#10;B0x0ijQAH2Ms9gJT/WONjcw22pHtyLGrQssxMhrCQx65lffkI68WPsEqOmnJYSh7maWaWcEhqWGr&#10;9GBHTuDEzb6+x7w20ZH9xoy6k1n9iVf26te1Y0p1uMxY7Yyut7D2G4np7HuxAgw6F8tPoYo8tBj4&#10;p8Gfw8dvBh9NB8NMTHNKkEz1J9KBKR0c7YnproBs6Exa/kPdrrlttpWNKBCJhvxfR6valY+RlmeB&#10;2SNbZae53K2apwSIDsbHSxA6EGZCHofZTS1h0CNw4V6/iNRYvkGFSPPTbDwYLGEF5/IgtRuxhrVu&#10;4M5uoKnxKv7dbT8ohXe2hyn1xQaEIsfuTBSfyZ9GfRn0j+5xceILrk8Ey217CCx3KxpYx0pPtpXb&#10;bmMnFdn7BMc8367KOCIp5AEdLMexrCANyvAHlzEqSsaUTMdA3x7mYlnNO/kdDMurR5DwY68W9qsQ&#10;diYmcH0rwQoreRGxam8gRvT6TLPTF4koYyFGII7iagJHicyRo95V/brYdsYvEdzPqgeBDc0+q0+q&#10;0+q0FrQXGC4fmB0MBEtPx9gEx6tkLANDXXfs1Lm4oTKhtt9XGxuYlnJddL7vpLvW4fUP0sfPcggA&#10;CAjltpTlqCFA0OtiB1IMyKj3H5HtEooe1tCU1/TQLvevZqPSjdyAZnPiYy7cRvUqy3avtMM4uV2U&#10;kGH00fho+JwOuYgxLWG1IMOFcPxDi2r5Uw1OPIM1KMZ7W0viH0t/3D6bZD6dcIcC8fiHDuH+sONa&#10;PKmHanRhYkaJ9lKbOzMaviuz5P2ct+wEqHbfUjfaY1nB9HpYgsUqfzLqqah+zK6ja2gIuAmu5MGD&#10;UJrrk08hyEtr4nfsxcNrTs9hK61rXiB7iZTX/PzibPAgx6lXiFGp6tiDEsW6mPltZWvHyRK8Da7c&#10;y2h8Y80PaDJX6XMz699zfDxPq5FJ2/cSl0uXYEVVUaA1Ney3ISofIzI9QZ+y9hD37n2AFjoTGp5E&#10;foQAdCwUbJm+m+pl783igAAD2P2OxKLOaDplY5ZwR4Mx3qU8F89SQBswHY2OhmTRon9GOhQ9a8q2&#10;saBg9QuEHqdgg9Ub8iD1RPyIPUqjAwIBEMvD+mZhtA2plfrGK675TOym9StWqkdhLKvoMv6AERg6&#10;7BmZYq1kGWBhUP0TMUKtQ1LVV0IM9PJFhA8Qe3PxiCbB3B91NR7DXcytBWuh1zFdgOPiVZL19j3E&#10;ruWwdj7L34LKxybcHTXRhyExLeDcT0sQWKQfzKMIq/Jj46XZSVHX5l2Q9p14Ew7+J4N1ZQ40ZkUc&#10;ToxlKnR9u+m4vqNqgCD1R/yJZnV3ArYuxP4mCzb0RMazDoGkEsuouXRacGU6RhqJimxt2NL6FdOI&#10;iX24p4sO0szbLRpRrcw8c1rtvJ6fWTetiB1Pg9NxgGGjMzGNTbHg+ymv8mUVcRs9cizgmh5MryHr&#10;MusWxgVGpp6yD4lGWHIVuuVZybQla8RB0PVhxbcx7eadcjMCdl7mEvaxPkykJWvOwd4WLvsCBtLs&#10;xb0c6B6OgsXRl9GjoxlKnR+wTNzc3NzcDkeDBc48Ez+TZ+TEzLE8Qeo2Cf8Aqb/qM3IkwMR4MFzr&#10;4Jgy7h4YwZ9wj5zupVgCD1rq33Moo18j1J1Mupy3IdxFYN2ePUyd/wASvJDjjYNynGVW5A7HS5+K&#10;kwfNoIOpHRl5CY9prfvAd9xP+TJoNT/8MXJWtNIO801rQkIdL5gssHfZgUWaKDUA6PWtg0ZfjlfM&#10;dCh95+2PsV0/kyijXdupOu5mTfzOh4iZDp23sR2VjvWjK7inbyIMdbdNWYqhVAEMybeTdvAla6EA&#10;666ampYuu4mJdyHE9LalsXRn8DR2T2ltgHwTsJj4xf5N2Eyb1I4IO0x7RUpYyq5bF2OrKGGjLsYj&#10;uO4llRHcTX+Bvpv2BSx0JVT37dzKaAvc+epOu8suW7aA6hBRiCIU2OSyt1bs4jYhI5IdzGo+muz5&#10;PTIt4LoeTFHNt/gQQdT7CNzvW3aUWh16WgshA86lPEP/AOSZGSX+K9hFrCjk0ZixmGorQ2NKrksG&#10;166luMr917GW0aOiNGPWy9T98dEqJ7mU4xYeNCJUtY0OpOhsz+SjEqfEvpKHkviIy3LxbzByqaGp&#10;bF2nn8iYaOoJPSxwi7ljmxoo4jQgEHUiH2OvISqxq2iWB12Ol+Ernkp0YcdaByc7MPK1oUHML+vJ&#10;l1/PSr4EpsFR5HuZVmI50Ro+xlVxoiWYn5WWY/fRGjGqZYR9zXQKT4i0E+ZVjk+BK8dV7nuYPZYg&#10;dCJbW1baMR2CkeRDrexEdbl4t5/BlGM6vs9tdD2mRdzPaIuu58wCAewiEe2xOXcTHvKNo+IGDDY6&#10;ZWMznkphRcasn8mEmBAihm8mU1G15kItbaWYzM1YJ9rIrDREfEB7iWYrDyI2P+oaWEKkeR7tTUCM&#10;fAgoY+YuPExW/WomMq9z3gGvHsvtFaxrbH+WzqYt7OCD5EtpFq6MYNS0FSXrsdjKsR+Xy8DpuZF3&#10;+oiDkdmCAQD2kQ9NdbE/ImNk8OxikEbHTLoawAiVUcFNjw8rXhsbHIUCCtMn5DsYAFAA/Ee+1LCT&#10;KctX7Hsfc1aN5EbFU+I2IYcRv1Din8rDij9GfxR+jBi/8MGKfwIuI0GIfzFxlHmBVXwOjb0deYC6&#10;upJOz0LAeZlXPXoKJa5trBPkTEtUg1t4MsyQnxrGpTaLF3+ZdSLV0ZRjsj7PbU30vv49hAC5gEAg&#10;HuMImuh6GOmu4mPkFexgYEbHS5OaFRFD0tsiEtc8pqFaahOhsy+w22Ew4ZVQxMTLdD27iVZaudHs&#10;epdd633n1yLOBH37AgcOx1qV3LYSFMtLhyGMW0XIUbzKW4PpvBltZqbtFRLkJ8GUWFHgOxsQgfmA&#10;BZffx7Cd7DAABoQQCAe8iEdddDHTXcSjIKHR8RXVxsdHrWxdGUYy1knyembdxHATDq5tyPgTOs4q&#10;EExURiS3gQgF+0yL3VgFPiDL0g5+TOKOCQ3eVoCoLeR9xmCjZMS5HbSmPlsr8ZmgbDfuIxrYMJkq&#10;LFFiytS3jzGJJ7+ZWBfXxPkQ0up1oynHVVBYd+t1+uwndzAABodAIB1HuIh6noY9f5Eqtasyu5XE&#10;HW0O9h5DuZVWK0AlzmywmXUtXrZ8zHrUL9QnxBux/wD7MyCOehBhuyhhCHoo/wCkzEuewkMdgT+a&#10;Q5GvY9qprkdQ5VcrtWzeulritS0N1rk6MW9yCjSh+DiZi8X3+4550A/kRE+pWQPImNYASjeDCDVZ&#10;2l1IdfqJMapwwPgdSwUbMuyN9hAC/eAa7CCAQCAfZIhHt1DHQNAWQynKB7NAQe46EA9zLwxrIUTG&#10;pY2fIeJlPzsOvAlg+nSF/JmInlz+IxLMTKcqzkFMz27ATD+Ks0qHOwezIo+rOOn4mU0Crwd76ZQ3&#10;XMNtMRLBwciWDi2xL/8AyUh/1Mc8kZDE5b0ssqevXKCs3qD4IlVYrXW+tlqoJbczmBCe5gHQQCAf&#10;bIhEPQzUIhEIB8wqV8SrIZJXetn50fYcJS4YGZaOX2R2jD6WPr8mYxUOC0Cox2NGZ5+YEr+FBP7m&#10;IN2dDmgEjUqtFi8gOlnayL46OOSESk8LBMtdPuWDlWrCV3hayhmIpLxMZw+x2AMZFbyNz/g6Fgo2&#10;Zbk/hYSzntFQL7AIBB90ia9hhE1GQHxO6yrKZOx7iJej+y6pbV0Y2Af9TMXHet9tM6tuQaG8msVz&#10;BrOyx6HFrPeIgrXQ8dLhqwzfFNmVZKu2gOl9TVuTLLWsI3KalFYU99w4Sb3ERaxoDqWAGzLMkDss&#10;e5nMCE9zAAOw9gEA+0PZqEQj2HoYRCN+YU/U2REyWSJlI3mBgRsGbm+hAI0Ycare9QAAaHQ9bMRm&#10;ctOO04yrGFbct9CAexluOjgDxEQVroTfR7FXyZZk/hY1rOYELeYFCzXUCAQD/A1CIRCPaRNdCu/M&#10;KfqFSILHTuDEzGHYxcxT5guRvBgabmxNzfu30J15jXIsbKH4j5LGbZoK99yYAB2E17AIBNQCa9h+&#10;6RCIR7dTXUiFAYaz+Ia5ojwYLHXwYMlx5gy2/IgzBBlLP5Kz+Qk/kpDlLDlQ5RhyWP5htJm2MFZP&#10;kwIq+3XQCAQD/FIhEI92pqETU1NQqIUENYn059KfTMKGcGnBpwafSn0hAgECCAe3XUCAQD7v/8QA&#10;MBEAAgICAQQBBAICAgIDAQEAAQIAAwQREhAgITEFEyIwQTJRFEAGYSNCFTNSJFD/2gAIAQMBAT8A&#10;/wBrU1AGM4NOLTRlfhCemv8A/M1NdArH0IKmMFKj2YTUvsw30iHJQehP8sfoT/M/6n+Yf6gzf+oM&#10;tT7EGSh8GB6mn00b0YaB+jDUwhH9zU1Nf6W/wHqezXatTN5gpA9mF60j5f8A+RGyHaFi3s9+4D1V&#10;iILWHowZDfuC5G9icEbyDDUw9eYQR7/0x3k9dTU12ai0k+TCUT3Hyz6WNa7ezCSelVCuNsZanBiv&#10;XfdubgMBIgMJgJETIZfcW9H8GGpW8rGRl/0APwampruSlj5PgQulYlmUW/jC2/fZUnNgJxRPXsRu&#10;RY7gxWK7lGMHGyZfWEbQ6UUq6AkSipS7Aj1MtFQjUox+fkw4iHwJbUazoxEZvQhRl9ib6gQRbWT0&#10;Yl4Phoa1byIylfzD8uolbOZpKxsy3LJ8LCSfJ7RjvxJ1MRFYncbhWNmZFi2MCJSedYmN9rsszV+4&#10;GETF81xKuDFpm+hMcaQSgk2NM3+QErQVoJWwtBlyBHIEBgBb1B1JiXMh2DEvSwaPgx6teR/s6iVD&#10;W2luSqDQ9x7Gc7PYFLHQlWGT5eZVaJorKH5pFH0r5ZULF0ZfjoibEw22up/C+Zi7XcMxDtIHb6uv&#10;1M0faDEGkExfOzLhzvAl7cUld7oI7l2LHpi18F2fZmSByAAj0Mg3NwnrVeU8HyIAjjYMZCp0f9YK&#10;T4EVFrGzLsonwsJ7abODblOSLCRMyrzzEw34sVMy02Aw/UrbmgIjY9jsZQfouVaMiuwaZdqheI6Y&#10;1yopDQ3L9bkPUyL1dQBKchWUK0D11jwZXYGu2ZehcACWIip5E3KU5sBPA0IU52bPoTLfQCiV4hYb&#10;MtxmQbHYjsh2JVcti6PuPWV8/r/T1ApY6E0tS7Jl17P4HZTSbGi49SjUyaAh2OiOUYGDjakYGp5s&#10;WJKb1rBUx83+o9hc7MDMBoGHtodEbbS9kYgp0TLZRoy29rOmJXxXZgfnboehNgeZWDbYWPqX2cF8&#10;Sk7TZO4+i5CxqmT313r1KMjf2tHr/Y/CPwqpY6EJWpZdcXPZ/jvx5TCcAlTMhGDB1i45f7rDLqij&#10;dMW4IdNMmxXbxOba10CljoCLjO0XEP7MGIg9wYyf1PoL/U+gv9CfQT+ocZP6hxVMOIf0Y2M6wqR7&#10;molrJ6MxrQjEtMi0cdA+5WorQSorYSSJev0/4nW5i0aHJpkWb+weSZZjsi77KMjX2tLK/wBr+Afg&#10;A2dCErUp3Lbi7dQCToT/ABXUBpTZzGjL6Cjc0lVgtWEujgDyJciup3CNHXWvHZ/cTEUe/MWsDwPE&#10;4ia/BoQqIa9+xHxlPrxHxmX15hBHg9K8pSvFhFKIuxK1+s5dvQl9oRfHuY9RH3N7Myr/AP1EGMSg&#10;bsov4+Glifte8d+ooFa7MvuLnQ6LS7jYEpp5vxaWJ/juGWVurrsQou9+jAPGjHRqG5L6n+Wmpbcz&#10;npXjM/k+BK6FX1Av+gVj0q/sSzGZfK+RCJyYDQMw3HErPobcsTuZN/BdCUp9RxuOCV0ssxVC7B89&#10;K6y50IwKnRmPf/6tLE4+R6/AO2pdfcZlXljxHroYl7gBRKqgg5N7lla2rqDnjN59Ta2r4huaptP5&#10;Euyl46XoiM50JVjqnk+TAv8AqESylXllLIYrFTsQZT6n3WN/ZMopFa+ZblqngeTOT3tqHFULAq8S&#10;VGiJbYr+QJuY9wccWjpwPYOm+1E5GZN3BeIh6VKHcAmW0JXp1n22JNPjt/YgKWrCTjP/ANGZOQrj&#10;ivSqhn8n1ErVRoCa1/rajLvxLcYjyvTHsVG2RL8jf2rKqGsMRFrXQn+Vp9EaEyWUDwfJ6CKSDsSt&#10;xavn3CCDo/hEJFaEmO5dtnoZj8Q4Lx0W1dTT47f2IjraIlHBtg+JmWBmCjpRj8vuMVYB+fU1CpnE&#10;zXcRuXY/LysPg6MTXIcvUXiq/b6gymDnkPEybFdvtldDWGXY3BdjrVYUbYjgOvIfhrXZ2Zk2824j&#10;0OqhSw3PpI6ATT458eREsS1ZdSavvQxsqxhrpj0cvLRV1+UCBSZVhWv5Aj1cW4g7mN8c9gDN4ETA&#10;oQetxlorHkAS27D/AGAZaMVv4bEdVB8HuI3L6OfkQgg6Mx8jgeLepkcXYBJVigeWg16EyLC32LLK&#10;mT31xbfPEy1OJ2PXdqAb8S5+CaHYuJYw3Fd6G0ZXctojYw5bU6mS4RCOmPRzOz6iqOpgP4RKKHtc&#10;KomNgV1eSNmZfIVHgJg4XM/UsE1Mr5E7K1xndzsncqwrbfQifEnX3ND8Suv5TLwxj/vcPaRuZFHI&#10;bEImLaqEgz65sbikCcV0JpaxuX5AcaHUEg7ERhYnfUPOzMmwu83CZiVc25H0I94RtallS2gbhxCv&#10;lDGyLa/BEexrDtpTWXbUrQAaHUwQ+/wgT4yoLXy/Z6Ho68lKg+5/8VbylGBXV5I2ehmVnpSCq+TL&#10;rmsYsx7yJk1a+5emIUK6/ctyVTwPJllrOdk9uNZwbR9GWro7HYOlrcEh89NblGQKhxYQMlg8eZYG&#10;K6SDJdDqwTJyBZ4WAb8CY9XBYID11CIIYO4T4u0MhWbm+p6XZtVXs7Myfk3s8L4ELFvJhP4GUfuX&#10;1cGgJX10AJOhK8Rm8tBjIqx14sR09RD9ROwSsbbzMt9tx64ic32fQmVUzqOIg51t/RlWaR4eWXIU&#10;J6YlXJuRgGuu+p7AYTNzfQTFyGpcMJTatiBlPW+8UoWIlvyjnwgjZF9x1smXIyMVPuE/jvqDqR+4&#10;QR4MoRXbRgVKxEcONrGqsdjyOhL8cIux1xH4txMsXi3YulTZjvzYk9cR0RPJ8xcxSdGfY4/Rj4St&#10;/GWIa2KxVLHQlKBFAHeey5wiEyo5Fn8SZTTcvlml1zVDkRsSrNqfwDowNAZgZbVOAT4MVuh16MbG&#10;pbyVEYU46ltATJt5uW67m/wETKr4nkICVOxK6WtAZjAErEszFXwI9r2+IQQdHop4kERiHQEdQNzJ&#10;bgmh3Bip2ImY6+DHYuxYzDTk3KKNQ9x2T2EBhowKFGhNzJyEQFW8kx14sRK8myv0ZR8gr6DeDFf9&#10;iUfI21DQOxB8wf2sHzCH2JZ8vsaQTIzC527R82pf3uN8kv6EPyR/Sz/5J/6g+SH7Eqzan8A6MB77&#10;UDqQYRo6leQyDiIuO9o25i4qL7hetBMh1dtr1xX5IQYw4kjpUPO5mPtgOu5sduKnBR266b7N9crI&#10;FKf9mVq1r8mMsqCMQF3Lgg1x9zBoV1JYQAAaE3PHTJDshCe5ZzDEN778PIdXCewYO4iZScW2JXrm&#10;NywsF2on0rn/AJHUXDUeWO5kVIqeOuK3FtS4eQelY+0mXnk5PQ9mpqVoXcCKO0/gvvWpeRltptbk&#10;0oBZdCMitvj5M4qQQwBmM4pQgytw6gjpqEQzJO7WPfgLyt3BHzylpUjYlVotXa9hmUnJd9KsvQ0R&#10;Dlf0IbL39DU/xbX8sY1TKeikqwMf7k30H2puHyem+7EXbbg9dSIIe5mVfZl+eieE8mW3NadsegYj&#10;1Ec8eYMHF9K3iOisBoyheCACa6/IWHmADNmY2Mt/jlow/Ev+jH+OuQgQ4N4/9Y6Mh03T41NAtGOg&#10;SY55MTMVOFQ7XGxowoeXETGrAYhxCUQedCBhx2JXertoT05H6lmuR10pPOual541ntspZFBP77MI&#10;aUmDqfPa7BFLGVZTWXgk+JuZ5IthOz2bOtAym4DQacjs6mJ/9Im5vpmNu09MH/7xK3DjYmfWzVbX&#10;2IMsrjCw+5Za1jbabmEnGkTLfjSZWvNwIo0NCA9hlpCXcp9dWtBEzPQMqygqcTK7eD8hLry/XDPg&#10;iONMRMs6TU108zFq+pYAZ8hX/wCMEdmKP/GPw/IMVpImKdXL0+RH3g94mL4qXqToblp5OTNTAUm2&#10;fH38bDW0I2NGZ9f06wg6KCSAIi8VAH6nyL6UCYSc7hNQT99T6maPIMELE+z3YZ+7UtH3TNP29MU0&#10;v9riH4+kyjGWnfGX1fUQrG+NcejHwrUGzP3KBpAO8wTP80mUnTg9Pkx5U94ExxqsDrc3FCYT0wvo&#10;VDfIEmZNapZ9asiJcrIH34Mz7abV0G8jpiLztAgnyL7sAnxq7Yt0Hvtyxtd/gxj94lw9GZvodNzB&#10;ymc8G65GYtXgeTLsl7T9x6U/wEHQjsPoTcyxukiV+HEHmfJDwp7xKRpAOua3Grt+oxUDfgdfjk2x&#10;bpkvysJmAnGrfQduUNoewDfgQqVOj1oOnBl38QZm+h0M+Op4qXMsyEr8MYrBxsTOXhcem5V/EQdx&#10;9dMkbraA6MQ/aDPkh9gPeJX4QDr8k32gdMN1S0clBBg+CwrFDFJ8rg4WJaKlg/4tXYoZXnyHwyYQ&#10;82dPj0417lrcEJh8mUpwQDp+u3J/gezCq52AmZycbOtZ04lv8Zneh0XW/MszjxC1+IzFjsmY2W1J&#10;0fImcVfTqetB2gMHU9T66WjaET9yo7QGfID/AMYPeIvodDPkW+4DpjDlco/7ETwoE+XwmyMsMpEr&#10;HFAv/Qn/AClt5CiamOnCsCZ78aSJQvKwDpruyf8A6z0px1tHhvMPxz/ozExzUp3M6kuoKjZENDj2&#10;DCrD2JX/ADEs/jM3+IPdvxrrindYg7D0Pro/8TG9zGO6lMz/ADT18diexBD0zW5Wnp8chfJQCAif&#10;Ikv8nF9T/kbcsyVLycCCfJv6WfHpyt3+DKP/AI+iMUO1mLlCz7W99bshKx90vymtlf8AMSz+EzB9&#10;m4fwYJ2pEHYeh9dD6lg05EwzulZmjdJ7N9agS4HUy5uTkzxMTPsxDuuJ/wAmyh7h+UV7xe6RP+U1&#10;n2k+UyqMtzchIMwE5WgwTOflcZ8amlLdB77TMw6UDr8fXtixhYL7gMyQRYQelQ24lv8AGZA5Vfhw&#10;m0xEB8dh6H10/UvGnMwDukTKG6j2bE8dKPLiDpc3FCZvv+NTwTCdDctbk5Mw04VDoO0+pmnyB1ry&#10;Ex69DyZbe9h2xmNmFNK8z1BYMPR6Y424lx8AQjkmoRo6/BjsUcGKew9D665QItM+OcCrRMPF1IPo&#10;wYdI/U/w6f6hwKTH+N//ACZZivX/ACE1MYbsUQdMxuNJ/BhJxqEyn4VExQWYCIAqgD9dB67TMluT&#10;nuLsRxPTEG2lx8gSs/aRL14uR2jqDKX5oGg6Gb6H10AluAtjFiYfjB+jD8a49NP8PIT003mVwZ9i&#10;HViyrNqfx6M8GXYKP5XwZVjPXcu4OnyJ0gESl3OgInxzHy0XAqX3swYlI/UOJSf1GwKm9RvjT/6m&#10;VqFUL/U+SfShZhpzuHUeu1zoExiWJJ/BhD2ZafulZ00zk0wI7aEDuAZlY4QArPHTCfwVMB2Oh668&#10;TRgBmjNdhVW8EblmDS8FN+P5Q7EpuFg36MI6vSr6LDeoqhRpRHsRB5Oo+eo8KCYcy9vSz6+WfQhv&#10;yh+oMvIX2sHyLD2sy7/rMCBPjU2xbpruyn4rrs3Nzc30xF0gMc7YmA6MzE5psdUqdz9oleCT5eJW&#10;lY8SxRYhEI0dHpU5RwREIPkd114qGyDBnUt+4uRW3phA4PqbgMJ3NCankQ1qW5D32uGI0sGIm9t5&#10;MCIvgDXaVB9iHHrb2BK6krBCjXQe+0mZLh20Ou5vrqAb8RRwSEwTQdCDGBUkHpXkIEBMsz/0gj3O&#10;5+4zERyuyfEy6gj7HXDt5LxMB32soI0Zl4HHbVwiB2Hoxcm1fTRc+8fuV/JsCA4iuHUEeRNzc8T9&#10;duhNDs8TxNCaMMHbdZwUmb2dnrrs3KF5uBLTpddBKzo6mZXxfkPR6UVfVbW4MAfsxcFAQTP1oS7F&#10;LAsTs9a3NbAiVuGAI9HtJl961L5ltnNy2u1bXT0SJjHJuOkMSixRov5mRZkUeSARB8k37WV5jMNh&#10;TDnqp0wIgzqT+4Mqo+iILUb0RNy/JSldt7g+TX9iD5KuD5GkwZ9J/cGZQf8A2gyKj6YQHY2O0mZV&#10;vNtD0Onjvw09tLT51D0B15mSnNOiOa2DCUWWW+fQllgrXZhz234EObYYT564l3E8T6MB7MrLWoaH&#10;kyyxrG23ZoTU1LH/AMXFHD2YbXJ2SdzAvN6GqyUYqq5ZvQMt+R02kEpyUygUcRMB7LxSkGB8dgIP&#10;rnbQYfxmeCKTozOxLcK0o0Zmb311NSnHe06WUYCp5byYANeOwmZFvBf+z1CljoQjp5nnoJSgRBGO&#10;zvsQ7HGZFXBz0xchQhU+5kpaw5t6g6KCToQgqdHrjXc10fYgO+r4tTkkjzD8fSYfja4fjB+mh+Lf&#10;9GH460QjRIPSkpmUfTJ0RG+OvVvUx6Vw0LufJmPZ9ath+zHrKMQwmFWzWgifElGyW/sCfJu75L85&#10;Q712KynyDP8AkQD46Ofc1NdmBkggVnwRB2Ex2Cgky2wu2z1xWVdhvctx1s8iWUsh89mOnN/PoSw6&#10;XUPQdFOjMurmmx7HRHKMGEuzAyaUTcpxmtG/QlOOlcy6OQ5jqrFDsSm0Ou/3Ad9+o3x1THcPxifo&#10;xfjnrO0af/1qNAgy/HybDtjKqciluQE5o43Yh3LMwIuqxqYOe+LeLZdh4Xyqi1G00o+GxcNvq3NP&#10;mfkRl2BU/iOn0n1vRhVh7HUEqdiYeSLV0fYg6sZkXFzoeh1x6ubbPoSyhHEprNa6Y7m0cES7F4gs&#10;vXGr4Lsxztoeg8dUPJdGZNX028ej1oxGfy3qALWupcWchazFAVNGMNuQIaHVdkdEcodiVWhxsQHf&#10;XU1Nd+uhUH3DUh9gQUop2o1Hxks/luH4+s+p/wDHJ/cVdACFQfYhpRvYEOLUfaiHBpMTCRGDKSCO&#10;m4TMm/l9q9QCfUxbU48fRhUr5WLYreJZjlTyr9y3IZl4kaPSisu4Eb7Vhh6jop4mZFQsSEEeD0xr&#10;hYsbHZ3258TSoNCAFh5nBD40IzcNhvIhPnpXYyNsSq5XH/cB3/sAdC0vyOX2r1AJOhMengNmPQje&#10;YgKjUsrDf9GG9q/DxmLEkweZjVcE8+zHOzD1HQdK2/RmZRo816V2NW3IQZ2xoDzEQny0uvC/avuU&#10;UsDyYy+r6pAEtqNZ0eqsVOxKckN4PgwH/XJjuFGyZdkF/A8DqPPgSuk1aciAhxsQPo6MdWHlIMoD&#10;ww1Mi7m2h66YtXNuR9COeI1CYT1HYD5nixfMvpNbdKiFcGWcin2SnHCeW8mFix4iAACZbF2CLLKW&#10;r99PM8yrKZPDeREsVxtTAd/6hMtyFTx7MstZz5662dCDGdQGEpt5ji0YGs8h6n22LA5Q8W9TLdCQ&#10;B0rQuwAiItaaEJ2YTD1Bm+m+iNxMtrW1dR0NbEHpTmMg00S9rjpRoQca18wOSu5VVx2x9mW1m0al&#10;uGyDY7FZkOxK8senEVww2DsQH8+4TLLlT2ZZks/geB2o/Bg0rsDjYjIpIMA8R1NZ5L6l+QpXQ6Ab&#10;8CY9PBdmO2/EMMPUQTfYj68GZFAsXY9xlKnR6YuSEGmgdsizX6EAhPM6HqXWipdzHdrF20ylVbCB&#10;2q7IfBiZjDw0TIVoGmxN/gJEJhfXkx8pV9eY+Sz+B4E8+z2UVGxtRaq18aG5lUqh5CVWms7EVlsW&#10;NY9Lfd5Esyl4+J7mpjUa+4x24jQ6GE9++oMrfXgzJxxYOSwqQdHpiXCs6MsvDEIsGq1gRbwS0Lvj&#10;eD5EZizbMSmp0AluIyeR5E12rYy+jFy3HuDMH7EGUhgvQ/uC1f7E+ov9w2oP3Deg9mHKQQ5g/Qj5&#10;LtCzN7PRdbG4QjIdDwOgVj5Exqlfe4iLWxA/cya2BDr7ESgv91hl9RRpVaUMuvVk0Jrpj0cjyaE8&#10;BqEwmEw9u4D2iI/6MycYWDawgqdHpTZwcEwlLl0DPtqSXWmxtwDZ0JRWK00YuWGYqBHx0cS3EZBs&#10;eR03AjEbAn0QU5g/j0OysuVKAb3HpZACRK+BUECGs1vzX1LF5Lse5W4dYzvU4X9S6sOkI0dTZhJM&#10;oo5HkYSEEJJOz0JhPeID2gxH34MvoWwb/cdCh0eiOUOxLshrBrph1cm5GZdvBeI9mYVe2LGZDsNB&#10;Z5C+ZRQrAlhDigueM5MhAI8S1yGIHo9m/wAABY6Aj0sg2YmKpTZMxPRBjqLFKmY5KMUMdgPfqDQH&#10;iWE0vyHowWoy7l17MSF9dNSjH3ombCCE78noTCe/c3AYD1B6CJZ+jLKlsXzLaGrPXUqZFQcTLbDY&#10;+5SgrTUquWzev1Mh25BB+5sIkp/jsw5iqxUwMt93rwBMqpEAIgwwUB3D711Spn9QYryypk99KkLs&#10;FgqrQeRGpQEMJcodCJiNyXR/UQcLiP0Y7cHH9GXoSAy+xBqxJXaa24PMi1CpXqFLHQlOOF8mFgvg&#10;QnfUmHuPZuA9m+iuVn2uPMuxCPKQgg6MMBI8SkqHBaZFyhPBmMnBImntLfoTKf0o/cGlUCW46aLT&#10;BHkmZfllEsPFD2UX/T2DA213LrjZ0xW1YJlDa7iHmgMTyNGUfZaVlw0wYRta2f1EtV/UNgpYiW2l&#10;231qqZzK6lQRn/Q67hMJ/HuAwdB030BIiuD7ltCPLcZk7BlsF4mYticdQN9S/wD6EyAxQhYS6jTb&#10;mEPt3LByvAmUeNcBi4ZI3uW1GttHonlBG9npWeLgy0ckMxG2kQ6crGqJcMJlOFWPkrw1+yIrsvow&#10;+fJ6KpY6EqxdeWn2oIzluwmE/lBgM313AYD0Dke4CDLcVH8jwZZjvX2VWNW21i5v9iZN6OuhMJxx&#10;KwVAOXmbYNBR0GTYPEd2sOz0qO0EK7fUtxii7J6U2K6gSutUB1LrGNhYQZj61HdrDtuoUk6ETFJ8&#10;tErVBC+vAhJJ89D0JhP5d9AYDB2g9AdRX/ub3Hx1fzHxHXyIVKnRE0OoJU7BgyLNa3CSx2ezUryg&#10;ihZy+/lLckuutdBsejK73Qx3Lts9UrZ/QiYv7aLWqCGwD1CxPvtJhP5T2AwGA9AeoMB6A6geB9wq&#10;rjREbDVvIjYbD1DS6+xOJmpozU103N9ddACYtLtFxCfcTGVZ9qw2H9QsT77dwmE/mPaDBNwGb6gz&#10;fTc3A5EDiCwzkD7EKo3sQ0IfQhxFPow4kOI0/wAVp/ivP8V4MRoMSDEWDGQfqBFHqbUQ2a9Qux6b&#10;67m5uE/6B7twGA9++m5uAwEiBzA5nOc59SCwT6gM5ifUE+oJ9QwuTORhP4CYTN/l/8QARhAAAQIC&#10;BgcFBQYFAwMFAQAAAQACAxEQEiExQVEEICIwMmFxE0JSYoEjQIKRoQUUM1BykkNTYKKxY8HRJDSD&#10;FURzsuFw/9oACAEBAAg/Af8A+XSQhv8AkuycBzXZfULsj9F2Ll2D12D7OSMJ4+FGz+p2scegUSLB&#10;hf8AyRBNP05hP+mwuX/URPk1Q9G/e+aZAgt+GarNH6WBds9OiPPqq7vmVaVatpTeq7x6lNjxR8ZQ&#10;0uN+9feKw8zQU+Foz+sJRfs+Af07KfocWH+iJNN0mPD/AFw5qD9oaO7k41UxrX/ocCnwXj4Uf6bq&#10;p8VvRtqDHu6mShths+GZT4rz6oNmqslWARctpBqqtUteSLQqilJTcFXQkUWprnMPKxN0l/xWrSYE&#10;KMOkinMiwT8woOkw3cjYUW/0oLTyUWUJucQyVd8XpYFCayH9U97ndUGouV6DfeKqnJC1OamRXj1s&#10;URjH87iiTDPO5Q9tubLdQ/0XEDYELxxTJTiaW/lssUBrIDMoYtRrOPO1GxG1S/IHNTXKU1De+GfK&#10;ZLSWMjt52OTYxgP8MW75qrWb4m2j+iYMNz3eVfaWksg/6bNp6+zdGDT/ADYu05Ror3nmrlehZrN0&#10;Z5B5JwLSLwdzl7sbU0yV/RQYrmcsFpmjg/6kK9aJGDz4HWOTmyPP+hITHPcfCvtGN2kTCBDWhQ26&#10;LC8l6M3E4pyA3EQA1RMAoNaWSnWCbKuRtfkTgmlWgqOBHZ571Ai1X/y4iiNl/QENhe44NX2nGqnC&#10;DDtcVoTBosHyXn1V5KcZoWbmCwvPJOeyF6zWmuqRsOYRxNmo0EnkmaO/1ElHZVJE9QxakjK5feX/&#10;ALVOtVMpoxYs3CaY6IXsE6YMPZ8RsCrw06DWbmy33EpqIUUCPB8L71okXs4v8p6iNl+eQ2lzjcGr&#10;7TjCAzwC1xX2ZBGjsxf3yjNxN5KcpS3eZkE8ThC8jBQoMSLE7r2i5RoLmg3TRRrPmJ3qHAa1wEwc&#10;V4rKPTU50dCvIF5TQ7gFrk0SAuUSI1s8zRAbJw4gMaBauzDB5iuya/8AS5RWFjsnb5tiuOC0tvbw&#10;szeFoUSuMWHiajYfzmJ7GB43L7Mhh7+9Feoz3PcU5DeNvcZBRdK7NngYnh0U+cqHDa3oFK1u0KMh&#10;VWMl4HrNEEVNrU5Ci24Lks2mj0onYwSTr6qdaKpoiCbjw8qAVGbPI4hOtHdOY3xTPkmuLHDELTGi&#10;f81qBrMNzh+bQGF3PBaaRG0jusRNSFgxquCG7beVpLwwZBQAS5t81kUO8KIMIAiyblEjmWQsFBwM&#10;6BjavKj3mlHAyp5UEUclk4rN1HnWTQvKs7EO60K6QQcbbXUY6oh1mETsvR3RQ2goRsN7XXJmy/wO&#10;R/M9J9nAyxK+zGNEu+nuL3nEp1p3bGVWeN1yhvc+M23qheF3hY5G5wRwNiN7DZRAgucHWghRYjYf&#10;1RdWq4rxNoAvEl4HUeadObaGQmuDhintDTOVlHnKzto8cRZLOxSsnOjF5XZ17JZJ9aGeagvrsa2/&#10;Uwvd0TbALFFh7QHGL95cUVpNowfiE3bhm54u/MGNLnG4BfaT21sGKFOFAyzVwTd1DZJnjdcovtX8&#10;7kFGfLlioTarHGYCcbH2iho5FYP2aXGQ5qFEa51zpKfeo8Dl4hOiXG2nlT5qPMvKsmleadGbkbmi&#10;jwiZ13DaiXUZNKA4jaokFpDRIHFMjVmTudfunWptoTNph4mG4rQeIcUE3joj+WwWzzdgF+Lpbgoz&#10;pnBuATvlvDxwrPROe0OdcKIY2mcXSht7TNNtDhNHELvMch3hNQnSfKxRojnHmaMkO80LFws6qMKr&#10;QJX30C9rbaedHmXOjmp7cOwp1zhJdqXyuBoB4LSsS6jzSUSEx2zbMJrDDLRPZOoMTam3NEqM7E4X&#10;2NoadiF/mhujxSP0qIxzD5rNy2wpjnMe24hRquj6bg/uxOqjMquH5WNmE3ietAAMTE5Jzi5zryUb&#10;TvYTyw8lXNac5rvCx3VG4qWwbWmh17LRQ3hiWo3sNDHMZCcZ2qNEfE+gUBlVhsKj/h4HJQ3BwOLU&#10;U1wiRcGhRDNzqWiZYbl2EMKIxrapnYoVU1r5r2Y+FRJVjkoLpFaSwsdmLl2/0K0Rpc7xG5PM3OtJ&#10;Tjx2to7V1UurVKBxRLNQ3usFDeGEJeqbe94TbmhYgWdUeJxUYVoxttwojMa9vNaLN0LFuI3LhNH5&#10;r7R2oY4IveYrHwXcMVtx/KY2xo7bzmvs7YhtsLxQNwwFzjgFpUSr5WodoOdZDbhZ5arj7OJYaGjb&#10;ZaKMJyKCHEzaCwiCVBUSO2eQtKhQn3zrGhj3N6FOivPV28jQZvImTcUyu0tE+KkGRGK0ppd5wu3D&#10;eokoR7Z3K5RD0GApb3im3NEljcF4nI92hp2WcSeNiH/mhlsV93JR9qQmHSRTbpzG5NoTblFb22iu&#10;4oRWgu7XRXfNn5Ppmxo7c+8tD2NHFlmKwTdwLyj+K68qK8NHNQXh7eSi8BFs1CdXYDYRquO3DsND&#10;B7N9HfZslRHBrcay0dwc1jptIUJrYaix3u5T9xbEBaLgWp7Ie1iN0b7hQ07MO/qvEZ0HuhXxIrkL&#10;xf1TjIBO6DkE147Y3jFG4IXE2KGJuctHfOM0Wg95RGlrheDuGfJQ7Wnihm4rQOD+JCxZ+S6bswW2&#10;gHFQdmAPqjwobl11YUMtqWkLiY7iaobSGnuNUd9WIRstCiCTm6mFzuibaHCYRvw6p17TIqCRtXzU&#10;aK53+NwSFNSKqqyisqympqxVWosUiqyBnuIb3NPJRmB5lY4JxmSZleWgHzOT/hogd6155J8MSAsI&#10;vWjkxWDEcQTzPCtihinj2zvpQxrS9nE9VTLPcNvUI23OabiFoAsH4kHFn/5+R6ZZCbaAcVC2YDfq&#10;jchr5rTBZhDWjj2WIyQvCHELHDmim2QHm/wqCJkjjN5ogj2rL+erpBJq8ChexZyv1y5NE1ci5Q4b&#10;39GkpuivH6rE4wmfEomlt+FifpMU9Ai+MfiVWKfjXZP/AHrsn/vVWKPjTXx2/Em6XF9WpmlMPVib&#10;2T+j07RXn9NqiMew8xJBysKIQdrxmiIwWc02JItE6hvTr3lNuDQvCFDf7Z5Tr8VEsDRNHvFRh+gU&#10;M/GfdyWdrnIwwYcpSUM14P8AjcDiUE1XD68loIkR+NBy6fkOlbMFtwOKgGUBuXeRu3LbapTPUZJ1&#10;oKhCcF39qHCbHBMM2utCiCbXLSGl7RbDIRk2IO7yohDYdxcty4poRKgwXxDyCidnBHMqPGiRDy2U&#10;zRWTzNqa0N6b9wB6qJo0OZxFhUCLEhHntKE6HFHKxR4ESH1bYg5Ob8kDrg7bRJwUUTa5MLnOwrYU&#10;QzY21yiD2LD86H390ZlcUSIUOI8TszRCPsWfVQW1nSmnCTheDrt4lCNV7VoQk8fjQcuY9/jWQGG3&#10;mtFshsFUkYo3BDXhNnnyT2NiOdxErQzLyFFpae8x2IUMzB+ieJg3plsE3clF/DdccqLojeFyLHMD&#10;DaaNIcKpF2ahzqTsnrC00QIboh8oWkPbBGV5Rh9s/OImNDRk33c2hOgVHZw9laJHD/K9aRAezngg&#10;U4SQM9SG4tcMQi5p5lqbGER3eXeub1Rda82lQxJrVEMmtXduY1RR7Z30ognaPGRQ/jiKHsxhjmnX&#10;iw644lCMnC8ZrQxJp/FheA++3Qm2uctC2QBJxGCwQ1mCzEqIJtNzhcU8Bpdc7OmMyfPFQJxoB4mY&#10;phmCogm1y4oTuFyjHbbwnOnR37bL1GfWcc9QptqcVBhEM8brlpT+2dlgoMNrG5NHvrmgg4FMb2D8&#10;4aYO3hjFn/C4SE4JpnqQnlpGIUYjZyRxFlHCxtvVRhZ3BQy2M+7knWk3rDHohYAmH2sS7kvw2YF2&#10;KitqubrtvTLQbHMNzgtFt0eJ/Ycve4Ym5y0czjOFpV5N5Q1IXqclBj2+ZRpTvsM1Asd3gb1EaHCW&#10;KFijn2g4TnRDtl3c0x0ntvY69ASnREE2lYG1rworGxeZvUJjYQOOKNp1BaU4pjKkPxvsCf7eJm9C&#10;78ijQtrxtvWjHt2Zd5GbXDAp/wA0NRt7TNQj1GSjQmPLbphBRPQZlRDMk/Khw2n3dELVpXtIpuGD&#10;aNJeIZHC/FX0OuxUCI5zsSHXJ9srjmKW+qeK8CJY9iaa0J9rH5j3qOPbv4QnGbnHWbo83Ymd6bAk&#10;c5ou2e88qEy3xG9PE2m9aLNzMW4hCwhRrIw+tGj7MZuWK0u2XexUJ4c05URxWc7hAv1SrgoDJ5uN&#10;wUf20XncNQ/kceHtYPHEoXt4OYvCCNh1ILqpWkQXA5sUKHEceaino0XCgDYHEU24WURnhjea0Nvx&#10;uUV5e7zJx7OFgc1pUTsp8L8CnxYrvonTOjvsmoERocO9mn2lpwpFy0g+yfwnwFPvH1940iyDCtE8&#10;SncI4RyRvOuL3WJgkAnzLjgFBdWFGjbMXFua4Ijfmn2Rm386NHG13m5qC8tK7KUbPBRHVnHHUbfm&#10;mgvecBetPP8A4goTQxowH5Uz2MbxDFaQyzB4uKNoQt1odjRxOyUIWD6o3BaI2sf5huUd9c86NLEm&#10;91maAkAnWPbwuyUfSIjZGV6eJzsCbEcByKNJWCiWR2D2Ts+SdYRePdmY/wCFB/BhWWYlG7WhibnK&#10;A6u4C1pUQVSDIzohfitwzTJscOJrk0yiC9lHDFFzk7Ze20FXRW8TUblovxSu1CsFBbJuLzcFDFaJ&#10;jEP5bFYHtN4ctBnEZjDxCuIVxy1HXYrRbWHFFaMfZDidnQ1sycFpIBiYNyojOlkMSoJmD9E3ZjN4&#10;XrSW1Xwjbz17iFD/ABWWRmj/AO3u3/uI4/aNxEEor7A+hvIq6K29tHBFFzk7Ye25yjybF+holtst&#10;aVD4gmDs296WOpiitLmyDeG4uUJoY0XAfmEP2UfPNR2VHBO+eoy1h4mZrRqzGHiJvohNrOKdtRjj&#10;lQL1pdp7pwkr4buIKvNpuleU4AYActcXhC0XOb4goNsCKJsP+3ukayFC2j/wnY3DILE68YbI4RRB&#10;Jig3jEJjqrmqPsxc8DRFHQ4hOE2YPCjTssBOKdcAVmdQXoAucbgtMFaLgzL8zjtnkcQnbcE8MRG0&#10;asIdTkoYm7F5vNEOUSL/AIUP1bkVEsIta7JTBqmUxdTUkAJ1TedcKO6TH8DvA5RBJzTI+5DFMPmf&#10;13Aaagvdgo21Dw5KE4OByoh+zi55qM2RwK0s2YPQtBRE0FBM/GdRt6hNL4jsAokn6QccvzWK0OY6&#10;8FQJv0f/AOivCBph+ozULG8ZKE+o8ixyjCUQXqHd3m5hQQYcPHnRBZPN2AUT2sXM4UQh7J5t5HWK&#10;+S/9xBsieYZ+5PwsYMyrydeGLT9EGTbK3mtD9YaaSwi9pXBF8JojNrBQ/aQv8LjZkU7R3T5OUJvZ&#10;NOV+o29QW1nOXFGdxPpj1tsysUJwcx1zh789wAUFlbmVXDegRjOXaO+aEZyJa7qFEYR0TYgnkd64&#10;TBvC0IThd5g7qFybdS21p4m5qEZtKGzFbwuUQSc2wptpNwWlmo3wBQ2hrRgKYPA07Rz18Rcm2ysc&#10;3xDJQrYEUVmH3BuKh/hwrAjedcNDgbwoTrcW4ihwqvweE8bOD2rStpvjUN1ZpxCKh2MiYZHVbeoT&#10;az3IbUV3E/UiCs2vIzX2WZtNrtHdceiPso4vhPv94LpnIKEyr1Ud5me7RCtfnknuLjqNh2c7E94b&#10;0RiPK2vmqp+aaXSynvtEGxe+GMFghTfCdxNWhYi16aJMxeU0Vn+N19DztG5ovKcJHJQTtu4jkmCT&#10;MXlQZmOLa2aIkRrDFOdbxQuuSdYRYd+fxIuyzovnuYbqrlpOw/POh7Q5pwK0Tab4FDzkWGjGepim&#10;Cs9xsTrY7uI6rOOHtt9E3vD6qMzaFzxxBRQdM0Ud4cbVo8QOzGI90vdkEXVW5Cg8LbaIV+JpCimo&#10;MgmsE89UvaPVdsz5oRmH1QI3hWij2Rtewd1YIUx21oc7QocqsrJJxkBiVoYrO8a0ol0Z908FCbXj&#10;v4Whaca7zbUTRIDBOMgMStFtnxHA6xTTJzTYVD/ibMRuTt83FF1YQ9kSWesL1pbjb3GqHXYeq44f&#10;iFET2kL/AAoLpijsmVx3pWp1gCZwMsGpeSow9u8WeXXd/wBpHN/gchcaIROj6QLokNfakKszDSId&#10;3qobw9p7zfcYR28TkjTE2Z4qC8OcbpJxmaSNs6hdWOQUJobzKfEdqQi6sclEdWdid4RMFQR/07z+&#10;xHhOpFYXy4FEMmYMFyjizuCgDaOND3VongCe6TMGC7cZKKfY6Rs9DgoljmmR3r5FztliPXXeLG8N&#10;JtBWjQ3OF9mCfAMuVqguqlaSwtOYuQLn9AoY7OFjz1MFpDbO4DuIjazXXhR3l8BvC7wKG6s11xFD&#10;hMG8FfZT+zcb4J4HLSW/dtJHcfj03+OCNpO4N06Z1n5BVqjchrQ2zcUbXm876I2sx1hBV8F1rHJ3&#10;pqPOwy8ZoURHBrRiVok2jxlOdMnE7oYIfis2I3+x3gRNjVidZotcZJvdCgMdV7zmpsSbcWuUpVhN&#10;AX0FtR/iamDtmeVPaWnnqC5OHsWcXNNsAsA3Okww51aYOIX2bpNdn8mKo2jvgRWcQN1MdkyLnC8L&#10;TiY2i92Pi3qobg5rrQ4b3Ce6ESwZoxDLlZrtEm5lMFuJ9wii+45FRrHN+vNHiFLeE2OHJMM2utCb&#10;7SLkMFGd0GA3mIT/AMKMKjk69plu4g2W2N6o68V8ondmhQ5knZtsQuCghpq3zUb2bz8kLQnXNCdj&#10;T3iofE8yUPC85ndQYJeOz9oG5LR31h/jVeKzTeCtGrRNDcZvheDooTqzHXHeYB3uENpcVHMzkhYP&#10;coY9vDtbzVxF6bSyIQw6zQSTgFG9i3+5QwTFlY8lOvFh18eB/XdZpn8MVn9VnrQxWcbgozHMPMJj&#10;6zPCVE9k/mhaKHsk7xNvUP2rOV6hvLc2uTw0DGrjSaIzfaxLuQ3buCI0wz1WgRTosflcVp+i1pmQ&#10;jQ7taH/2UU+0Z4Dmhcd3mnXts3rWSGZUc1zlgmCQ5e6wRsv/ABBkUeE68GE560uJ8DFBhhv+aHOD&#10;RmVoz6wdfLPWGCN0QS9VjuYx2ITa3Up17zNZazu7YE9ocOagtqsnYBRDfs+E3KN7J2eCaZjlRpDO&#10;EcQvQp+acPZQ9pyG7hPqF23NfaPs9KbcTdE13ibXCRUQzdCtZzbvGD9W5aC7oqlUc1FiT6JsMTz9&#10;4iCs1wkQnXXtOYRvGoyHVZ4nXKOTFdlgmNDRkKdGhWiys9RXviE3NRb2YlMB15RvGti1D+IJ+u57&#10;8U1z0WWsLysZWo3FaNF+FyiwnSzFophvsywWkDsnZ4KE6s28kal5K77rXbx/AfZk5TUYfpeL2qzT&#10;dHumTJw1/wCYezO8ImCm/huu5a7zWcO6UGgUxHS5J1gnYPeGD20K1vNBZ0uO3D/xQ+KC/wAAtKMM&#10;NhOMudBfVa69oUGE0HPGho2Iv+db0WI227jMocLdka5Gwy00AgyoKMOo44sWjvEQZG9RobmHnq5J&#10;42IV3XetviPDQvtRlaF3I7bVAiNiN5a7eLtZhdsVXn1Ccxh9FFFXoUyMPVNII5a7xMFG1h4TrCwo&#10;RD6qbfku0q9AnGZR7x95YPYxrRyK+VLBOyRBxRf2bPCyxQodnjNy0h5iOyF1MZ7WDmtFh1z4nKM+&#10;eQw1/CU3hda3prnuiq3qdw+HWBxF6bEk4DhN6DiHEzsUaUQKv2bsnJpmOVD2hw5qCyq91plqC1zi&#10;hfKbuu9bxN2m+ie1rrJPYcCtCixNFf5DYoj+0eBa7PWadmAPqiZLQ4Bi+bALTo5/+OEvurT+q1aH&#10;7CLhK4ol0KMwycAVFDYg+qLuzdk5C3VbxC0I2EX7l1kP/KFg95717OqNjmlZ0vhh0VhxQoixBPwi&#10;0rRmdmPEb1Fe5550QoDiPko7ZEidhnrZrGHsnpr3EjtH72DELVpEKtzamxgDk6xYTkKck4bEH/O+&#10;e6QC+z4ntT+IzuvTndjF8L9fRNJENsQzLXBaXEdpLudyhtDWjBtDHVScU+qJmxrSSAmubX4Xtnah&#10;dRBikcsFpDJeZqhvDhyoMBz5YhydBit+qe58N3iqKFpUJ452FBzT66oZVGZsUTbchqueweq7eH+5&#10;feIfzXbw/mmxWH4t2NdnBG/yvlSeB1jkw9s7JqDuyZk1Q2PiE5CacGwh5r1GivfyFgUGA0c7zQL4&#10;Z1slOx4l6o6uE5lTmAao6BZ+5ZqW2/advvKuxY6I5sy8i1RoDDzlIpkaK9hua8zq7vQTaOOLknAv&#10;cTa51pUMSAaNSG9zTyWkit523ptxOqHELtXqvPqEGwj8Cisa0h0rEbE6M2eTbVDhPd1sTGMZ9UY7&#10;vhsRiPPrrQ4r2+qiVYg52FP9k7zXIWjWAnuO8NpvVYhZ6mlNrPNtQ4JjQ0ZCmNGYzqVCD4p+QVRr&#10;GO+etmsWmabwRWh41XMfsw5NcsT7lmu6DWO9dFru8LLVo2gaTF51ZBN+yqoeJWvUbQXxII+YVRzK&#10;w4XX7vRz7V3E7whBHxBR4rYUOdmZX3iL+xaJpDYh8DrHJwkReFkjCHzWkaFErm9zIkl/1cL5OTPt&#10;KIz9cJQvtTRnfqm1Q4ujROkVfdi79LgU/RIo+BOY8dRRBNWu4klRHuf13zHTZiw3Jtjxe075okyN&#10;thZUuunQ9xc/wtUCABzenxnAHBtihwnvOaiuZDHzKeXRTzuUMSY4TA1hjahx6M76aovi2lZe5ZIj&#10;i2Ruo8RrG+ZfZmiOf/qxdlq+0tMe/wD04Wy1QdHY3nKZ3zbYz+BqiOrPfaSm2k2Ls+2jA7Tjc1QI&#10;gJlwOMlpUWHBZ1mVoUORN8V96c4lxvK5a7XuHRxTdKij4129b9TQVEgaLE6wl93YwDCHYE2YtlI7&#10;/wAI3wG3B2tTAFZqDEYA68OUeM53JihwGzzNp1GxWmK03A262SddGZYje0yp8TgELoTPcsliSsm2&#10;9dxGitB8ItK0OD92gn+LFvWlOdpUbxRf+ELBv4ht7rc1H43XDwijmsa6hH2sMAHonNOkRRxWyana&#10;CPR5UDtIUsIl29zJ3+ZlTEBIdkoTw4ct065wkUe44j01IrpRG2NJ71MWKxnUplaKeVygw2w+d6ix&#10;3ncZOCwftinCtNeaXuWawBrH01j2rnsMiGsmtE+zo8Tm/ZC0jSG6LD8EK/5psOvE/mPtPuMQzceF&#10;ma0m/uswbSMCFF4ZzY3MoND3v2ohUGIYTXWkSmoYdpUU3TsC0/SP/DCwTNEimfnXDEd/CfIpsCEX&#10;ufImqjo7PhJC7F46PVaK30BQ0j9zCmxoR+KSbUd0eF2T/QTTmuHUUdd/nbT4Qoby08lEba0cQ3QF&#10;kQSK9aQmx3S52p2kOA8tiDHxD0JTdGcP1WKJEhs+qix3v6WLsK36zNaOGtrCbRcFHhOZzw1cihi2&#10;o6nCDCLke8Z+5ZI4CqNbQpDSWXjB6/Djt4oTrwnGQ5qFGY9zbw0z37jIZrQR20Xxd0LSH9pEOJ1Y&#10;j6xbcm8ERsvVMNrH/RGrAjRBIA3TTodaffrWJko+lnK0NUSDEM8URI9odcWJ5rACQBtRa0/CFdKk&#10;gimVE9YYlZCnnRmZbocUPbGpNHtIkxO1yZo8P5TQEtUCcjIpgNl4cE0SbOY1M1jBdWFOLgIY90/m&#10;GtrRn1WhQNGbo8IfxonGVpMeLHP6pBaPBayeIv3MZ7WNGJTdLhfNfeYX7wjpcH94Xb1zkwTWh6Mf&#10;1xVpUfZ/lssamiQ14vC/hORTuNzqxQ4Cz6rjMMTbWyWhtZB0k54omIzNznyCixmRTM2t3GMR8tR7&#10;KwUIzleDeE6Ew/Cjo7fSxVXt6OXbmqDZK9N0j5sQiwj9FFAq5g6mVtJwCzozE6IL5uhmThuDc4SR&#10;vY4iiA0GrfMqKWETlYsW7JTzJovKD3P/AEtUMOFUytULjaJhPjukcrE4zLbCpTLNpWQ2VZkqGyq0&#10;CVuOqf4rEe6SKJfjRpz6boCYbfuOSzQua0DW+0oDouit/CqWtb1Ch6TC6EyTtJhD4woNaO/AMCif&#10;9Ho4M6neOu8ya0TKi/gj8OGosCG6WYX3SGhokL5KHCYyTsG7oKI6sVpAnBd/aVxQ3gyeLiFkU5zj&#10;1KynuPFtavLUhktrbQWOPVRLgqoZD+upkJU+KyjMrII90EqE+rEmTNP2NIHdz3GEQVlkjc8LITWV&#10;q8QITr22LxCaOK8LiET5lFjQ21gRa5F5MNpsGGtOQcaq806PIX7kLvxGz3GazeNwwMhRsHgL7Ugu&#10;ZHwcXbD1AgMbzxpaQZZarDx7T0FyFORG9q1mm6eFPI7jwMGr0U9pjqW8UO1eqFw2jq+I0+tGVtGL&#10;tmhpkRcVpFrzjnr86pWYUMyc20J8aw4NElg8SoBsJnYoLpOCOkOlysTjMlAy3Fxa4L+ZDnR4ILQs&#10;zuDwi0oXLJx18yvC0ncx2B7VoOk9pCH8KMoegNfF8Icozm6FBybeoUzO0udedWdk6regozb7nkNf&#10;NwWVmr5l3a5B6Um4o3AWdFzlq8qcGiVGQlR4jOnJg1/BtajXSIxT4r3dXb3msasqMpD6bk3xP8UY&#10;PE9xkyW7l2cYXRYdhTmN06DmLHqOIsB2T2Jj3RDk1qMLs2zk22+gcREh1QvLJnrR5aeXuHl1/DtL&#10;Nx1fESV5ijxQ7DTjKS8x1M3amZo8Ro/ltlRm4Ia/iYVkh7j/ACnkUebUdEeyNl4k2P8AMJsVhQqH&#10;1URkmztKFwo9NfkuYG9lMgigXwzI0XsZ7SIuVHI0+U+4ZNGue5D1WsIbi43JtzRJBuy+/qiZNfsn&#10;Uiw3AE8WGpg0U8qeVHieaJTqitufC8hcvcZ3GdHmK5UtMiFpBlEwdnrPaHDmjAYuyl0Km8eqfpJY&#10;OabaKfE/e8qDwxv8p+FwzKj/AI+kGseVPOnkfcOQ18XEM1Mk9kRv1C7Wr1CMaE5pvBWjPtN7Q6a7&#10;w2Sor2sHmUMOifQJsGpWxrT1MzKnxGgYmjJhplhKe580/cs2To5lctXSj0frvdIDErRRWPjKivrH&#10;Uzed75aL6jgVpA9nCFZkKjzUeankuepLd9Nf+ZEJ3MOUnZqI4uOtnbT4ROjwCdGMR0qfG7c5tBXP&#10;3Dmj3mLmVz14h2Jybqjai5YKK+zwi7W5ne+Q05so81HmGp5jv+evkyZ34xMlkJU85UelGQrU+We5&#10;zZuW3uMlhZLcHvNIWTiues29xkm3NGr4m63NeY73yGnMEUeYUcxqeY7/AJ62ZQua0DUgQ4cUytaX&#10;kPToERv6XqcdvyKGlS/VDQfDMLxzkEOyd0iBdi70tToTx8J1MracgjjbRnbRgzZFHicAhgNz5Ny4&#10;bLAh+k7jOa82u+4WNoivDQocL2YvneVCPUZUYtdrc15zqynJC46/kNPOjpTmKfNv/MdbzBc9TzBe&#10;Y0ET7NtaXNPfWa6wtdcm3B1iDiEyM8fEi6JGndXAspyEqcTZRmsgAvCJrxOJoy2t15dyeJ20UL2b&#10;W48y5DWbeUSGtaLSVoon5yoji4nOiF6jNMseL2rECev5975TT56OVPlHuXPWwY0u1fVZk0eULzLz&#10;GjJh1PGaczOjnOjEtkKfA3deXU7N0s5anOZQWYR7pI1uSBltJ8SsTisidWrWIumor58sNWGZOCfs&#10;xZWtzUrjLW8+98pp84o8pp8tOYG/562TJauTSaR2VSwHtblD0WA5wxY9ZmjJmpkKcGCVHhbR430+&#10;N+68modqEb2pga9p5J2jwj8KOjtHSxQWEE2WmdMBzJOvDrFUa7o9HR3+lqdBiD4Si2VPmWYmsnlc&#10;t22whOvOryXQ73kuZo8wo8pp5U+XfDX8bwNXJhpziLIErnR5RTm4amZo8RowhspzbPdZM1WcPebg&#10;VC9Wm8bhzq0TwNT5BmDRT5gjgF5yuXuXiZvsnGjIryhcqcqc277kdfxTcdU3Vao605vKyYacyBT4&#10;RScBTymaPPKjxEBZADdZABc9WE6RC4YjeIasV4a0ZrRdhnixKNpNPJc6PFJ3uWRWZlvvOafIKOZo&#10;ydvZUzXI647sMaj21hJO0iKAO6YYl9E3SmerSE2LBd8ajCwGYex4NVMrxXxGyrNbsgItcPSiHbEr&#10;B1XNPaWnI0ZmVPjdRmVkpyqtJWdtHmnu/Prm+Jbqxnk1TYDlrdUc1KVeC0rI+48kL2uBXiAO9/1D&#10;T5BR5jRk6nnvvLrZkIDluWucOhQjP+acQ79TQUYME/BJEAVRIAUYm2nwidHhtoxeatPgbushNeJx&#10;K5ao7xkhc0SojRWtLrgafGNa6q0lZlY9nV+XueS8sjvfOafJR5qOlPm33l1sjNc99mUMBKnAGVEu&#10;VHxGnN0t1kw65ubYFEdVaMStDs85T3VnHErSNqFgcQmGbTcVLgdPWb3WyHVYrwRXNWY9yzXgdvfP&#10;TkJUc6OVOThqS9w8LSd/lbTkEcTR4raMGCpTi/a3XjdV14ftIpEzJRnzHhF2pxQsWqEazXtkjeLN&#10;W9q5lDigxa3ufojdFbLe+anzGjkKM201qs0dI/tRivVd6bFeE2P82ptVyfBf8tfprdBv8hKnF1lO&#10;QWS8biaBiZLwtA3QwFYrLeQ7je3ApjaocZy1R3jKg95lYLL3KSHccChc4T3nSnJ9GbRQTKwrtof7&#10;kHs+aG4iQm9VAiEeVyiMIGYtGpzGt4nakqZ7jxmn1o50Y1ZCm/bG7wbshZ+5d6MZ0G6KCxeF5Hue&#10;SPFD2DvPKKfPRCh1hJdg5djEToTx8KtCDz802M8fEu2n1tTmsd9FFgkfpQi1f1WJrg7pqFM9m7lc&#10;nt2fELqPMNblqMY53QKoGjzFRIwHQIxnn5KvEVeImx3j0TIwPUKpW6FRGOb1FHlp8FlHhFHjfT4G&#10;z3Tu40lG9xn7nLaYwE0DuOBTOGM2usj7lmnXRRZ13nkFPrrFoRhMPwrsW+libXb8Shx/3BNqP9U+&#10;C6XzTHFp5WJ8og53p84budyFopNoWi2HwKI0gh2tk0KG0uPJRXdn9Sqlc5vtQEum5NqMOR8tiFBw&#10;XiJo8Ro8DKczV3WMUy9z8TgELw22nvwHdm5Z7uE3ZzNy7WtEaJyA1vVNvYQUzheJjd+SnR31a19k&#10;12w/YF2rP2KvD/YvZfsToUJ30TtFYejk/RHej06FFb9V29X9TZKHpEJ3RyFESEx3ooZcw/MJoEQe&#10;W9NLm5scn+zic9TmdUXuIC0h0/I1Q2Bo5apsTo7Pmq7ndGqrEPouyiKpERbECrPHwoRwOqbGYfiQ&#10;tWMpCnMTowrSFMpF9u6HDBFX3LNeDaXgEqTaIjZjqN4f1BHFYTmOmu47UK7pu4EF8QVJbIX3SIvu&#10;p+a+7/3rsR+9dh/evu/ycvuj/RHRIv7U7R4o+ApzXDqNSFpEVnRyc9sUecKPo5bzYVDjsme66woK&#10;KwO6rRnfC5aWDLAnBNMwaOurgHT1DYEz2ruVyY4QhyTjEifMpujv+Ul2MupVRo+JbH7lJn7l2bf3&#10;LsfqjAifJOhvHwpr3D1UR1cTnbRmZLJeFpKONtGa8LBuXXME0695J9zd3GyCPedSbgVkbOm5hwrM&#10;zYFpL6x8LblCY1g5UAcNh1gLl3Tsu6IXH3QtBT9GhO+AL7s1v6bEx8WH9VA0ljh5wuxD/wBDpqNC&#10;ezqKIUZ1Udx1oWls7J3iFyhuDmnFqiNmFOvo5+bEF5dWXCyl2083MF6ieyh5KK97/omwWIWbpzGn&#10;0Rgs/wAIV29CmxHGrgaMYmzTm8bpp47XdFl7lknWPjGzVHebVd1C9dVrS45BRZQm/VVe0dm6mK8N&#10;UKeycU65wTr2mWrgUcE4+0g2em7a4tOBCi1SMHSvT4LT0ToTh0VZzeoQjsTXtPQ7lwBHNPgNBzZY&#10;VoscjlEToNdoxZaoLy3NhuT/AGUfwnFFC5eTV9KBYUGzeb3OvojxmM5YqDCiRedyhwYTPqu3Df0s&#10;TtKi+jpI6RF/eV28X95Q0iKPjKbpUX95X3p6MZj+rE+FCf8ARRNE/a9PEWH1am6UwfqsUN7X9DOj&#10;4jT4Gz3LrgJlYEyb0WfuWZQ7rdXFprhZ2asBjWgjCg2Kt2jsmqFKE3lenumTmqtZrhaEfY6Pyvcm&#10;8ES3WyvR4HbL0LQd3EbMFN2oWeWoE2K8eq7YnqnCG70T9HHo5OgxAq9XqFCiNf01o8Fj+eK0KNVP&#10;hevtRjmm5kXA0eTV8T6XGvF8DUx3ZM8MNM0aK/nUK+7Fv6jJEwm/EjpEIei++M/Yvvg/Yvvg/Yvv&#10;bP2Jukwj1EkHQnfFJdiHfpen6JF/bNPhub1aRS1xHRM0qJIZma0h9ZwEsqfh3LDtxrPRD3NzTUrT&#10;KaCOzFUz1TcbD0XhOrGfVAtE1o7J+YqJFMshdqRLIQ+qYJAJ5ALLQdY4o4J59pCu6bw2haN6s3UM&#10;2j6pnqMtciYolZU1cxOhsUw595t6MDtHZxDNQ4TG9G702qJo0J3wrsSz9DpKDpLm/qbNMdCidDJR&#10;NFijmBNGw0eN09wbAF3Bss90DqtVlVhyKda4362YqnqvXWAmmwnn4UNHifJaSyowfVNEgFEPQYlF&#10;pDBc1qexzZ56wvamd2/mFDM2vExvYX4veLbt1CiOZ0Xbk9VWYfhRhMK+6OP6VE0aK30U3j0XbS6o&#10;RmfNTY75FO0eEfgCOiMHSxVHs6PQjRR9U25gl7vFgw3/AKmprXwv0FNtDBLcMPtIt/IUD3O4v9o/&#10;X+Ia3ZQ6zbHbKDQNV8NrnZlNa0dAmjah26+BuUU7LrWbs2ALR7G4v3rLXFR9t+WAQEhQRVd4mqIL&#10;Dc7A0wBElnOQQj/3pxLhnejUd6J0Fp6J0A+hRY8KuR1C7dibFZ80CDQ8yAxUElsLPEoRYn7l2712&#10;xXaD9q2D8KMOGjBb80dH/uRgv+aqREa4+Fdr/aoTqw3UQyawTKf3rhkEbzuZbod91qmJSnduG8Jt&#10;CxFmpFMmPvQc53QKBo73kp8q3Kh0W0ZKs4+ilEPouwiEFNEhOzXuc0px9syx+5iOqhN2YWWe+PE6&#10;7ohbEdcFEiO6JkRwPVaRebnJ3p1RFosWkNmcGpxDWjNdsFCe13RQxVi/5TxJwvGsJpsV4+JRIrnN&#10;yO8hMJP0Wkurnw4ICQG6gnZb+IsB7o65gqhYA1R6bjvQ7+i8WrDHU5Jom83uo0Z1vecN4PVM+IZh&#10;QjNrxPXfacG5p5swblv/AChE3WU5I3kKWyNop1zQol2DaIbi0hd9tjk0W3ORuolJWb6G2s45LSnf&#10;AFDaGtGA3bfxn2MCNrnX68JlZrViN5ejxubP1O5dwusK8J1fFaKNGPJz99gVGPsH/RDWeYlb9SbG&#10;eE2P82oPhlVGno5dg70ToMQfCi1w9NziLCmiw2OpZeUO6FkJIamFW1Gg0jeyDYg+u8iGTWCZT7rm&#10;jwhHWZe5MuapVIvjCjNsweLjus0eFu05NuYKx3IQ6OWeo29pmtDa63iWlmZ8AQHs3Wt1oTC5xUUS&#10;cNY4orSDtfw3HelOhsPojAZ8l2UuhkhXHxIXNMtR34br+SEnMcoTyzleE+M2XIKGLTe43plsV30R&#10;uNhR4XCSeNnuuzoAmn8b/op2v9ybY4K6I3iG7gn2EM/uKw12lzHC0LSdh/iwKFoURoc04FaEZ/6Z&#10;TgQReDuBcFFsrifonXvM91E4XI8TDqu4H30Vq0UGyWGrKrCxcVCbLM4lMHtmWjmiJEa2IuVzgox/&#10;6hg/d7iHw7TNVWHo5dg5OgvHwosd8kx1mLTcokJw6WoB59FBAYM8UTM0aR8L04NcCqjh0coUIA54&#10;p5m7BqiXlZ6hQx3sOwhM9RludGNv8R4oGs78NlrlFZMYZhM9pCzF4TPaMJ4TS8VX4PbeniszB7bt&#10;dveKh2VrPhG7GCbfc7/lZ6teqAJTF51A6q1t67OdXHNASARsCFoKhCw8Y1xxBQ3VXtNidIR28Qz9&#10;1dDYfRGAxdlLoUDEHqmxnj0TdIHq1B8MqE6YynMJ2ih3RVHQ+jFErEnxUk+qnNEoWo6jYcw4TvRg&#10;OToTx8KI123HibmoZm068AzjuH7FeSscdZjZuOCeztGG11S9qhPDhyohw6ryiniqycg9NMwcQnCY&#10;OagOqDwHVwCiWd1s13bm9N5F4Sje0r568Np/VgENp5vNDrmpuxCyzUSd+zNOucJLwmWu29QnVXtu&#10;KOzHbxM9+LQnQWH4UYDF2f1QrhMiy6tQjtPUIFh9V2U+hR0d/wAl2D1kBTVCMJh9F2LVUI6FB7wm&#10;xz6hNitKFQ+qdCrQjeAdaFtaQ4ftTyXPcZk5o8Wu5wc5tzcqNA2X96H3XqKOxji9jqHXOsUGcWFf&#10;zCaazMWOTHSfiw3ph2If1OqwTLzJQrC4VB/vvckLat/RYO1ouxC/yoTarRQ91pvlgtGb2sR1nJaV&#10;a7BlEQyAC8RmoZaCc1FjNb0tRNaGbnarb1CcWvbcU/Y0gYZ/nELa0h2HhT3Fz3GZKN+uGOLPFgoL&#10;qrgn7EbLOg7EQXPatOYXsweoL6zaIUoUXMYqKKrsCMdXAJ/6WJvA0ybvnWty5JvCbW9Fi3U8Jmme&#10;oyo0bYAsLkwdXG5N2n4vNEQ24DErS9iEOGEENHYoHsni6SfDb2l0zitIE21bU26dmqziTHFr23Fa&#10;SQyPgfF+baKQ6PifAnEuc68o368PG/kEwbITodR+bLFo0TtJXZr7Qa5hweRJC0KM2sCtHdWhZ/8A&#10;Kjezi/Qpx2QJruixo5agvTL3n6LReKrVn4Rvxgm8Ytb/AMUDHUJ9m7iCaZgp7DM3ysmoTarRlRoz&#10;e1jHK4LS3dpHPybRGeGhQ3VmlMsjQtoOU5RnbJGuLHI2ELTjZ3YuXVNMwbiPzI2BaA7k6KryVjrw&#10;xNxTRWceMppmDQU4Ne0+qhEhngwoImCtDFmMP/hOe6pkb9XAKNsl4nM4NUpBxs6e4YFSlbI9U701&#10;Y52cDkmEOHJRHho5rQQQD3kduLi6g7Tzc1O2nG5oUTicZ9EckxpNpu3BvzTk72kDwZKA+sMRiPzC&#10;O8MYM1BnD0fLxIK864Ch/j96dGjisO9DzUM3XjEGj7PiFjrzDwctMg1XC8hQYjXf5oda7ujMp/E4&#10;zOoMV3G2vUKwvG3LAe5P6O6Zr5Ke0L9VkRzehUy9zjK0oDbPEaGbUU4ZLje5P2oxxyoh2xoljQjb&#10;EdxFaKP1MG4ImELQoDy1y0iUKN9D+Xfix/AMOqjvnk3ALBAa8Ns3OTtqK4bRWh2NxAwXDFF7aNDN&#10;WMLxg9H2cYXsNHBFwcok2uFzhinHtW+dPFVoublq3ucZBReOVZ3M5KJa55n7m3iaJt6ZIIXHVOAn&#10;RC/FlfkmTc43uKFrze6hgrxncLAo5rR33nKh1wE0LA47lthRUb20HI3haO+eYxH5VHeGNGa0KcOH&#10;48SryU/5bmFeMM1Dv7wyKOK0SYZO2XdR2YwvGdGjmppDcRitN2Ig7xojCYzxCY+uG46ouCjDZb+H&#10;1UM+yhX8z7pd/sVDbKfG3mjcdWdgNqbaDaFXLDjzUIdTnRo+3HNnRRtqO685UtNr702xg4nLRBJ7&#10;MD3k4SI3Dk20KG8scMWrTmz/ANRqgRGvb5fyZxDQMStDHbP8Z4QtIiF5+gVwQ3ENtZxUZgiPeNqa&#10;0M/+MosLHYtdiFD9RkiJgrRp9nOdncT9mMPrRDkIw+q0oGoLJG9i0aIHPiXEYaovTbG3uOQUD8R4&#10;qsGQ92xH1CZwn6ckfTVjnYwOShuDhyTjIc1oe0898KPtRnfShlrz9AjcBNNGyccgoTZAI2BQG3Xu&#10;GO6uOavGagRHMPJadD/8jFo8Vrxy/InmqBiVow7d+fdUeLs+BtyCdad1EAbEfwvpjMDgtCd2kPvQ&#10;zemWHFpvCcJgrR63ZTnZ3FE2Yw/uofZpHdljrNFZzjIBR+O9xz5KJ3rh4R7sF6OCzucu8NVkRzeh&#10;Re987JTUa2KfpQLYrrgo1sWLaoN7+I5BQx1OdAJGjjiPjKhwmAdFEhMd6LRZuaL2ZbobJRtHJQXu&#10;Y4YtWlQxFb4heocYNce4+w+/aRFZDHNaFCrnxvWkRnO8uCCchvNJdtd12dDL+aPs4wvY5StzocJg&#10;3hQa3ZE2Ed1RwTGbd5lFMydUqOJOPDPAKEf+nhn93vLjYeE5FOscLuaGrHF/CckFfEPC1RLcXHkh&#10;cELzRo/4Y/Eem2AKIZNF6FYTuJxoh2Mif53dxQ2gjYoUYlvhfatLgEc2KDHbPI2H3iNEYweYqDWj&#10;O5XKFVgN8t6iOc52brUAnWobmE2s4rSnV3ZC5fd2KBN0LEYigLST7Tuuzoh7EdvC5aY0uDbD4goD&#10;63LGiOK1awMzQEp4auCe32TDYPEVAImR7QjDl70bk58ol7HFOEiLwhqvFcd3kohm5ycNt9tOiGbn&#10;WOcm34nMoqE72Tb+ad+Gw2c6MZz3rhNNsVWfSiDpMRvlnMKNChxR8lFZFhH5qHpULoTIppBHLfxI&#10;0NvVwXbdofIJrR9GPWIV23ZjKGJJ7y45uM0GpxQ3n8R1pKiuqtGJUB9YC9P4cZqA+szCgGRWkH2v&#10;dOdEOyO245qbocRq0mHXdm2xRj0GWq1D8NtryoAAjFuwPCnGZNpPvZ9OSsbpTf70RyLUNWKZMnam&#10;Wtwo0a15scVE/Gf9KNGtivvlgoDi9wG01RBOFiMQg8GGBNOuwHKjSWVq908Fom2PAU9tVwwO8cJq&#10;5B00W0Q4j2dHSQ0t5/VanGE/qxP0Vh6OTtEf6PRgRgqsYfCva/sXtf2IMin4U3Rop9UzQ/m9Mgwm&#10;9bV2zWfpYomlRXfEjag1SknOQbqs4nGS0iT3vs2zetHFUDibqsFYnALSD2TMsU2ZguIlRDtczakm&#10;2i5zc1DBhwz3W3laQTDJGy1RBJzTI0CySjmUXA+KhsRnbtMrMdZt6hC03nwhNE3nhHiKjOrRHWk+&#10;+zkRc5NIGls7viC+bShqxdqCf7VorpvcOIYKJaGW+tF73cIUT8d9xNDfZxc81OydsrqL5YL8N/hN&#10;EZkznioPtWfUIjfSCqoTCrKdFVVVVKqlVVJWKsFWKvVUbl1wNq0es54eLcEbXPspCiQnNYcUMDb0&#10;TbWutCHGLWp34sOx1EIeyiG3kUPavNteiEPasFvMUtMiFpVsVgsl3k+Qmbhqi9QhWe5RnW94+I5K&#10;L8Lch7/Wqvbc5Q/+4HE3xL5hN1sb6GMMRkpWYKKPau+lEI7R4jlqP4W8NBIrHBOwUas2M/aJCYO1&#10;ZyRsO47J9XOXv0ThDlDiNdVvAwoe6o1xkXKGys7xm0p7ZtdYQodsA/ROO03h6UQh7KLxBQ+F1qiC&#10;bXLTD7IWseodhbgcRRCHson0O4F6htrPcZALSHCuRtO/2CM2wm8DPyGtKI24qGJaQ3ib4l8whqwz&#10;aFFPZv5qC+tK+VH8R1jQnGZN9LBa5NuaE64KZFuz0UZ1ZjDWNMVlviFhTNuFnlqwGTlfkokB3pan&#10;4XJrADWtkPfWzJ5J4EJvmTqz3kcSiDaajxssND2za69QbYM78k0zDhNY3t6qPY0mXQ0N/FZa1MaQ&#10;8OkRRE4XBB4eGmUxrC9Q21ojrgtJ2osrTlyCMxD7rMvyOcni4qHZHxb4lcQhflrRm+zJ4hgq4LMO&#10;aiegy1H3u4aGHi4qHDafRAOwy/miKpOCcJghNuryUEuhv+YT5OZ4gnxBDbi4pj2VG5G9NErZSULY&#10;J2gVGqmRnPH3uDBe5RKoqidXFeKygKGPas+oR4XbLkFKYCsfDeFOcK9hy5UMsbEv6qKfas+tAhsr&#10;+KVqvJdcoc4ULLPWbeoQrPco7hXltxP+ENiA3hb+S3OGKOxH8WDkdlzU6x2tMyy1MLyU2wNEgnXN&#10;Cfe4oYm1NuaJJgm6VgUSE8OcdoptzRJOuaE4dFmhbM1nJ0Bo5ixQYzm8nWrRnNiNyWkwOzLRKcj7&#10;zBbYLySo8b0YFgLQUMpFOucJLGG9DFO4Yol60MHsol3JPO3Doif9rFtb5U0zBuNDsbuqaS2LDK0n&#10;2T88ChG7Q5MT7GjhblrN+agtmT9FGfI4v8S4ILeBn5MEVpBqv7kX/lRGyydgU/8AduXccShhsbxU&#10;O6N1Hva2WZWj7TJ2nNYymUbgjbK6jGjF1ijVgBYJKFpB+JqcQ4txCZAc5hxCfDe3q33BomTcFpT6&#10;vkauyJ6uUBzobvoowkXCygfpKytFAuiCa5STOKEawXeud1T8buqiWSNVyFoKb+Iy1qjH2Rx8KFoN&#10;DLn8WuULlDsaOJ+Sdf8A3PUYyA4WYD8pdctJb2sDCV7OiYe1gOuiBXhNOtVrVTORU+zf4Ssbm9U4&#10;zJM028mSGATrmiaY47buHkigNtilst2jROTn7IXiNDHkVbLChGrDJ9qiNaKttizM6PNJckbgEMTr&#10;DvGS+8/2o6Sf2ox3/JdrFsCy1HicrG0EmtOU5WUDiguB9ELisRaFOQdYaBfDKxa5G5wkonA41T1o&#10;hjbYLeYTjtw/8UAbES0dVpB9kbjkmHtX5NUV0mYMF2uVFnDgZ5pgFeWzDCjum4/T8rwTQHw38cJ1&#10;zl9m9XQDxBXEI2HXiRHODbp0OGzD/wA0MO1EKcNmHbR3ohRFrzQLodiyFEKMCXGcnJ8LZGItFHlW&#10;QXif/usgvLr+YKYoNyMeH+5DM6mIdRdJ01m0LMI3s2Sjirix1iHeaj3mlOxFHZAvcZzNLR7F5sTb&#10;jaEX1owMxVw3AV5K04dIS0Gq+LcXYMUVxe917j+WhA1YguIWkyhxf5zRf1TxYbnC5yfaE0zGu6FW&#10;YTeFDitnkbCu63ZajxP2jQy4Go1NuaJI3NE0e8+ZocQOqCxeZLMrILylc6PEZbis4+q8oXlOt60e&#10;Nq8BlQc6zaBdECnaw0XNcZ/Oh7S7CQTmNbBnaELitIiMZi2eaEUiGMtcrBQGTzOAWlEB4771os4U&#10;DPF35i60KyJBdexy0N1cN4oZ42ppknWHcuPZuutTDhIFOubQL33rwij4lDjvEuajvrBty81HisXh&#10;bRznufKuRXPVPeEqPCZL1o7rxI0AWwzNT4m3UYyQ7wmsQJihjmiVlaVqiOLnHF2u29G1RvZwv8qE&#10;0OjYQx/utIfPJuA/MwmOLHhR5aNpWEUcDuqjt2Tc8WtKvGSF+4ruq+FRYZlOdYKFEaV3RshYvNEM&#10;sIlIA3qJBeBmLRRkJ0Zma5So8Laag4QnQYZ+EKHBYx1a8CWpyXJczqz4XLNZWrxbNAva5C+UiE4T&#10;BvUFm1mbaGmbGbK7Mvits5J8Sq3wsu3OCgMnzwWmvaXDO5fZ7ajf5pTjMm8n82dapNiwXfw32haB&#10;E7KL/Iin/BUZjmPHiTtoJu4FD60OQxUOKx3rSJbAU+7QGmqBeniReaBhZS6ADIZp0B3oVDY9pBnb&#10;reY6wM7JI94STqvZMdOedGJM0y1pvbmnO7M5FdqXnJoUFvZMN+Z3Lk2xQ2lzjgFpxkP5YWjMER47&#10;jLgo7rBcwXD85CdYtNh/eYOE729CvsvSKx/kxbHKMx0NwwcnbQQ3IsTIzvW1RobX9EbKxmm91QjM&#10;H6Uni7oRvJnuedHnKjMDmkGwoaND+ShsDQWzkKYv4TsclDcHA4inShtYZS3ZKbYryVpHsWZd4qwP&#10;lcLXlM9hByF5/PritLhM0pnn4h6rRI3Zv/lxbPqnXhG3qjslDWlqwIhaVEhMf9EyCxpzvUZ5cd15&#10;qPNQXtHqmPDtnDUhRXs6FfeHmXNRYrYbhxAqExz3i5+W5mhYhNxK0k9gz+5NLBEN7jtPWj+ybn3k&#10;4lzjif6Cb/8Aiis7F3iZwpsojD3mWq5OCafdoMYtbkvvL04zcbyfcCZJonRBhue7yrSn9mPAy9MA&#10;dF8u075pnsYeQv8A6GuUNxafKtIgNf52bLlDi1eT7E20KfzTgg78iKCuV5Qh1GZvWnxpgZ2BaDBL&#10;+Y2Wp8SozwMs/okI0Q3SWkaO13mZYoMeofC9M2xm21VXJ7VKSDveiaAFWQtK7Ls2+KJYtJjl/Jtg&#10;UIMe/KFtH5rRwIDfqo0R8Q+Y/wBHG2mHEezoVEayMPMLVpMDs+YtUOKFBih3RAOVWacxFpCrKsN+&#10;XUBqAkVWV6g6NEdzlILSY0KAMReVEe/ST8gtGhS5MZL6qCxjOZ2io0Z7uRNn9Kmlri3oU3SH+tqd&#10;2UTqxRNEb8JXZOA52qvV+iZFYejkJqtSVYrKZqarKdEOE98/C0puiRAPNYokSCzq9R9Lcf0MTzXI&#10;8cSf+Fo2jtH6IX/KhezbzMynRzLJtiaEf6hDiq5VZFoUSBW+MhRmR4fSTl97js6sQ+1XesNf+pvP&#10;wSR0uM7pJdtFPV6qPd8TlB0Bj+rVA0FrfgATIbWjqpsHwzR0hwnlYnPc48zNSon/AFjNT/NP/8QA&#10;KRABAAICAwACAgMBAQEAAwEAAQARITEQQVFhcSCBMJGhscHhQNHw8f/aAAgBAQABHhC5cte5ct1f&#10;Fy3uW+y1lsL7lsthfsH5l/MtILC63wLLZfzBzL+YLLY3qDXC3qXBepmDLYLLZbUs9wV1La3wtgpa&#10;7mG4kuaQYIKmu4fKDbuXBfYPVwWupT2WMRcO0oNxE1cS1MIVbuDSovWYO5tmYRtBbnwlrlvUt7Ye&#10;pviC3Laly2+S5aWwe5fBsZZjL98WGPhE+xXsV0xhhIrW4mK7ufaK+xXcWKxXUbltRYrFax+O/wAS&#10;UwxxiECXRD/YFEOM3CHJVTHGZjkxLhUu8RtMQZ1nPBZkl+QtzLzUuDmXB9g+Qj2al33AWV9v6lTY&#10;v5xNKRtoBFEWHXdFef3Fzj4tZleBfoGbC12kj57KjRQfsJLsk3CUdssq5mDLhlnXC+oPcFCDm+Ak&#10;G9TB+J8JcWXcv+pcp7wvkuUn2lkvhk46iKl1GFzF1FGIuKi3G0YiLFly4xsYviYP3H4jMLz1/FXc&#10;PmEB4IahPqfUODXBxU3U6ufcJcIfMvnqXAS4Alkus4mO+5YVed4EMV5gaY4xdgcvj6FVMb8hZS1H&#10;wQE3tXg0T/eBx2lku25+2fB/Vl/F/cqp0fLGrPrFKlZPCiuF+zAwMJZbXypwQB+7qgoMu0ovfpZB&#10;VS9bitB+2sUcF3Zg5oJ94jhxB6IPSy+4fHktMtS+G2OD4mGoLLlOoeoxbqXJrcz3HD2FJkj3ixfY&#10;p9xrcWWRepYY7lovJfkUcYIy8x38x86lx1z3/AS+NwJqYrMvg3wTX4H43LhqXBzLuXCBl3BqDmF2&#10;KvXBNWE+RCaV6pMpVQ6QBE3LdXCK2q9qbSj5xN5/qhaXfgxAO0/coSj93A+31ELKBXgRp2Sg1ian&#10;7ZdWjNNy85D+iIWtfiK3Yz9xTSX2xe6/qMVVg/ZAF0vhm9X9XA4x6YKL4dUMCe+M1EduRCjZcukh&#10;vb7NS13/AJLuUJeMy4MX+4Ybl4uC4XK9TOClncuoMYGm4w3H0xX3FIqR8Re+40Zebj0ixaOHVT6j&#10;6bj8y2PG03Ll1+FfnjjU3wc93xgMyh4vyGpqff4bzLl1B5JYRtW9ALYJv+aOMpQk3WSRM+M45/cL&#10;nTg+4mqT6Lm4VfMo6ccXfFE74BZTLYLLHZCpTKrDKlXy8C1UUaYuyDC7QPxiLGkv7IXLP8TfBXcI&#10;o3zODq+NEhSpiVWj2KwsaTJ13CmZcAZVcvyXNvqUiz6l1LxLlu5br9z4cMGN2Vlx8MflFi3pif1F&#10;P7il53qLPuLmNxcMYVm5rEfNSyPxN81D8b/PvgxPmBxeOD8Ll/h1BJeYNgMrgDuYRBaEw382KqVW&#10;fokXvX2lTrMvY0N7Q8AH6mEhXFO4WNnBhfI5b4oSVKmTJFbzDcHMxxQ/Eu6zFG5VSrlcMPepuZIN&#10;S3c0Rn+53I+HMHUoPGVpl2qhaJuzB2m/Vc2NZ048asbqAIBxMOFWPqGHEOD1LlxrEdS4o4i1Fe40&#10;6iIjqWR9i+xS0W5dNxcRjgqPzGP1O5cX8rm38j44tvPH6nz+Bzfkvi5fF8XLhpS6FwMAOshPjF0L&#10;F7m9lCOl4esVzf3YBofpAO5T5MUiZ6n3PjuBxdY43GZXQKRg+S5bU/XKDNwYUFNnzi2H5JESfCQC&#10;skSNKs0V7ATUyk9vEtl4gwYwfYuPtsebJiK/2hFwdHKU776IoFmXDSy49gqLLz3FIYjcg4JbHSHy&#10;l3qX7FvOIll/u4i8RfOGLF8i9RZi4il3Lixc6jg4crMV7GzMXhePng/MnxxfGueprkWLmW9wXgm5&#10;qXLuGumAuoikuUWxP4OC8tKZpTaxnLr4IZQH/YUfBLhKzP3DLM1EBJ4gmSmS0YS43o4G4jKn3C4/&#10;XGDB3uXKYqmHC25n1O5WZTEe5UsYqM+OBbmdLH/Y2zOJjgmCyem443YeO4B3G0jTAQfgNJLE77wM&#10;uRfrpj0msbMGMLWOoQKWBUsNS8xejg5biy40xFe5bNxSvmaJfXCx1LmGMfOb/Ufz1+NzPGXn44vE&#10;uFv4aw8Ymtw1rQCsOlptUSvVqKahyi1cwebnhghWiA6IazLn3MQpiF4b5Y2rddCF2ToupVTKhosF&#10;dW7IrE+yWdTbE+P7BWECse6UFYGMjK9zL4SzSoSdv6RKo7owyvGKCPfCLZeDE0WmIabeYd81Tg20&#10;5G8yrjcd5J/nADSP1KlSmZlsv4mO5g2y8yrWZCFunxj11eM0UtuEeOOtwqyxp+9MUCUmku5dEcMM&#10;wltzSL3F7uLFl9RSNvcvtzLYsfmLFiy8zG+LxXDiPDPn+TU74plMvjXXGeoOc8Xwxif0C1m2DSqJ&#10;uVxTcUpnrRawna+EDEH6SpR7lqlMzNQZeeBI7hqaEyAGUqfv+Iovx6Qq2AwwJjJ/KWZhhLEEKlFv&#10;NMY4cK5SX3BSCXaS3zhhDHe2BiNwUjuSUVB03kcI1AwBFQR0rLl4sbGL3nkxFF4bgBlOA7YdKmTG&#10;xeh6kwPOimUBHEalKKdblt4he5l1Bd9y29XMVKGU7vMTAmHqG5yPXUdGybRuGDyIcAF4UAsFGx3O&#10;sxZSI9jhPlF7iy8Y/wAl7inUvMXuMWu+Qsbj/s1zczmPzO53w13yfic/M6zzbxcu5ufEuWw+Z1xe&#10;JrCFuFZlOci9MKNhHA4nncCoB9Q+pvmrgZ3D4YkusUT6S7aCDmVLGi4gPvu2MZptY1hZ5kpokMBL&#10;0sS0tuRV7WhKxklQJT/7widAZTLYBi4KZdxWF81YYhJrN9Lcvbwlanw2I4vFP6YqnoOCGkAJnmqO&#10;WHdZcMYHl3ZAQQgKbpuoJEpoyTCSZ4TDxQykSs3xabLisdRaxLKhd4YLgCPTGVoPlDWlaUkHD60D&#10;TGEsrKEl3FqLLqWTBLWL7wW9yyXn7lhi/uL3Fix1iXmXwy8wYpBJ9xfOH45Pxrj4l+cXL/A4qzMw&#10;YlrB4Dplp6JXnlhE1XwuLW/Yw6jn13xuZILLOzjEoPuUQXULO1ov2MH3essfm2lUihGSSostgrKE&#10;hdFxq+tm44FZ7xBVd3GeqzAFNU6hCCCJILsDC1YETckXBZGPYXhRsF9SFBQVCBe0QxsVP6Weftxa&#10;O7QXMaVSgpdKPV5QIBLQlQNnpjI3NLckup0axGNnCcBIfSQQFCwmEcS0LO5bc6yS66ikx1KqF3KI&#10;T7iDGZxsJcPsk4DTx2pVxGhSdMV7l25g3L4WMLL74alxi+Ri3w83xqfJx3H8qvj45f4rWGIZ+Ija&#10;GbYinExSYI3T7ciwW/qdEwYOapnczBTj7JVMwIs2xqDkLbyEJETD8w7Kw/dAdtAjBOKqwrERHtD4&#10;nURWXIwXCBK8M4YhUwKsiPuJBH3hNiLOUAgYz3FYKBD6YA3CLc4aXLGCLaVKzaqRsfqEr9RAgVlH&#10;xQLA3Wtv/ZQnQItXdYRywKmGPJVbhkO0Cql2Jj/rlkbhpgTaLn3KfILxzs8gUKID4gthiYTAoNCk&#10;+FzEUCN28lstZRcxKIQX2W6feQ+YuxIQDdYyVgHeSpcu9zSW1cuK1UuXLjFzupdR1Ftl8tuThlcP&#10;xL/M+edfjfPxLnc3PuIC2gWrMPQW8UrqnDObPshtDPs6ixcTfP7lfMMRWtt4YFwPsUIAKNB0ROmn&#10;AcqPsZR1CwQ0/JDGIoyt09dpSblrjpwtqojukITXoKAxXFM2LLsRBEupVWAN8USvDtkuFPgox0G6&#10;m45006gDhWLBVxYgi2wdxS5oO6awhFZHglU4+40mI11wLLbj0N2OiMOKnVlI+B2JAQMCZMmhOjW4&#10;WZlTqoosa3NZmkySsAD7P6wuyXlHoZy9IzMv2sKCkaR9lqly5/SWxQ/+y71HHFy5eYscM+ZeLqNy&#10;7mNcXLzLuZ/A/HudfnfH1wVsuzRKsB5OWLF9Roi4mAACZ5zxUqJCFzOOj7SksqVywsZcEtodzY6i&#10;p0CGrpwzsU6lZFP6SMPpCvupdQbXCoE0ipcbYYYu2MYWxEYurJbqDIWtKw5jwFpi0YdEgI9RFzBb&#10;NVApG6DKbjAxSGZuMfNmcVeSvqRCBUcoHpjNvMVpGJ7phKnDDYtuIvJihIheIURV8A/SGpRAfEFB&#10;7H9YIPOUQvcMr2D4ZfCdw4sU+IohUM6ixYp1MXwewUyMO1Sv9xWDWqmF20RKaNw6zHJLYrVy/ZfU&#10;u9z44sZcXjUs/C4svrm/PxM8VM64v+Al1Kgl2iLT0ockMW60WrLsPl8jXRxVypTLTMpNzXVRzwSx&#10;eiWoAXSLG25dAqoOoJKwpIs8jwJLqEizfacG2H/RGd3TPqKJTqUL4FSlUPCSoOBDLot2zzOVvwgk&#10;0XQPWHXbXLgQt8PElMCFYC0zqfaWBQqkvpAhTOmFD7490olABwjpIOTGTuRcWpOwxg6EQ0z5DD3D&#10;tRMUx05gpBKVoh940I/UxANwQEcwZlkLKa1B32DDPowRrbAfYZEqF+VYW8IKWTpG6RsFxKiZfMc+&#10;S+MVPmAQmfYfXxkwkrGZ0O4crjBMm8222XDPUZfkvMqW1LJctjiOJdS+PrHGP47/AI79lkHOXDLc&#10;wc2qmfWUEZdvsyTNcYCASiAumJjigLZTipddsqwSCVi7RXMOY4YQzGiVeJnqn57KTFdx9G/02UIq&#10;xLH4grAhArLAd1EqyAO3BC2yO+SzIAPLjK3HuQ+vi0SXbNz6nUp4xMO5WaN8LomC4TWiKpLVbghb&#10;ywTuK2RYNjMEeB2wmL3Tojw4YA1GSE4HRG4OKoe4F+QH4ITtGEYKFf2xVzbnYWaZ0fPDE+Lp2xAz&#10;OzG5IFS0viO0Kq1jQQWOGYxsQeMqIy/Tj7g1x3AXIdMQ7e55HQsOAo2Shl4Wi55XhiLzO5YsWJUs&#10;l5lxZZfHxwfl9cU9SuLlxZ9cdSoIpuBGsru2fkBtgoCgl9XLZbM+RomOAJ2lBDRWdtFQPtUu1mLg&#10;txQdFQafiJI/MxMQqxlBeLJtJQp1Eht/0wszWodtvCsSGoiQFS9zmLGYP9PbH8X6dSuGKl+ks4GY&#10;Tcz7Kdy0V5PslHcK9gOroJgPgaSRIYNxZcN5lJiuKgoinTjIqbmZwmhpkXuFI8RqQsq+2JbMw18r&#10;AFwF/YpdO1g0WXSwu7e3xDGegtXogsLqfSWEhR8StE8CS4f6BSRE5AeoC+c12OOzGj6+ac2uv6LB&#10;/c+5eeFzwf3xUWWM+J3HP4PBn8Kjxct1caZ8pfn5BhATydb9AS+oEBBQdQj11AlPBHBgl3P35QeQ&#10;arZQ7IxImq2XddRnuNdmK86KSInUuDmAVzaPYTSkQ8hbcLfkGrTA+Yuz1oCyb8m6XCLMSyXxVy5N&#10;Gf3Ndb6iWnjXg/tipQGKaQ/UV8fqAf8AzP8A+oQuzb9TB3/UOxP8g/8A6GDbH/Ya1X5Ki0/0ZapT&#10;5FrZLzL9d8C9MJG2xSRvtRjJLazJvMerqgwfIWmkCE2HxN5iLZQLqKA9GEWWCVZggOSxZiEjmVqo&#10;DthQ1OXxCLFLUERKttFMLAeL+I2Zh4uZuHsewNSgF2rAN8E2SupeOX45+ZdGIt8anzzeZf8AHaSr&#10;nxLhmVKthteRYtVg0y5DR/2AUADw4uXOuBlwBbgBu5glwZO61a5wkMI/MUo/WoBELHCQHDmwXeCs&#10;KXMHHSgw8xvsR8ZbLOyWS81dCXbt6ecsqqq7WZlxup+uNTfW4VpPtiYwr6TfP9xmrqRmivaymVr6&#10;mNcSX/K6cJM7/uSVHV84sV+8cer6kiohGWk+hgrZ0e3H6IXZR3UyufKOM25+7m+fuIlmPrM1I/5M&#10;mzgSCS4JWQJ+grBh20VhlK7uQqKiIEuxD1iFu3G3RqWCi+3GtFCCBZAOusKm9sMstCIIIHlaVvog&#10;oN8gl8/5dz1+VL3C6/8AhirU0jod75LDbhQJL4Zcui51+OJ9cMOO/wCG58kvhusQypwxLBksqbsH&#10;p6S3WP8AspADRLl+k+yuKgI4hXCBpLEja5r5lDSAUj3Ht8Zmyx+5EqpASVpBTLnGeBDotqh3D5GK&#10;77Bm0V7l91UGDMO8Sj2VLLLakToyxdUfLLLU/qWXT3SHio+dICPkqiVS0aG8ECjoAS1/GpX4XxUZ&#10;Xi/AMsneBkkfIIEGfCldlA+YSMg4fdktwae4MxtT44iHNMtjmmyB5Bk7GUsFSRRSlYajKbeG07Ye&#10;pdg3gAAKDAHUaoXjthvilrohJiVyEBVoMqztibNOKWWKR57aBSPN3uWcFeyhiB/stMKkdJN1rhtd&#10;gCcXL4u+L4dYly/3LYv5t8N1MyonkyS+M6gkGQTiay3o4b8N0EhgHU3MymZXMcQIhZduhEgSod3M&#10;qwcrS+apAVehk7UGIdA6SUUX5e5XPT5nDj40zWeU0YSi6NYXmURVFtxawbK7B1wfUTN1FLHAdwQN&#10;DXjNy0eE9raX1PZJid63pXCA7oAD8K/Con41L4vhJUqMJjE2OSLIvSg0W6OmUgnplqUeQOnUfiz6&#10;ZIDZj4n1LeAfTxKgDr8lPLjShGJJyKfYu8X5UkDQQVBLVjd4t8EnWR05rwawgAJdkmk8JdYPimDB&#10;gp0Pnn9TDyejH+zR6qaHalqKDLERNzUWXn+Dvi/z6/C+KuUwirqeMhCidJfAbYRBQTXAYsYX7G/i&#10;C6w36Dg7GLl/3M2QblV560Ebu18EleZfsgjSUjOzq+mAaBUnWaa4DcXLIvT+oOK8mWLS0AdsfQD9&#10;dRO8HnUNK1zjm/Ly4MNAWghxX8W4n4X+bKlct97gEZdt/TMIH+0Eehe0OKjlF3yQtAHxKRlpD9oQ&#10;V2EqZza4pVsrlLUhIaNjEXULYXZgthasIfEapVaW1YcjJt+QSIGgPIeLAlNiadYXZlF6sj2SnlS8&#10;8CEFMJ2ezAMUQKwu1t777nfBPuXMVX4X+P1Ovw1yw4vRGjwgaLSubwotMwzKg/2PCiFtavwCFLb3&#10;DOgXSsJEp0lyRw62hBBRg2PkGmipdSFSmw8ldJZgVYxYqEtq7lw/5az0y01u0lkKETAyS0AFIzKq&#10;6mVcrMQqFzEsz/xxe/0dRA9/fAEXxMEAAANBgP47/JJT/HX4MQUjMYzHv6LGKk36QRIKUKfGoUCr&#10;HslzqW3c1owQcCJ8ymW2CvSAIAAwBEO1jugqZZDoQPajVMtfCWdFgweynpmbJyqKNRUb7aoSyDQW&#10;n3i0WlzDdd0UD0YVy2cCuM1H0j14r2RJr1q2uXr5iTX5JLl+fjvnvjMqU6M/UIinVuSLCvm4FI29&#10;spmfYLBgm2fPUBjYwpW6JuYcTHOZSswaHpAKHyrcE5t2JhGACAcOiUpjtRPbekzD6cKlGAe9iuUk&#10;q3TxGFxuZgOqhl/1I8l2dS9MHilqNxGADAYDki3RBvJ+LUEqnHz/AAXLl81+OpfNyiJ+NexfGJ+o&#10;YytDp7JRH/jZXzwOPZfD2BkSHzuMLJ5M0Eq8o71ENYlQJBTQQlqEBwyBM2qhEPlcUlNquZjLaZhF&#10;utIuNEr/AAkJC4/OQXoY3BEMKa9GX+pZph9868mfJXHMmtCaHUvmuO5nqX/NUTTJ8EXY2HQQIwOj&#10;4OLlsFuFDJCnBH39A+QTQc12z439bCDyrs7IkxfqsdTc0U92Bg1AWEuMRsecmRWl8J0xxnSs7lLa&#10;bVwM+eiDfLpBlE0AqiGo8SYitgUHFchtn+f64uXxUr8++LlXKlfhXMXrxD+gnuHMZf8A2IYXRlox&#10;ZddS25cB9gpwJTE2PaioQAtXQQn4KbYuVXvpASlQhHcuGBJgUBoJ6+h7UBsmhqJKUsQvsuL2xQl2&#10;1Wu12xBYhBbL7ItG3piyiVvWCUuRMI/hfJff4XN7l/h9c/cK7gMZeXztVxwsxj17R6wolEpMJUuU&#10;Cvo4y9ZLwgQpGdxQfFVtS3WzWkwxQbNHDUeYGwkPhfS0k6waCAWnq5lQ99ssjTKHBmE60Etg15hq&#10;otY0goKmJlm4Ffhn+Ovxr8Ll8VfOJZLlw5F8VKlSodq6BZEe3UzJNVopGYo/9UplJLlgWLmG67ck&#10;BFG1iAqoC1eo9W4BZDheDXxFTPoGVYXh+vk4sq5wGUhWd47UOd3LYywSV3cYgUzMT3gEZv8AyIdK&#10;+xN/BCio3j4I5nfFfh/zm8fxfcD6+vcUr9ysMBoJcGblVA8YmLMEV6zMQLQo6YtUN93FS4WHuC3X&#10;2GmGo1x1FE3B9hsj/V66YOCxVlsNm8y/iNTJm+gS5MIvah4mau6BRwYl8XH87/LcSa/O5fItypTK&#10;eAfgMuXwkqJCqfSTEpS0nplgP9RmdQ+S4KyYscRVkD0FCp4CidQoIbLycL2tXSOAqqG84PnVKR4q&#10;0hhsKRqKIMXzaS/YVg8qnrSHXarH1m9M551HnuMqbmv4H4pWul6ULag10Uq+jLZcIMJXZGYrbaUI&#10;vm7fMgCFYTCQlJrNI0mYku+GyVtnbNLitqTIjZVZMo9wif3GyWy4uBf8kBOmgLVYObY+SWupXIy+&#10;L/guXxcuEub/AAUm5U1GFZcuEKlSvwWXL/OhudO+V26cBF/QfiFII2OkmSVOoW+U+hD1gPYcUhu5&#10;LxCA513Qw9d9OOutNlSyArMQQY8sJWMRAzwTeInVu5d8dtG7BwfMed/iZ4eGN81EILVQS8hVKaZz&#10;/Rr7geQikgwvydRu2lAWGB6nQjcGO/y1B6YA17aai2k3BpmdzSdCcyBMjDaIPSXAAAAdEexp0Mol&#10;SzN2vs+RDcYyQgZOevGua5uoNP8AJ1+Fy4vk3yrwcZeLCV8h8IDuAZh0xlvIfhf4G76sgYPbX7YQ&#10;Qy7JQXhlISmfVU2hG+x9hRODwHTHBoW3cZm9OmB1/BulxT1L5qbMSLM8bEAwZaM1hPEslXKdXKbg&#10;ihY4SOD9r4hAcgB31iPGOub8jfATWufqPLiGqbOibiptYLBVTEGF7OCXlFy9CWFiiTCjHC7SLh66&#10;wwkk7k3GyIyrr0ZZNHN9zVCb5jf0oIwaJKVW4rKtrtlELYJ/Ri+Rxiv69xKiaub5hSrdQTPWixJf&#10;4LExD1+F/nqXzdS5c6ihKODhSNfXmWYvzKJeUN0HLZzfGobP98U6nrccA36Wai/ruPBbfAwArgDK&#10;r+EggqTIkWV35TKBkWyG2tTMLYFzsF0ICsvWxlqoLTuXjIhumCQuoMqy8dPuZhR+BRFjgGYfub8K&#10;J8GNkereSBypZGtK2j/6W1Or/Kp9fh9c7UHSug7DLZFWlhKHj9R+pXco4faAhEuPb4UmSoFrApFl&#10;VOBkgS4t5mHodR2IYIFiXEBBY7IRzpYE2Iy4ZxDNwvfxHpLoPJhILMSuVcVZCxuB4Vbyso42KWIq&#10;nlOGDLl/xrUvhAXAUE/nYogjpm2COOoRIti1Du2IV25eWfUR8mDRa+EplhduB/1gh/8AOogTNvtw&#10;Gv7MxaejSX1DUqV+FfiglJY4qKk1qBKWGVs9hN7HjBlq3CFmnuyLn3Rh33wGEGCixazkl2K+1Qmx&#10;Kgka0Th4jqH0bAVQikenjDvjengldhZ+49PXXeu45WUHp753+H1+GpufUweLjTJD1OtqBSjRG5c3&#10;MXxTUtGOWDsipGs6xgEbHVQ800hYxMPY9yNo5HbQSFKU1Bo2aSmZ9h4xwG+D4jmqYG1lYQv4pq2x&#10;9qmu0bPIptHh4Ng0ZrZgYtuJOMR4QmVN6/Bri/xWotwSZ8zlm/pwwq7uVqO18sskrUzMXRMFuAdy&#10;wGToCLF5zsWViX0ywBAiCI31P9WxMOjKWS+sLtB6NwL+FfmgEFjsiWSrAvbt7IIShHVSvODMnlQ3&#10;8sPVXR0jWpQTOoYuRpzOttMKqxDWy7LqwYHNjAKCHCNalBLyANVJwc1DfMMPsKQwj0MoWqaE43xh&#10;464+o3zU1DjysroO6T8w0qIN4cpYlsv0m4EdhksB8y2vOFlUXUc4C0D65ThlSUOryIIK2zshDD6K&#10;mHLALV0ENlXc5wwETnol4cjAdwGZsB68Ylc7w6mdd/xICQQsTScHs+oFoaBW4FK7EsYecIMLMc3L&#10;/A53qUErZJEiqtW1ZcuJfSqPRHOj4WuojldyyBYDNy5eFqwBLgncMSh+dhCA9ZWL5x4NE+CBMVUK&#10;rJqIqEoskb6Bkhxcublfk5MCkciR2U5B6gu//wAGINOGGIPRjd9cRrUbeCI2KhtYFz2uq3FeomAp&#10;w80v28MS/wAbm4qBvb6gKkFlmOa2D55qfE+p1j8uoS4ml2Mex3bZiIyZaA9w8ZjdTLCtB0sTOozI&#10;BSPcRjzAcRcxOVoiXunudvW51L+948RNTS8xRUoiHWiKy00SxY9NKfxqVBPCpI8jgXLBKc7KHgoR&#10;qBYk2fY24314S1EKHhLMQlfwsIF0qHdFFq9sys+4VlKEzACv7lwzGg8jcAjxl4ZNdFLqYqXOdy1z&#10;xVOIGIK8kJrmoUGOb/iNufYCRNndXBQT7RinqCscjvHtUABQYAg0zZTxKlE34dzECt7IsU0SjqVM&#10;z6RfjkBTruOgqVYyo1uVdkFcZImeK4fwcwtY/wCRweQrU7GGYVBTEGDm5f8AtJ1BvAA+2A2H7UId&#10;E7mpCDwVIuAOS+xbKYSKvXTEFqO9iJS3oI84IPWtvrA2Vi4DAGA0HN/lX3/VKoo9ngGJ1gMlvCSu&#10;zwZ4EVWiLifirCxIxw/xF0RzssppZia3Phh5LJ39cdxDMN3NFBgCHWwR3fbu9xXcBuXBvcx1mFsX&#10;uVLse3bAJX53+SQKiZd0C0t7NDoqPkfJxhjFXR6oE8Sw8l6T9dGa8NOAhXZxjtgBpiTLwyviVAzD&#10;p/8Axjxcg5s8X28lZ/DcedQaiJ+ad3VbYUahKsuJWmXCAvOVRDAgjkTUBMwaM295gA0IBHZDtn9l&#10;tlsQSiaRsi50hZ2LcHhL4Ngxogb2AfHotaX3cHxMjLlwZcuGYHblAtyBV9naiVLl28A1DQLEhbWB&#10;NsiyBYRIfwnuM5uxUpgSkl0dXBmO4OZQ1iV8zqoLeqlpxVfvqeTRj6nyzw0RspWa6hQQMAaON/hX&#10;8N8qDBqRfUV0H/bqqenpmDhDf3Rsme219/BCC19QCstWL05jK+rs44kKh4y74/yWTCUxbHA2Px0Z&#10;5iCfDQ1zr8kJLUAfMVQ2J2410/8AjgSCJxUUhonc/QQGPhQTo/pFhiEomkbJUG+F4obcf3pimjva&#10;Jfc0VcYqjHAM6GYiv6PCPhui7jd8pc1hlXKlSuBwthdHT33s6+yWZU7/AAICJY4RlY1phMG1hYnZ&#10;HEuXxm/jr8KjkiC64fGb1JRHcolNVBbqD/yHvc6lXVah0gH1MjXsflP1HS/6ElcnyYgkcuhCqr+C&#10;pX8YXy6g1H0Zz8MT0jK5IecasMESlI3Ctv8ATK4SCu0AIxBnVYJrnO5eckMSzt9QlPUfHVFkUGk+&#10;T+BWAMGO/wBDdW1TCGhRLZYdQruFQD3A+tMaSdtCJE2JM0JYYoFw3mUdEr2y4cM2lWTuC6FExQtn&#10;QvH1w31FSiJuFK2JYAAwDAfiktNy/wACvKWxaCD+q4xRiiVUvkuTAMXEmx2nC5fA8VykIRdRcVmc&#10;jM1LxuU1hzMuYrtlqolAVi4POqLHcBu2Eriz8NTOl9MsI9h/LX53watZHZDJUvii23P+yVmXKI8I&#10;bOuGT9PDA5roKJUoL5AVl1SB2NgMQW4QIlIEREdjKCOdMD5lLK6IZKYWzTYYjorFdavBPifXLAHA&#10;uPZ1t3oUfcFtlJ8ymHzCUAtKr1lMzcpe/SjWGKW83WkOqFq3iCIJWDt5UbP7BcGOJeWMa1KOoNjk&#10;19yjha6PlZX/ABD/ADK/C4pDMryWkBBh4td0lofspnAaAsIgKeKwUqzXnNc0FssjVhipUr2HA+/i&#10;MYFI9y65Nl6iDqUjlmTMsPqd3MVlikTvAJRknRiATLL6R+FVZ2YQVA+IlQX8r/Hf5d1xUrglvCsb&#10;EQsSbP8ApUGhZLlMXiBmmP7gzqJJtE30YXYgiYaaLKwIVqmtqIsHAMmNEtfco6lQGCI4a7yhM1/s&#10;9lpx9cfXDGL6h+oLvI/BKf1y82lu6h9TMZuoFYiSPYIOThAUBHplcPwJjz6PIosHiiDLJfBCXGTX&#10;sO1/1HicsfEu9x8OoUcY6LuelY0LTZgwwdu6j+FTTFJ0ShAtkyaT9VmaK+5LtP5RwhXyPuFlZESC&#10;kHmoTkdJMpXxs1uVSiV7Lx8wcNQ2iGkag9LPAMDNv3Kui03zm7csUlWQl8Mslks4Wl5fuVlJcv8A&#10;E4qVGIO5f1rPPtcXyb/9VKhsTtohLkPyQl+S+8MPjXOuRAGAKPqEKCntVH6I+MJdPVsMCdS80yyE&#10;zKW3ZiGneY+O/Nh9yVDm5lzLAj+2lbelyytDRqIdSpeCLhZmZJWLgELEIQ6TAU/7pMyjP31TCSga&#10;fW7Vkbi1k2C5mNwVLlwUcVr7g00QHrCsohPfx5HF8BjrgW5stj7lFzStGOY99q5jVlTVvyyyXFGy&#10;8puHrAhFdLskYL+4AlR/JbDG482LLAyMEuLh2O8QiISILkD2NkFMMq4qnynmO/rLigsUHpiDN3KX&#10;dz/iBXUPeLrPkACk5vcAHQUHkuouXly/4LYKD+Vy+W+FS7wxvFrk7HulMmUzc+yZsHL2EA1QDo1A&#10;uIGzZS+h9lUp7dxV1M76ZKQbtUwolsxKJVxwSwOs49bksgn1wRjdUZWMUf2w4KquiuFyy+M1uFkF&#10;m9zCyg3EJi4uhwysEO54Ktd9peK/6njMoF9MXJiv7l+JUqVwmI8bcOuX4N5dEZ1lquR3p7QpLGx7&#10;PxSZruP0wkMZDAzVDwKDih76Ir6AcOEtTzWNyICWsjKwmhnq1DR6+8h537WpclKciyYj54CEfkUi&#10;Ir4i0gx+tLOsL+sy5hGN1ErQKugyzJMsTg+HTgIQAoNEt7lynqWrMP8A7Uk2ofpEtwu0f0Z/myGX&#10;qzJ7zdS5cuGuRudN/kyrCn/qdh3n7dvCLq/q5fjUYiRbU/mNSxTrX3cBiz3COLc7EMpRDK236eLm&#10;IVcA6Y9Oz/yMioqnsNsSI0k+eO+FeNa/BGJS/mQoVZyYPsuUXKlMp2TMFme5Z5MLqYhvikMMBjOu&#10;i4rO1GXQr+L5qOudvwzEotU24SAa1qM/JAhGkDda/NXCQKyxYBiBg3vMVGZSyC7zFhmZ9nzpNVME&#10;bWiH3UgXGpcQdwF2R23vhSZo/subD6BYiP3sV7BZpcA9cEwjB8iY9n2gliFdXahtAHqkNK47ttzP&#10;eZXwSm6j6Iixj9T/AD0dStKbxB4RTrJQoEE0mRlcnDs2DrUGy/fyYJjFb4YVURaT5N4I6FkYIlQG&#10;VwEDfVGiTRJgADgIuaLoblsCNIQPhykM8PnhCVmCjoVCzpwWtOMIwjdTVAwTFw0bXMGB5jm+QJXj&#10;Cw3Be5edS76mL7mIVKhZHq/GX2XgPhBIGAKIfi652lSwW69dQmJWnPI+HnqJlilhUnix0uRHZNTQ&#10;5qVK/LXk42Znq29rCCBEGGunRuYGwr6CfNqok6F9IUkxMNFpcR6Ff0yWimbLIbl3thN8HkzcjwyE&#10;Pxlds6BeyzFLNtmYhn5SGiyHRowWxC/vKzD1Mbrk3uZ9mZaW8gPJSKexDuBl+wWiWR1vUcHLCDK/&#10;Iv0okYTtzmfUbSm4Kd0teyqwREe9dpG2F+kLHxp5dXHqynX3Vyohzp1FefusRE5uLsQ3aA/bs3lt&#10;H2VZc7n1N6g4BTASTVbjfsz7BZcxK9SnsTxWSnqfIipsl+QZiFeyiGw1N0zvfxuXHXFXGRl2qWWg&#10;n6GDQN7UQENHaTWDlIfwrihKihtVrOZYusB8xpwBaqCuOXXExUDnFo4VoC3ELbabYgUdOAqyMBmp&#10;vcAM1HBbPBCTVfJITljyVp/X5HVj9CMqR5yoeVlkoZRM+8ZNzPkfriiVUfMU8qDvhcS4MPxrg3tP&#10;T1IXT3n6YheJTEd0blCI2Cxg1FJSy52FEp2q64GCjB4alXK7dRfMyq0jZLZbMeTHkMOFV+onuTT5&#10;I+4J/Y1N89IL+e33tSqZUphfBTKCfual+st9lv3PkSnks8lfKMdaBApGaX7hoMk/L8lRTgIxesta&#10;wwj6BnB113dYQCADAGA/NJmX+VzbQduOHbfFD6jLWsZdt3RAcJyu0Qj18MGDuOemgdiFcriFWUAx&#10;nuWBLO5iISi4kp6jzRUserUyS3eZStRR6lkx7KN3KiM1LZ+pjyFPxC4uaQRaU9ENO/rJKrfGkubV&#10;+JY2z6Ie9UHzaGvsKfuDmCHcq7oQwJTKWWoD4yIqj6NQJ4asya6/LogWtme5WNypbLl4gDGax9xD&#10;2gzmoZBTFPY8MJUsWwR2y4nyZzKm5TC+D6mPJUoJUqUkz3wKcAp7dS2C/wBLi+vw7iKJEcJqe6Cb&#10;9p524d96t/A/nn+DFUsG3HjfC0zEq+4y+lRH/CpDMco0HIQSCb1YwiRqIpZV22GNUFKDAd2HzWaF&#10;i5Csi/Gn20d79vnVV8mmWEfBSmH2yUqXS+fMkse0pnPtElfSAPltx+5klty/iY7OK8gfPBbKfjgC&#10;skEYSi74rEp5weJQN+1Gy6zqGVmBRxuHT8cF1n+SWLd4REqAiKrxHMJPDqsNBR0CMov2MZWIPrJq&#10;knsLcLT8USRNH6sHBAcwo5OkWoNkblstDX9wpXDZK5w2HDmZls0W2xl+24ZB0VO8TBA8ZYxKTctl&#10;y+pZ3wVcqZmeTSdMwUq0vwmViD3vvAxG3UxWiwZdoCBO6w0ECH8Hf4ryjlTQRwTuM2I/WCWzrXBV&#10;2YYuqhlom6YEmgzCXNDpi4lymUPcLVaLSl1WElcpk0uIgKqJTOo/MomSMaeomafopDObmWkQP7hJ&#10;VQABQBRPhLNC/BB/pQkL6bh2lI9RIC1/aAdJFOsy8qLe4aFpEEHREJ9wLy8wYHcwB1mG+NOCGZXL&#10;g1UhR+r/AMjYwhwaC5+IpGigbESaW6CAgdBUYuCiJFyUil5iJ+j9DwYEBJaQBBVZ7uYsODuqmhAe&#10;MU7OMMDjMzKe42T7mJRwqU+wuWkPqrid2n5CFHyvcaZmLiJ4+EVEJGRSFqW/g2I2eiF3+/WCWK/Z&#10;EKCpXYfOcM87gwEyzI1GLVjoluO8k/aAeyrphYazx3uzaYuzTAmiGPVLZXGdqoLSX0F3REoBeNjG&#10;JEjzkbxoTfFLzEQSyeaQZD/S8R2wv2jV/cJReNACIYN/wQL/ALNwCZbWeS00y07lucxC9XWI5YMw&#10;dMZhWGUsC7iHd2JvD0qtwjG6l8r4o3MiCEfCVBVqFAs2QdOpYSo3KhDVIqlu2AQ8xNBL0VPZgfWw&#10;SjtNSriH0xUjDLTMdhYAhKc0pb9QXaHXBcV87UU3EV2539NTcTjyitsgbVdEvpJfAHUBK+YXcti2&#10;cpdEuKeS5iNcF6O5YJMKEEtYfuGvX5MRN7Buwg0q0WSlOgyR2Iaa0gJNWZ/K5tSPkfhtyaCH7rKj&#10;s5f9fzgXRiIow6zMDMt9zPBY6l4ySyYgoiqRsZZnSFvkQ4bY9yElpWZAUwVaH9yjNNCsYLAnD1LJ&#10;cs7l/wBTeo6lCgtnB+JTyVhbuCL8SNkS5cDPZhphG0PBOoZyvPaw2ONoZUAm0VcsbQDg1Ac2whMS&#10;peolc9RA1ByKnNVd2wjWTNqJUbhDX4XCeFAMVA5UVsKwlIltc+SD2iDDdiU4wivsags0BJBNWBGP&#10;d9jy4CaEQEKBKQIrCTfCncx3KHyVFP4XBbyEz5Yrn3KGEpR9sRQ+CN3G5uFTDKPZVy3UMEt2st09&#10;YlncEZjqUdSjpzPhP6QgqlliJ+LEvDpikMNyT7Ot6QIPqxaisDB8nU2un8CK5JQYsARtr05BeURT&#10;AAn0ymZuZmSfrj/J++AwGoW0tKu1tjfcay6sJcKly7n3wKQ7QqUCYitepY9RDyYuAWdoiiKuj45w&#10;pl/ciLtFVgueGm4PxLmOuL17VgQj0tZcXOSCVMJUackvY0IYYI0J9g0iRUAThsQLlPBxUOmaUl6q&#10;FnRWJeY9UKkIZezSJGFcHzB+NVsZhtbgKWVL8OnVTErGZVtWL2yqrGop3mZivGOCF6VEGbBflMY6&#10;5J4Cq9TC0miCtVcuI7JQykBAPFW6HUCg+IlZRQmSEWYdyhgR18ogPFn4W/ijTPdjA6MK7gntU1Rf&#10;dG9uXGuWlrDPKgK9TeL6aAYlDoJPuXfDTL+JiYnc+pk0y2ty2X8S/iNfMx7KHuW0MR7Yz7GWy+Ll&#10;y4LjQZjZtlTLS5caZWvtJnvL5GFHI2OR+OByoKT4h37C9hGuaquWeQr5lD3ArRDK6Kw3wxWkOLON&#10;QWG4ZLvZwyAyuJe4Dcqbc65+QonOncfXUtIAVnAwkt896MsbU3LOcPcA9xdlRXZLeSmViUgqkAI3&#10;e2ancgh/Qjje28Zl+kusQgDc2LLos1nxwV1oI8WWy3yfSWeSyUVKUHiz4/or8H8GO5fazEVsLDDT&#10;1QddzrjN6dHlu0G6OF6YP1QrKD8sB5HTPVEJUUYXvMjUeMTDLSmZj9S/iFVklj7EPZRWI5Qofwl/&#10;kQVoSozzbkQOM+TSMxMwLWwkjNrq5g1+z5I99Yyt8lksheWR88gzHa3VCxV96Q3BVFLwhAXAwxji&#10;6yQBNAAmn5CkWBl6HazKEKuy4jxnyX6cpxTM+y0vcxzUo7giAtaQY8mYm4hI2XzD+nwDBZ18EjMs&#10;GJ3BfIktaU+SQGpkEmBMAPri8t2K5l3mZJuVMRcXKE8iv2TXfLw87m3A1BaCUags37QuCO/owGkA&#10;Ktk6u5X5BcocgsLjXZKmJiUdTPsz1LQVl8BO5Z7EPZZtdD8Atq6hXfGJ4aA27ZTKHct3LwkwEBNS&#10;AEJ3sTNENtSilNcbKNsd4lKWpmqn2T9RjramO+BWFIwZT25gLglhlIbijroLY2PSgnA2aGU7gFfk&#10;RjSJOgIQLQzSVAdSvlM+S/ifqYOQeeuQD/Et1jJNCZ3f/wAMEI9IxVRcKLE2MMG0rgnCa5WfH5BZ&#10;P+ayp/6IkRaf3tRHSuACrASSLQuFIhKNWcF/E73Rr8qlcbcu4FoMNWxr+ioJd/B+SXTaN6dD+2Sh&#10;Ihw7RHcYUR3IVzLl51MeS9PYnRlEqUzJGzqX9SyYqmMrQdap3X49QuTAoUYhU7xBKXYa9h4jWaAJ&#10;tlb3IYIaTQyupbSQhov/AFSfI+VUo3zpDEMpawEpO5bUx2TMzQJuGoF5TXKIXaDIBA6xMnVcIWlu&#10;Vy/bxY3QGNw/J1CLMIgA+KSjB+YXuX6lst8ij1CtJEOElpbcpjcYjqs1O/8Agj0ZdT/+rgGLQlGY&#10;YX0wVElJiNP14JQjY6ZfI8OwZylBKsdPUR+he1lpPlAQHcfqPxq+/hXFUqM1QaSmBVCYWOlHPVkr&#10;ogqppEoy+niN3GII7R/koC9I/wBlpf1KOyWdxhwEKuIOq4UncyYlvZcX4mKyTEQ3/kJilFP5CUSj&#10;2VMkzKe5fvMDWo/O8gumI13tmHbKDIypnqZgkqk2hwITi5MVCbyJNZlWKAkhGcEYi5XFfgywygS8&#10;jGpRP3xctrMuH1KJgZjZxnYymZIc3glr8OS4uijEep/2IorGCYlECUmCC/qPzJouUOUtxs/3ggkj&#10;pQl/D0xCBjctLblNamN2Mwh8/wDF78OZT7qGj64frXjuC08MPkhOepO+My+JXnQSk7lpLl/Ew9Sq&#10;biB3KleSmZ9lpmK1km8VGKNAPydXKz+W9ZipfN+RVy2XLufqKXiYZQ9ysYmaxISndF/QmTGUyYKJ&#10;ogjDNhYblHJTIOAvUugpCh9YPyqMp6cUUfJxZwB7K4BhYYAlMWgSe5eO5fH+SmZHEsq9IxCihKZ2&#10;sJmYL7AV1BPJjgWxA8IQeKAH46ABftJR0z4ssTJplv3LJ9hXj5aj+Ns35ALibw+pcQvT3BVp0kuX&#10;1NNCkE1Rw5KmcbqBfUtn65smJXkqUykzM9xaMkBdS4vb4xuPzy55aB/bAFqeeYlfHH7m5I75Q3A7&#10;6WIlDfkKW5ceNKgtaedLav8AbYba/wCkf7dhLrCI/JUG5ieRKHfAXNIxsyU2+2YdkKmU3XzPUJg3&#10;RIjF3eAnX4D+iYH5pDE7ZWP6jrXBXdzEo6ZXySm93F6cT8xw2EYW9xxxiYlR8rRK45sIIN5M0/f/&#10;ALBbVVCWRBlvccteEThESaHbMQhvhIcsH7FwNdoWEM8V8yvGZ0MKC7g34PwWZdHJDdQtALOM8PPJ&#10;vdz/AMUzPtyODIDSpaZahqTSMMzQP+cmIYqBMIBLdks8lnkxMeyvGWktikglL9gEaaPxqEgKN1RT&#10;2xdRUy2Sy9Mvic2Sxnc83kzCtFQjEPIeDCxYBIMKdRP+iUl/nytkDtDYKQhSiIQPOhKgURKLVJne&#10;YxhsEAIomG7pV/Udi7zO8vBBRRsZYa/g/suWMPCWstqHzLlEAxVKin2WD0S1AJd5l9VLPJZLiidT&#10;yUQAwVSjBjen/wBl0D4JcG5iMgyAEzz5CswFZtSYb/KuVADZ10CWyqZ9kUIXTE1t5B1GzUvc4uo/&#10;nOZl8taZVa4ZU34uEC5v/mzSSiG+6wJS4pDq8pNy2M975BP7TCp9TJpqARXZLl/Ex3GuK4bDctS8&#10;5jVnt/8AZR+BDXloo2l9VjcuWQB00sMO7X9suoxBqw8l6eI1vshlpywhTuzmWDUs8YA3CXujmGWE&#10;QM1Y+LyBCyPkq5qCFAJ3BUHSTbwfmf7suWHois/UwrL0HUsKsT4cQfufao4KJoeQCug1CWLGEmEZ&#10;zn3AzPslfEx5GtEIyFWbsxBQD+ooVL/+TL5PCFjLzqKVBFOX1DLpAaGBKGU9SkzLTuLF1Eg3F0TQ&#10;jp0ujEZRA8iPfYMu8HO+L41j3hm/IAdMAqw9f+8L5vXfFS3cLUbjZ8x2vPJrzlSh7lPZSTMtl9xX&#10;yD6SzVTHeJR7PhESCgb1ErPa/wC/kKxqL5bHVKfZnMH2ChTH+VFi81Fm9Wh2MyHJMsiMOUU8Vg0p&#10;UQ9cswZJfVQCmIY3TcrxSrYRAaiMFmJhuUvuxn3N8RG1/wAN/hUUIxVcKSHQXZepn6SKWo9aH0n+&#10;wlgw3ZLwqBf0qFXB8fWGC24PBH+lkETCfYSWOyV/TNm6wqa7WJ4y5+jiIfNU3C4qdT5Eshljx+5m&#10;sQWqixKrEwkyOLa+ssephlEqMl7j9fnVSvwv8B3K4FB7X/IAjov9Yw3mgdZYgmqIhm2CATM/qDkk&#10;1sy5ifUqZ4tl/EsepiUtSnVQDIy9rZr2Gb+38K4NXCJ8gTvle8VLtoX5en1BzDcxUQVs7JXqf9lW&#10;wg26IWHCjF5EoKDRNIqS9ZluI3onlysx1ZhN/cAxmdWoPEp/BULvZoPsJdy5avsILa26ILSk+cfl&#10;VSnqAHlvbLMzNjoIqYqIyHU6eJJOyhg+Jhcr6QWWy/SZfhUCVKY8X7KeTDCH7SeOtMOXh4vjryLD&#10;4Yb7p/68WPwf9nycn+EoHq/5EoHSn+xvqUH0nNVXYSyYgD3MixlqsZVKZaRfiU8lku0pW5kTL/4f&#10;nEThXzIEqU7IsGwxWvVMAQOtwGJvLB698CiVCtO+hctSLaMOx3BxDWVbUK9gFntTAazHvrFCXEK2&#10;ZCCmHn4XCXLixJrIJeXhTMwCJlxvhI4QoH4vZixblUl8LkiIotXKsGN9xhdCk+8cje7tbZZzAS+k&#10;I4wZTLl8WRSFPFS2XxjdT9SiEl7CG80JIp/Bjw8a8mn6gp5+f7ZcGknyZp+iG2ejA8Yv94WMXZzk&#10;w9kd6lzEo94qZmfZb9x6IYdhC75E1B40xIIp2c6lz4iPkqt+pbB+YJ0zfjDFKMNDhZQGXOaSlD+k&#10;Jca1KnJVKyaIUwUJwO2QZBaYlEIVgRHA/minhkuowy8AtdgRT2UtlMhm6AEFIZYy1r21fbnhfKDm&#10;3HF/neIYWRQQ0O9xZZNwG8QUwpmy+Pwb6jcOtmCK8rjTFE6GGbxUwKWsLg8w+XBAslu5fA91LHqM&#10;olEOBE4uX5LqCDvKaBUwiNAf1f4vD+G+DEYsId7d54hqE7rgOGa4tceyXP1P1zXxK4UkePmoitQB&#10;j1NErmp25S/2a/BP6FQH0z5YFwJKdRhciMpC6hICnqQ8KJ62CFD+SBv/AL5DZeRKCKq5R3tc2lyr&#10;jFuFQ1rgKshFFtCM6xxYxie35HPzjf0IymWABBmk/XBAfZsdH6E0CgSo6B6Rlj2MjwQxRWvyTHAZ&#10;inTUSp6kJVoLZ6ZgyiPbrJv2gIjThr2UVuU/qC6lNc4lkE4ryNzO+P1H5hIOnETuEkO9tp+Mtc1N&#10;ZXJyfNx0yovAy4OsygDKgjeVy6/g4/qX8SyCTHGZmWIrpJ+p6qIS9KBr8a/VgqJerKeLqUlkz0zP&#10;9S2WJf4mWyY8mGAexSnJEPSigTUr1EB+iH1qWq+Awln3ZHsCM2agwcX+ZvOgREHbUCgVorEuXyZJ&#10;pgdDYSiLYnolHCEZS1hqG2srEi5bDSRCbJKoPFHcR6iVPbM3bX+y3kui3e4bYmAq1DHUCUyxi5af&#10;IlPJfiUu5R0yvHhklpLZ8iWXmAU1kQFnN4S/4NYzNwiGsh4TYtIIA52GYYWfsMqVLROxLh9JXsnr&#10;GUt0yqYSX9lie4yx7BeRb6jrH0Q1+LViNnuWjLmHZMdsAO5XksSnuU3C/wAApLFeLcCiEp3MU61l&#10;/uXUsgpbAhnGxCEKmvmRfxFEaSit+NxWXP1OtQBacSp6mlgZZJ0YjK8ZnphZVwQs7l6i2LHyGIqd&#10;Kr7MSyWcHre7jeDYT5XbP3L6Va5gsXC1KJTplJKZmMviyWXxVMvincqIO46Ma2lslMhKX+DXkyxj&#10;NFhx9cGpea3QzUJg7SAVEFzZKZDZ8SohdiG5qu/UD2/0SvX95Mkp8gzo8Cbf1tMskAdlyHXuC6YF&#10;3PmluyfBBOm6QMfgRD4kQd3LfEv4lnksmOK4Fls/SWPUU8htHWYb4am6TKSOAFq0TqSsfuE5oqxm&#10;Y/cXdCH2tQQCiYH8FkBxuKfCLguWktJb5BB1LlE27memWGiXWvE+iN0WKdMw8MRRd0Sre3CwoZg3&#10;1K4jsPYgATsudsKuUkphKqY8lm2IXKIkqUkRmSW6mJbVkiIUoR0bAPqMPy15NwnzLyoc96Ziqajb&#10;USzgj1GT4Tbr6MBsH9xfkURZuMVXFQxtL0KZeK+ovNckDZY3BY0iU1hhePwIjX2wGWku+pSMMrs1&#10;LNRTpI+XirpGzcy2TD1AalKvB1MIu1ZM9MrTZVYDdRg2rICgcYmAojDDR/AzUIBVyTo+ubl/EuWS&#10;05slFSpVT9zMtYS/ThFJusR+jeGJpmBuFoypVUQYXqn7lC7gPZVMSuLmfJiMslJXGTvio2w5HcR/&#10;tUMqtX8R505NwfmrwEd88UyliVaSP/gki20n4Gf7BKK7/uEmsP04jf0SlACJ5Ix5/wBKmK+TcZoV&#10;4YqivUMfRyTAI7HJE7b/ALmb3WxmUblVHbA/Ann6S/awJn2XF9b8rDcvdmQi8Hp2Cr9UCVmz9k+E&#10;/ZNz4JLL58YUhKhJ5sRCB6kBcUwxyqF8LgkEoE1EWMPng18SviyQI0D+BjwUQH2YL7W4RD1xTKZT&#10;LZbLdy5Z1P3K+ZqFwWX8EU2ks52sPeR06itKYp/Vww1YFQpxwYVKSZhdz9RryUSiMVKZUVrUppaU&#10;/ctdufTGD1K7/HXknzs8JDfEnB9I3ijUV3AqT9gwDfeiIKkvyg3Bfi0VuHy8mWRfFWFKT0FJYR3p&#10;UrqP0Ki9TupUSiaRsiRJZAIUjkYLd3KcMoKZRK/Gr+4Plj91Lld0FhYMPRCmWjBUEDoUS4svjufU&#10;qJUM0AeJcBkNu4AA0CiGoOJAVgX12swpdwV90wRD0SGbhKUmSDNJcPzE1osV9yDbFJidQWW1LSzP&#10;1L4xK4W4tgLTREL3OpiCIvg38sbw6vnpD+oBO5WZTLfYre4rLeyYlyuVOKGyusWCVMS/IfcySthk&#10;w4LCoJYWn1+WnNQV9jy2XzWEMO56j/8AQMAFseVh3shf8pj/ALaIloRKp/qyKurn2ga/qSCq1Y9k&#10;E4ZnnPU3Bkz1miBo97qKegcFphLOaFhicBmVO4qv4oWsIfbGuiuyAHxYVzqUuo5CAdrRLELXRdjV&#10;H3CaT9SRvMn9QfZfojqC+0M3/wBiMGl4EmHa8BBS0D4blhbftM6TELEbNQDuKA2HImpe6Qu4GJX5&#10;upbtcAhRvBGvJiAMpLSmUwE4Veow4/cze42ajXe0EfzJcMZ0uVGBX0XxtLb0JBHqWSyUeyvOG5ny&#10;L8cPaKIk4WCmXPgL5VEruCNSkyktJc8nuz6iW0l3e8r8HipXis1K7NJn0FEaH7JBnP8AcT//AB0S&#10;Lqn0iHd+iblH5DL6nCCfaQxH2qQPueLDWJS0BoSo+HmIsQ96zKMLu5pYOQ6la/8ADJNix3dBBt62&#10;YGkFYmRiyx39P4zaLA4leCJQqo2uopk0JiIxXhDKgl5DK0vWR9v6kn/eAmHrCTthRVh8CB7P0WYw&#10;n1eM5Q9RLEyeMlwdCytJXyGbdnBhlACoCTXx0Wm5q+1vhiGVUQqbU4rmpUqVFvyfsxNM1+1uWuaM&#10;/cuXLJRKrjLLl9sa8jValR4Mo64Kjh65lxLSUwiLp8Ed8AWsNnpKv0n/AEBqM0D9xR2SoCHwwhIC&#10;MuDTgtJZccfWuFcHl53xrZGViUyliGFvL3UZVpv24ozsBE0n8WpejeeyVxujuUqVlJ94qKJnuYr7&#10;oGAbj2AbbPWw1f1yQifEOQ1QfpQiTnuEG7ICI7G+Pn7lOCTyxLGOBt7smX6+8wRkrHSS3rj43wQl&#10;LDMYCw4iLuKF6F01AmbV8MYSVE7S2CNEB0FSzKXUy0jLumXeos2S3kpNSvSA19qWE194LRWxBAwK&#10;wiDmEWgwYFcW5kuSmjr8q4ZuadR5iK6ybjaX7MHUx+5RMXLOSIyuLlz6S8y1Lq+wCMTrCNqF9MoQ&#10;dtwjE8jg2t9lFvumnBSXe4nQweq6FWLqblFuXDGzAFGA1KxGdO6vLGt1kFMOu1H0xsCcojhSQy3G&#10;qReBjd4f5BO1W/X8t/gx6fr4ZTZ264IDH2RJhPtgzEqZ4a74tT/PFZfrMb9RlUpOMITfxugJLJRu&#10;ZS8t/dAE3c6y9UTu2gKr0sQeQb3C0Q0eTSv8aPkAwKywNjs78j/Y2UplZaFPTcOKz1RloE/udn8I&#10;ouuR6CF0sgX/ANkMTcbqFwLUNZGnfQEwp3wM4t0qu0fkgwvPTXBQ50nF9iZ/dSmIU6l/GEnW/eXi&#10;5cWNxTk8O0C3+oYrvDNOuBqH1HjEqVKYyuWNVGgV6gOHdU3TSWK4YxjWRf8AFtTrJPslkslQLVXk&#10;YAeq6TcVCgHbgloJNVun2hEzcVcQioAY5KhqoAIECl+xr8G03FAUuPqoqzqPhlEcAInZK/iOl1mN&#10;rm0MsCQqJcLMk+mpUYrxzWE8Iz/VBk7h4unELfzkYJBu1pErcFNQLhhEv4ipYlWKEO2jbJfMpJm1&#10;eIh+E8VxUNAzxVcAfPTtzuKsstQn0XKSjenGvv5h/wDnOHd+mPe+fb9MvVXAn+9Y/wAf1BmPp0tk&#10;QdkFaTkV1cpLE36khIJoKcPmrCAAjCEfSEKA4ui/xuPgrp9JfvX/ACaBoKjfF11LNTHdxpgSvJTW&#10;IoioidS3VS85JcsiP2lEYiakqDNSwZYXykP/ANZTCrm0IY/Yf3P1LOyAsI+uZEzJvZvRKixtblkq&#10;KwOb1tki0PQGiLOTNH8O4WUApIn1J8kOkv7jNR4r8D8AYBCke49XjcappwmEdypT1L9MH1xrqEUZ&#10;TQTJ0I7N2fIu3xFkFINx4oaTpLIAFGiBLWKJ8xEaTHcEjsAKPEwhELBEwmQ6bWtleeeRBGLxB7Yi&#10;WlpaMvipRCzTDNAHyXLRYe0DNAv1oRb4wUBr5oqZe1BujixL4OGCRk9pNfj3GO1QVXoijNvR8Qy/&#10;bgiRJTxdS+QZeIJBxuN9Mpq59kr4iHlQQH2y4HZEUr2V6whgjw+yo+7n4R6TrCKwQ2TEEuUXhIuL&#10;fQuZgK6wp/09WDlZ6KXAhh0B0RQO6w7JZeyMkXBAWBSyIVrn64ffbPkjiZWEKjyJ+d83xXbDwBLA&#10;smJV53MymCz7JjyYYsbDdquUFfWDGc/BYOSkcfZrA438jZ+zOnP0JN57+JFPP24Z239h/ZVebWor&#10;X/41Gb4JXslRaiZaWeDgbqClpfg48Vcby0sSkZknhZVgsybrFIUQLt/MlJSx+o1yblAYAxMPGSWy&#10;4MKrUo+pQRDp4ri0lstBF2XPE7ojJKBK8N4C/wADwxGX/UjFuLp+pX7l4ljGtkHCZik/ymAlchCA&#10;5obqYH61IX0z7SKJZKPeFpTHUZD3Yualqrpijf4piImILLS8Q9eQr1Ht7cBtl+ph7mGVLdMydy8K&#10;9SmxMRhBwQ2rtAQCjfaRVIugolASx/2XrxsMp0dFoiHkE1s+pvyesBrqxpTBqV2AM1/7qsLj7okb&#10;gv0sb/yxm9++zU/samKW/WD/AJEjLhqEUPatE8M2tRfsyeKdT97c137wZ3z9if8Au0DRQQrnnwyf&#10;/qUO1vosO8v0Tcvvg7k+1Htc7pCUZWFPzseIjMFapB1nj8EUmJRPiy3sCa6gnn+zEjd9uNVMVHip&#10;UrhFGHRHGXR+kQNcACJDk8MQDpzPRR/hj2m8qf1KlyVoFSiQQImXli0IrxK2aHA19aBagN/rS1iD&#10;WgiNoRNZUjw6aGWXKuVKTMt19j8wSFKRMIxqCgCP4pcSuEQh7YvNJx2g+pZWpZCnuAOmU+zJ3LeS&#10;zxfdS5ZXjKy3h+MEgm5R814GggUC7HGz6q6thBZS150zFtR8yv1MvolC+bQBA5v5BjMb3bMEgZhM&#10;EKIfSexvMGCmtsQu+pY0bm0H6UlO0XymZsXZi4CW6lPsLIImWyA84XGEwxrBLttNIoEPR1hGYFAF&#10;Bxf53BDNbREM+Rj8GOQPb4/cthKXuZgRqVKSj2WlrqZGor1DLHHVeZWqOO+QQhh4eElMTP8AtNQ3&#10;GH76bMMFZjipUIHY+hgSokDOZZfsA+biUrVX5jjh+EART6mJRKdMp6lPTEdiYEXGwasxEZtYT8kG&#10;XEt1OVHFIOLQg/ufSCbZZNpZ3K+y5PIiJBSW8uB0kweMoIMQc+iC+iYiRMG1c1JtfuN4YC9Zgfcx&#10;Sjni0EqMrGhJetFQEMxFsUFUwOx+iWmAPmU5Rh9jDF1SbHZA9J55AvTLGYieQGWJbUt5LvqWQqGl&#10;6gLgv2kyWnmAlc3+aJDGJqWKnau6Ld2vzFT9c0dTUXDTli2BEpHCMtK6ly32XIVckQ9StSxYW3KO&#10;osFXB3F2hcQA4WeWdnLl2/cJ1y8MHYCk6rStXOB9NlTOUz9y/iX8QTsjUaDk9ihlwETTtBlltcsq&#10;ZlpLYs+yMaifM3LZmq9juDPZWhmatmF7yxBViWJ3+NdRhYOyFv8AZAwri4O3Q/VIRah8hhdifaD/&#10;ANgyU9IfK5b1MUFqW+T9Eq+oDRKavGGbhieMx7HUD5V/ogOsASm8lCLNQc+uJYxAltgl3gqkg0sb&#10;GP3XXwcKxcELCNwZuXFHsx7GFymUzJ1LAzCquWvnwhSYmf4bly5UiS7o7PEVr+gmfZkmdVD5JZ8w&#10;IFataIN9BX2xQ/EMuNz7BTXC11HPU/UxCpiJeolI5xJU23/UQm9SJAh+DqVEk7DcApk/q6vW0Zn3&#10;LbhAapJmMCEduqWBtgs24jaVs7HUVrEt7L7ZbBfWw6na751MMx1KPZTq4iEBdX+GLN5/pNX4pURG&#10;n8FqKX8KlS2IYAfuFUB8mf8AKJIhb+7gfP64NYqQu0jYQfifSOwVhbdO+xIvfvYgjUfW4huegUaM&#10;BWOkZOrzzioXyMuofqiL3UFgJaAyxiOIs8QJ5Vp8TEG8QqqO5SRwRhXKBXRmIshhbgPJTUuXB4sQ&#10;Xcv4JYdRmK2xNjMnQX2yv4UAVaAtXyPeTMTU3zabladS5mDLPIUurmcMwiWR6u+CsgEgmRMjBgzS&#10;FjLpj2kYH9ApGNkI35wNGZZPSkFjwESqzD4MW9s/UhOpv8E4SL6yl+MwiULlGZsz9y2DBHqBcOFe&#10;MTvqNUbbfaUaZaZnjubCL1JKM/RslBFKvYjYkIpHpmOKvgIhVFG5LyK2/kSHKn0AxJYR8TfJ+dSo&#10;ilEaMGyUmjq+E2aHpTP+wSIcT7ctO72lDS59xQi0vKkMS+LZkKYjarawBpqEtQ0k8LWQSW36qBGf&#10;kxmHdg1bWLtlwdBBM7Gn3Ebs35DIH9dzBeZYG2+oE1kwUBl/Ew7gLbUr1Pg3LGo3wr1BfIJ2RDFf&#10;6Sbgtdy5RuV+GfIDTbCIpnF/4Tov/wBmJVyq4I5h3Ep7ApGIVxb7ouCEURJDgsxp0Ayn+SrXGos/&#10;UWXCOXBAntMXwj90Bg6hSoewnXDyxiuqVcB6qHzeOicZn3EbmZaQoj5qEzIGGBlVcsSCio9BbsIr&#10;yndtqGzAoDREpQMq4CYagLEyMDOjgjTm5Rx1ylX/AOhH0XyNjLnnxI3wqU3/ABlcJ3xaRAUgn1MY&#10;A+mHf5SoP2fKT/lLY5v4RLD3d+wn/YVJZgWdMK0t6GKhJ3fHVtWoblncVFwHAE6W4HwF1TKHRXrU&#10;dBV8aIZtteuofqJ8QTshhZxRuf8AOpcVab5URGQ+xJRwMM6ZYxct8T5Ep5Ddzi6BKlBsfIWgCVzu&#10;CTyyN0lMW32rtYFDbbhY8FyliEG0DbKSqajPCiP2rh46h5B01GIlAWsekeTgwjWJYwk2MgsSD1Ft&#10;lmPOGf8A0hDQIrCF3Zr8MCAw5SMeGJEMka+iPJ0n/maMuPtLTcv4gOyWdkKh9yx/7BcFTy8XF1W0&#10;WzGRaLmEUSW+iGzbESxO+MHyjx+5ctiaVdnsY+2w2QWIHKpUqUZSVjN4qUypcvg4eD7SqjFGdzu4&#10;OK4t9lOT9gw+v0SYcH0VO/n04jaX7GZxfoMGfqFID/y8ucPqsP8Ao4vF5eT4juFIkmolwHK/YT/n&#10;dgOS+rJr/tsb/wBsZef6rD3+2EjGj8Vnjk5amHJD8GiGGOpuAeGVTPHL/Jhy8YZRq5XGDbXbAbzm&#10;K/ntGD1L6jRiyWq1NMd38iRbLMqYpkXgCPlro1qLripbAzojKBYfQG9wjxCEJqaicWRjwgHaFXEQ&#10;pthrjWB++rTDL+JfxxeYlav/AHBg+gd8W5WrYQykPaixEgm7pIAAABgCXhG/bAXKWpNOw70LM38E&#10;WFzw7HSVUycO0vkHcVH9hAdAc9Z1/BUqAv8AgCmPIz/ZREZaVW4/Ma2gBLHU7CVzVywRw/I5H43N&#10;xKwbHQy594ZVmt/H4i3uLL6ikAlRIUtIFDEx9g0ysivK1OSG2/jjC5rgsrAAG82T7h6HlMRcmWUY&#10;E7tyvc1LZaNW/wDrALeon9kstkyBCfHFXKmKnf4JLXIDfrsOQZCHpXqfk4GCQxC0KJYytMEr0RQF&#10;epfopXtidVX4kJotIDLN5jB5SJm5GAzHv+S2bjddmFhcBSorBnEtfpqDasoT2XiKlSpkhWyGmKy6&#10;wwjDfwpME0jT/CgykTNZaWZaWlPFSuLl8LJcy86zLNxHEgpFqblTv87YNQDywt1AFOV1wzarTKsE&#10;m715LZcXM/UqfcAC1luoVnhpvv1xsHzovEMw4MMmaI5gKELEyJBA/wBoYperp0RmlqFlXuUn4jlf&#10;6lGJWOLNWWCALdRfI3/iizqVAhqB3Llz7nfxHhjy7VKsmMAKz17FEqsJ8d7dGQy04BDC11QHkOxN&#10;JEgtWWkHx0CCdUCrJIQ2gDALl9m1e2DH1ElaNmkRWdOoA7lSmWy3AjQB37Kq2VfkUv8AVNwOI9os&#10;T+G5f51KSkZVwYp4zLZfFwZaWiszwN/wVNE1B94QyAZVwBMfuigomVavbLg5/wCYkplJKZqH1HPt&#10;15MZDIjiaCQKliKDbGYk7oRRRuzYhFZgUjkSb/7FOo0OhxVxhVX0RWb6D6hgLQQ6LwQ+QYhDcOCf&#10;ceXHFROoxrbWh8Y6ChwdEONsO/zEj7JnyDDi7ueA7ZpVkfi3qppt57JDT2FpLuLcKxuVlOlFZlR6&#10;+1IM+Qq5iT6gLi5fRlfMqu5bcz7wSnDDQ2SnCvHph+xHKcwaN+wOb/C+K5qVK/C5d/jiVKSnJaU8&#10;0yoJRKSvH4clMqPHeTrZggeY5kQH/wCph9Jt4+pTuZmYX3AbF1F4jKZ/ajFFwzNmeVT4i+ExNULO&#10;VgaKn+YlBoS0JnXMTF1tSRUuLKVM5P1FRe6rqICCMEVCoEPwoY6/Bh+AswEo7ejxuTK9OsujSPZb&#10;P/OLIfQ3ykDMQFrmDzJX2rwpoFjpBcbfqFBNjYipSHUOyLqEz/dMhh9SpUycWkuOhp7Lz/3SHD3m&#10;kgX+DzSsmf5alcVK/B/h+5hlEpAD+IFwEBCuhsQq2mPBxW3HuBaRxipRK8gSmXupQS0EzQWEI3m3&#10;J6oGeRnbF9YQdHTmRJWVGYTccg5eACAhyNDMrYBRtkWJo4/uK3moAwEADauAxu976XHtFfXgEDOY&#10;FwJuHKc1xVcVGKRzWz0hhugO3ZGdWz0gFlg4JcEllxWA2Al0zetZdIykm2WEMYdn2vHUh8hjFIL6&#10;hB9iI05MG8dQCip+5TKZUplSnslekunvzXTK+okza9SZsrrLiSJ/I/w3/Lcvz8uzPy3CT994lSVV&#10;1q5VljAwDRQRKaSYZiYn1CX6xzi3K0IETChdwBgEFI6qGK7YbOCcfy4pG4PKZpgnR2GYhZYg3Y5E&#10;l+E0MJL6OoM2zLe4/CU7hf8A0JnYloPcpnS14ieQxCHsN/hUTMTiuaiSokIF0sRgs8UaIe/zf0xu&#10;pfpBlns0OoH4iAUhPSDGtqpdIRoeu1DEOiu0DIopV30zwYeAu/gQV/W0JaIbKXKdjqRwjElvUsdy&#10;8PZKecKzWRh+v7IoK8JSQf4eMDMXaupSb/G+b4v8H8K4r/8ABLHVqUBK5u2EyuXAwyJh2sHrJ7Xc&#10;zLTqZRvivYEU0mgJSUohYQH2cRxJg1EFBq8LtQ3MCkdJKM+5soSQHk0TSSvJ+F1LB17QiYW0i4bt&#10;Sq7VuFxWN+Sj3N/BMLBG4haomW2uVyr2wIQxDgnzPmXwrjrl/BI2VKsXrsqRkr7Sn2mz3F6qWQSM&#10;IL8l4OpulXEwS2qiM03DYJYbGcxfs7YGkGXpSWCvCZWpCIBl7WMVAyrolXdCu1iVvD4wO7lZxKuV&#10;5KvqVNcb4PBGbT40OGfrDP6Qh9uDZJSb/K/xvi5f/wCDcuNSCtSgiinmwYqU8YDF6P7mTX/KFCjR&#10;5MzPstlpLeyXwKmF/SRA48P8uyGf/hdIhi4MYywwRqRLEhJdI7KBig/olKZYQ/cR/qVxmZJzeAiE&#10;qYbWPoYY23Sn5XxQCDvgQ3+AMIkEf6/B1K5SWsVSZI6fZ8iWRrIu5i2u75hbZLO5YyhJl2PnIuOV&#10;E22UJ0cDLmYxkzaIy1my+QuVPc2uEH2KKBa0G4yl9BhgZGvjceHE7Myp0tlgF1cpJct8gxfiLwsl&#10;zlezUzIPSNCEEph312ppkKJRk1xf/wCLcv8AClnjSLZYSh0HRFxHq1GM0bg4XfwQKwANYnc+ubZb&#10;L9JZ5LBpgLbCjI5hmp1dlUlk0rkNGWM+FswoGqNpwPA9JkSH2ymw4RndIMSrN/fR01K+ZVaZQU4I&#10;qpjo+Jj+GzG2IYVd5QahAgEFT64CubiQWxUqPFSpjrjcZQP7PSKdZVv2F0JTqk2eTHnBKITFYpci&#10;liCrHIxa68Aq0r5iDLoKCH16sX2NxWthO0wCGtLaYIFXWpGJGF5lqGiW4LLnxU1LO4+JRolSjFLp&#10;9COr/wCiJqCj3EqD6JYEI+3hwKc61WalTUv875v8b/ATPlQYksyN4qRVI+8rEraKnXB66mYyedQC&#10;hRF6ZhKuYle8KhbMy1GMB1ArvqzHGY9CmIrF3ZiwqRVJkYIIqUsuJcenYxQ/bEqFeo70HBUKnZXG&#10;iilNqIpP6jFo+o1Vw/1gm3mE1JshAFGpeYIECBCa4r8EqJZHD+NRlRjuPRk9xK2wLFiexdJ3DWt/&#10;zg4YJUxikuYTGz+o2LZ31wWErQp6CEaIL74KBeARkKrkdoGaXl6jmUh3zmN9wWFT9SwOa7uU+zJ3&#10;LSA0H2IRnf8AueI+5TOQp+SoXQBqJUnsAXK89kgZVjFhna9shIo3Kmv4K4BYLyE2aeSOK+I8DFNh&#10;CaPMwsd+yo9SMaCBfRmZMW+sblPCx4vkPOAoC84jHLMVDx78DDsqmEhvChOioT43IujhgoGROoBq&#10;ApcE1UqmF+AxnSGk0jElSMVpl8BcBoRXyWMslC5mVTHbDYSoPRKC9h6xAi7GVeyBiCECFQm+bgSu&#10;HXBWfwqMSVy5Ohdr1C4m2LoRYQjah7OPFkuB5FtUFcTKEMjVcMl0DMLU7b2IkfBwGtIIsaQl1V2U&#10;qJbPA9kepFjyirQl60jSXQ7ewiVuwFMvquCrzEOK8lS3FoI0QrCPmZkF/EGUvg7ilJ9mY/J/cBLB&#10;q6NBQaqYZUkAH3Mup/ojpB3/AHI+aT0EjqfRwQr7Mw+E+Juv96hVoHhS/qnqwS5aU7XLMej9EZz9&#10;jC7H6jlh+8wqZuNzJBBsQj7VQaxTM/QPUwyjioEZhAWs/wBB65SS2NlMGqJSFQUQlnQHSX41hrmp&#10;WT2zEOYmvmMa2VibGBWEpXE+Yd5tdrlqzwuWTW2CP3HyOaV+CBNt63NEibHBRAhCB1AeOvwD3iqY&#10;lyokd0/jUZXCXBlab8mZMEKxNWIlNeyBs4z5hDeYFwoyjvLFGt06oUz3b3KFvyLfCjXttuKrYjYB&#10;ddQM5hAWSQgvlEL6h+aACSeo5L0HAl1cfhJsUQTY7lkvnBLxMuZnvi865sYmpX7JsRnxqI2/2idf&#10;3IDQZVoH9yhw36marzpmS/NRRp/cG2n7YX5/TAGVf1HMj9oah/XLrAVFzVTExKJUpme4Byz6XH7T&#10;CtQ+XAJP1CFiCrgAyxWYbbIj4rEe4b2gJ8M+bbfMAbDBMqKID6ibwAwIwQbnuDAmIzHsQKixMIy5&#10;GkYubTK6gAiPUb5o9iOjfQEtYb9vWh1XgdcwFwKYQ/7DGY5z+OLzD55YhBE/DPDEzKjGENsotxk0&#10;zq4ETiNXSYltrH/IkJjqZ0Mt7cQ0SjAxIgWgGaoVWq09YahJ523CBMQYuUz6Q9sUjXLCxOUmvc4P&#10;WGUTo4Fg9B97hBZBs0meKE3KrVxrploCxHuDbDLC0l5p4XLxGfJNS2uLSXyudSoCamTuW+xhesly&#10;vZM+pSUuWPfH6h5PSgL1GFNlVxuILAAXUAoUepBFEUZEmebcO2TvfKO2GbRigjVWFJRwNPxFSwF0&#10;C9ffbBFU5hBVbIamoyrmkAvG9wLhT4gLBhnYv8jvDgZVlIPLTTH7YpGHI4UsMb4KeOpV8V3+FxjE&#10;gcJxXDxUrksyb9jJEywhjgLHBKJrGkxP7cnkU+JZCiY9lQ7+tIGGqyCxghR3BoiXEZU2bAqJdp7Z&#10;thKvlAvw7JWqF+seWjVYZq6GKJGTS1WUIAwaJSOBq1jYQo36bgpJRpiQGYPnaWhLGqHYpGU5zLH/&#10;APohJcGUeyiVKiSvmXxb5La4uXMbl+S3i/w2yhlSxKiNFnRVnoG+7LtxA2VnF/s6V3GXxOyD6JQd&#10;JLBnx8IbIQJ5BQxWzyEFlGvjCwN6+zWNSRyDpYItsH4jYpjUkoOCdy6hlyf8RljaAtWVi5BwpJ3f&#10;YPwCECHkIewxx8cO4fg64qVExwVKjE4YkSUkFMmEjGOnO48Kn65UVeAjDyq7RUqAnczuAMYhVK3n&#10;dD5prQ7RjHLXQJZDMM5uJ5APhw1EOVGDJYZjY/EKmtgopYo9QnME6WEfIG/bv8DPsClUlDLtXxe8&#10;cjAS3mK1FVKEG1kbrYrEZkAoKTzZLOKlPvDcv0l31Lly5jUpGK84p64b4upZDMQqz7BqUDNy9xf3&#10;IWVgiRXWGNk42huJWsmWISxLGKzQ2huo4E+6CQu4yq6d9kQ3bqvU0eIALsxxFEhlNcVyUJ8yXx90&#10;OYsJZCuKipb5Pkd6+gJQXrJBoq41XJuBAxBCUbhgxO+MXD++b4+SMqVEjMoCNeyoxMzNZ4Yx4FGx&#10;pNJHQ3tgwxIImK480QKrI7IXZV/TEOmUzWSZO5aRMblsti5+oP3KCKZd8Lohn0gRHQQxLLY/XnSz&#10;kCpRBUpJ6o7ameEaDRNJgEeSkuYdX0omBrd7WqQQwBCJZL7Uyvw6GAi5tMXa8q1yzuKSzyWSzhRc&#10;p1LSmN3LbzMvU1MfUGY3NypTqIzO5l1CnqFgdIgTFXZQMVrVN9oaPSH5aEfCTqujmBrQEh9eR8MQ&#10;qvYwpMtDaU1jE+pCQcjHDVLvcPIawyJEuHpk2/IYpyfTFzpKdpKidOZZWDVtukv4lwTgD4lNv9id&#10;nhPQ7oA2XwuGVteF4OCCggQID+Vw4fBiZm474ou4kr2fUTj64dxIxqJGV5EBVVEraX32UDHjxnzZ&#10;AcHWn9cPe8OkiJ8JmWyxM+oI9Qq6g1P6shF5Dyh3VwsJSFyyq2FNg5N8FwTakqJqUFeoEgqASqgt&#10;jsEXIIFNWfDuBue/oYoiIriRR/Eqw8Q0EqoY7Sx6EKea4tuWwVuXDoy6U8KGI6lRmT6AysJr7Ryr&#10;56Rm6kLblgMorDBbyy60zCgsVAomEuHdVEmIrdkDuhR5BpYOXkFTcL6SA2oWPswMbpmYy2FLpgLE&#10;0kdsp9WKvTFfZbqNy/iLLgi1REWn/qDztFmhEPMvpWL0YQuOVyQIFwgViBzX4F3fGI8/cq+GV5Pi&#10;JHhWeGJKxEiVKiRIh3+uyWnrl7U2AFqkRU5+vJniP9ijcJmXD1gMgAtDNMHWoY3nMo9ixgyXth+W&#10;YEEzWMbikKYedDowKCKUzExhC30lVYRCCBYYIHfSUx2+VSNn1RJilZFyy0Cr4fZaJd1QziqNypdS&#10;t56j0sif3EJWJVEpmYr4ELPUOwH1B/4mDscjS5HqUUdpIwIJi7EmrRomDeDGJiCWZGCUCwVmc6Ai&#10;fUrksZElhSUymGCv0y31iMa0qP8A0+w1Ag59jSIAyg3th1Dpa/4ov3uJ9yWm61wRYUj0RMmubZ9I&#10;LnfREbWPJ9JUZlVP5ostS3B0OpfGYQPYEDgMcje59Q/I4JrlPInkS46icJMxnxKiRiRwcN4ytk65&#10;UGyiBK1azYJeMjDLPh6lVMy2YRXuAGxz1NR5qupuK1rOStxa0oP1Fy4afc2wCKQFfEwGVD6iiX5x&#10;Wr1hEFU3MiNMwhqPzrtcAhFR3RYTHYz0C/8AuBE0B/kC7psEsYxlQGq4YI6JJhQsOyIqzUJVANro&#10;gjJYjhKKKzE+l8BB7CMcqJSpfpFKf61Lgud5HPvJfUDXCjNgRYLpgsF6wFRm1NdPSRCZT+MlMtWI&#10;SIsSkiMjUf64FmIeRiWgc4KqUViVP8mm+S0V98gEAXUAWrHUj1oPSJRpk7+rRa8ErgIECWQgZgcP&#10;D8TU1+Vy/wAO4xjE4qPFTWI5jEguM1LwqYiubaKRmMPVokAO0ZxSgb5eyIZPgjYy2OCdxrqbRhnE&#10;rTALaF3UQrPWRkmohRlhzLikxzCEQelw4zbm5QAGiCietFgtjVis9I5LQJbyQmOapIpHUqgl4s2g&#10;Z2zhS2ULwRVk1wnI2QQL+5jMy3unyZKwwHFwU6ZXqW5VIGXFIwQC3FRQWI9x1+MaJAwyg/ZL/ssI&#10;EuRh/uR3iU+y0hd1qDAB7CxOyKoasWSHJew1Ul9u5ZLI1E+ZV4hdTLEMRfZX6CVkRmare4cTAOTg&#10;IQO4EDghU1+B8cH4a41z8cJcrEZWI44SONzHGuE4SIxh7G+iX3EpPcRDTCXAWCxpJXGZ/UT4wwx1&#10;L9lksmHzL3Zhjor7dRtRgDVldqtFnLCJEd/LwFE23TolIsTWXhObUQe9WL1AWIWhUV7JRY4xKv2y&#10;XFaRuDMD1XDS6mu443edYiDslHuIgG4KRblr7pGKF2VfqYNNIhUoYD2fJEOqGlG45ZlUz4ugY6ja&#10;AcCksyS7sVsFRgxwQM0YJFdNowZtXiQRqF9TSdRv4lsupcslncwxoPiY1X/xKclOiBu+buF54XDg&#10;UGvH4xAgMCAwK/P7md8XKmOowhVTvkjyxO41EiVxUefiVElRIlRjLMvs6itV2I0wlV9gMRY7X0ZR&#10;H70VpV4YrzjEo6lE1LxhYXrDypaiMF2T9L1LpJRuViLokNRHXhKhM95gglU4TqXgWPC5iiu9RxBo&#10;CMHo408gFCGNWiyDMz94kxb0U1KYDCzMdtVJsflLjSqL/WX8S5YwC1cUPAGaDoDECFprFEthVMk8&#10;YSyJaYrVoyvs0D2RckXZYJQK4ISEGiQWiULRNor66KfZnqMzL6rj7heW3wmCceCHFvtYE2Niqxi4&#10;9SGWIUdaLVfwqVwYQIEDEqa/Df4bgcEJ3Nfgf9lXMzfCzcqJKlSuKb5SJEiRhIy36iYinvcfGfIx&#10;uRPlqjETVpAkqzFxnZNtp8cMQz1LixhU+pYZa7lkVfULN0SzQqUYYFd70G5hFQldTSNEYo0tUTuI&#10;vsKCxINyDLQX5FTwMHzMOJEWS+xomoSmQy5KbxHB5ZN/1MCmp2VgihuHiYvEwCNNzQIUzQMylKKg&#10;vbCLxDL35PEIfQghfeMfIJ21jFsJXJQ4q2Uk1BfZcNageVf9mOwf7DTfwCrHw+l4vJdGGQP65DgQ&#10;/AhUDMCBBiVD8r7OeuGb5roj8SvZWZvgcQwT51w5iT474anc+GJ3PiJHGeMoMRIwkSMYt0wamY7h&#10;Y+u+RgtNuLjbfIKZXlw/ubXT47jTqUldEBgpTBR1BHUS4UdjUCCsdOkx4nuMq9bEW6IjhatL2Q0u&#10;wdqPrhSbRQOVme9SfmL8Rfjij2UHfBfUHpHI9MmjLAwU1l0LP+/Lx6blCYu4B7Dsre6bczhaEsln&#10;ZLg1vq4laL1WBmFGKop1K+ZR7KzuWufvguw+u4oo/aUAF1AZVn7d7Mlo34qdbTC8qrXFck7qEqCF&#10;oF/qBKlS58nOPx/2alz5l8/cJkxKmZ18weEzKlSpUfDlOHjcS4kdRIxUSMxI2eMFCKeqaYRNSjrT&#10;Nq+qYLmttIwisHkGUvgdS0vI9JSdTPUql+5kZCI1GOFDA1VyqibrSQgfPCw6OvJY8SfeiK9isv4i&#10;xfJdxZ+4X1HfZRS9XGOneFYxakYf2BIIysNhqWTHson7ehCWWbsG5MOYFZGXODroi0t8i41LOGni&#10;xg1Nnwg1Y/8AYDHigMrC/htyokAXaI1Vr5XM+KFFWVK/Cp8yu5UDEIDyBAlTXBwEfObOe+L465x3&#10;HHU0T4uZMc7Jk3GMrFRJXDArJGVEufccRMxJUqMMK40TZ5MM78YUmpG6S1HQLezeF+mkrMQWk1F3&#10;yTPZfNMbJm5cw6lnZLJiUewYw91G73KjJLZbLOyWR4qAzJqWaZukyyPwMWm20WrBmTCeTIKv2s+R&#10;LJia1LZbLfZctmEfhLHguwp7B4+w6jeWjwgpC6Fw0ba5JrrmyqwxYuNrmVtVfXcD8KhmVKgXAgIE&#10;CV3Dya4eeo68/HZj89T2VHdy+Oo2wnfHXCeTUSJy8PDHPFSokSJwSV3MFs8Zg3L5nzQ5UMGsnwhb&#10;3LdGEwq9DJKAtR1lCXSu0j+A+HEbNz7JYmZZDC7/AFKUD8zeBmZkmRvctFl+kslFw3uZ6lRIWYls&#10;VgyyWTH1AXZxzxmZZZzU3EIO6q+9TDlH4lqsp1tYL+k+Vs+jNw3hjPkbRAGSVxUCVA8lcdQIRVsC&#10;EqBiHnFn5HDMX+Ve82Q6iXNrUxnhiXK4xZXDHUplR4SH4vFRInsrESJ5wqJHsseOYLQaf8gPFMtz&#10;+zYzbg3mQMtXrCsu1r1gRcJV5qYW37EZsF/qaVvxm8mZbUuWkGdy/sHFu4/DhYzExcpFSxMxWWyy&#10;WVwshKajmCfcvQbfgjH/ALTGKp6IRNbQZWWws91ZiZmUZgfCpNlb3CZn5HjbAlEqVcqVK5qEqB1A&#10;gZ4rgn3+O9xeDd8a5vjfFw43qY6464DyHziY6mrnyTOtyo7lESV7HDKWVmPH3NT5iYzy1K4SJKiG&#10;zgwwXkY+oVUN1h+YVrmJFh9yGTzuuCkXswmChR25Ii/YqVsqzP0kRpdf3HBU/UP/ALFNBT7Jp/7Y&#10;rMIwzAjLIpMSpgbmZY0xXuW+QDaEVUBE9K/qEwn7lcD0mQKZbVlf3M6N8sDneCNcq3t4tcP1utJw&#10;oKyE7L9MAGpUqEp5rglSuAgQMwIGeKn3DjuHxNcnzxqff5BHi+O+DMuVDfBupdHsTEudTqdcMQ/r&#10;hIjqd4jKrj4jz8RLlR4qVKlRJUqC6KTZZ+4jSod4mPlGxaNKkYv91AyqnxTLp+uWRa6pCmwfcYr2&#10;46C47lnrsjlGX7mXtx4wPS/9mLwv0mXP+YuYP6z6/wCpZ2SzNP6j8f8AU2Ff3F5V+2VWrgYW0ESk&#10;fRVmtfibIW7YlEuy9FLSsfSAxQC90R0KykCxAwqmdVwIQBwEqVKnf4hAgQJUCbTXFy/wuHBcrh5e&#10;KjLl/wBz7hiVC9cM+5qazN/huYuov9SqlTeYjcSMazPrjr8mVxUSVKzKlSmVPhyUwU0pAe7imy4C&#10;8kvg5slaIq3jM6f/AGzU216wL19wFtP6qYej6JiS8rG1AcN8ipaSCEsfwI/7sSQz8OAB+kwPAe1m&#10;A7MeTJT4wyr224LtJsVhVUtqwlqF8AEwypUAlSpUqpUqHDKhCEJWIECEAYfHFy/y1+FvF/h8Hct1&#10;+PVytweVxRDU1wPUNQn3Po464q5USJHEY+GJH+CuKxUqNV88fqJ5K4JW5UrhUqVK5saWVaY+s+eA&#10;+T3CBdT4CWYolvJ4BMvUemeCi+1M9t8VK5Klc1Kx+G+OoQIHsMIEAq4FwOM/ky/3L5uDia4OWd5/&#10;H//EACYQAQABBAICAQUBAQEAAAAAAAERAEBQYCEwECBwMUFRYYBxgZD/2gAIAQEAHz8Q/iLgK+u3&#10;8vnl3KD6vjl3Xn61y4fmoO8yaRPiXIQlc+IdBn8VNJetXwmIh8Q5+VwxZQ5yM/O2Kd0O8Q7Y1D3O&#10;8iiP3NNDY5yb3jtq5FdKJ6RKT84MujHein8jWedWJwXHnm0HpExw+4Ybh8TSTtafVHpV2vh7Yfs+&#10;iZCRsn3a/wAa/wC69J4i4Sk16S5KdDbL0OhCVHrNg0mETnkehajzHUUJS/Y2oLeDQYcPL6TSPWGX&#10;TIV9I8I9K6AdxSof2WDtKY2HwJlH1jve9deE9jkJPDsZJZQ+UaMlFPrPe4BbJvcrajaNnD7yXJyT&#10;18vQ9QbNB4Pc6TBJmSizNlKOuD3Myh450UyHL68VJs8dYY80l8QbNzYwUmwgVBUXCHASZ2bgHR9T&#10;VhtAPgEqGznR28Etw0jnyObix5cQjUP83mtD/GHCb80j8XpnWL9PnIeidKQa4W/8j/B0+qf+SsO9&#10;Q9nGscfezk7uNZGzl2ZOoaGwhfiw+M27l+I21Nje5Wk9mnTpLR7zFBZj1HVOPHhMFJ5lsBsP9vG4&#10;TKPstw97cJmF6hKj3R9nvKKesCl0xfYuSouEoyqe6PLQuGjV0/DQmAJTpDQLGaR9zwMCDNy9yeR8&#10;I3jSfqnQ5Xuh9U622GlR1rleWzE7Rbvh7g/WRgsT3DHBpJgTqZQ9K0uthZj0N8d805uO4YFLODLu&#10;enIJ6D6mShNCXeUXCtD0Me5jyxVoKXEFEd4VQ/h6Co0JaDGx+ShM2dcZGGo0jvCP2a/3Q3LI/aod&#10;Bl3Wl2ciwlz0NRUPpqEy0roUlSfbIzpCT6Nfp+Ipe6ytz4pz/D7/2Q=="/>
  <p:tag name="ISPRING_COMPANY_LOGO" val="ISPRING_PRESENTER_PHOTO_2"/>
  <p:tag name="FLASHSPRING_PRESENTATION_REFERENCES" val=""/>
  <p:tag name="ISPRING_LMS_API_VERSION" val="SCORM 1.2"/>
  <p:tag name="ISPRING_ULTRA_SCORM_COURSE_ID" val="DC4D057D-5468-4E25-9C31-F544FB184CC5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SCORM_PASSING_SCORE" val="80.000000"/>
  <p:tag name="ISPRING_OUTPUT_FOLDER" val="[[&quot;\uFFFD\\#\uFFFD{4DA557C5-391C-485C-BE49-1A4A089D0BD5}&quot;,&quot;E:\\Trường Tiểu học Nguyễn Huệ\\Bài thi elearing\\TNXH lop 2 bài 30 Nhận biết cây cối và các con vật\\Bài thi e-learning\\BAIDUTHI&quot;]]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ID_2" val="{FB8CD8F1-3A70-4479-B33B-49D1AFB1DA94}"/>
  <p:tag name="GENSWF_ADVANCE_TIME" val="88.816"/>
  <p:tag name="ISPRING_SLIDE_BRANCHING_PROPERTIES" val="&lt;BranchingProperties&gt;&lt;nextAction&gt;&lt;action&gt;2&lt;/action&gt;&lt;slide&gt;266&lt;/slide&gt;&lt;/nextAction&gt;&lt;prevAction&gt;&lt;action&gt;0&lt;/action&gt;&lt;/prevAction&gt;&lt;lock&gt;0&lt;/lock&gt;&lt;/BranchingProperties&gt;&#10;"/>
  <p:tag name="GENSWF_SLIDE_TITLE" val="Khởi độ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4.091"/>
  <p:tag name="TIMING" val="|24.12"/>
  <p:tag name="ISPRING_SLIDE_INDENT_LEVEL" val="0"/>
  <p:tag name="ISPRING_PLAYER_LAYOUT_TYPE" val="Full"/>
  <p:tag name="ISPRING_SLIDE_ID_2" val="{EB7C6A40-FB79-49E3-B110-4EE4D290D986}"/>
  <p:tag name="ISPRING_SLIDE_BRANCHING_PROPERTIES" val="&lt;BranchingProperties&gt;&lt;nextAction&gt;&lt;action&gt;2&lt;/action&gt;&lt;slide&gt;267&lt;/slide&gt;&lt;/nextAction&gt;&lt;prevAction&gt;&lt;action&gt;0&lt;/action&gt;&lt;/prevAction&gt;&lt;lock&gt;0&lt;/lock&gt;&lt;/BranchingProperties&gt;&#10;"/>
  <p:tag name="GENSWF_SLIDE_TITLE" val="Giới thiệu bài mớ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4.quiz"/>
  <p:tag name="ISPRING_QUIZ_FULL_PATH" val="E:\Trường Tiểu học Nguyễn Huệ\Bài thi elearing\TNXH lop 2 bài 30 Nhận biết cây cối và các con vật\Bài thi e-learning\Tệp nguồn\Presentation2\quiz\quiz4.quiz"/>
  <p:tag name="ISPRING_QUIZ_RELATIVE_PATH" val="Presentation2\quiz\quiz4.quiz"/>
  <p:tag name="ISPRING_CUSTOM_TIMING_USED" val="1"/>
  <p:tag name="GENSWF_ADVANCE_TIME" val="27.248"/>
  <p:tag name="ISPRING_SLIDE_INDENT_LEVEL" val="0"/>
  <p:tag name="ISPRING_PLAYER_LAYOUT_TYPE" val="Full"/>
  <p:tag name="ISPRING_SLIDE_ID_2" val="{FDC6D28A-CA06-4CF7-B6E8-809C849DA318}"/>
  <p:tag name="ISPRING_SLIDE_QUIZ_PROPERTIES" val="&lt;QuizProperties&gt;&lt;passAction&gt;&lt;action&gt;0&lt;/action&gt;&lt;slide&gt;268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Bộ phận cây cố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178"/>
  <p:tag name="TIMING" val="|5.969|0.89|1.212|1.392|14.943"/>
  <p:tag name="ISPRING_SLIDE_INDENT_LEVEL" val="0"/>
  <p:tag name="ISPRING_PLAYER_LAYOUT_TYPE" val="Full"/>
  <p:tag name="ISPRING_SLIDE_ID_2" val="{08E4650F-1499-481F-8F93-D972E8E4F1EE}"/>
  <p:tag name="ISPRING_SLIDE_BRANCHING_PROPERTIES" val="&lt;BranchingProperties&gt;&lt;nextAction&gt;&lt;action&gt;2&lt;/action&gt;&lt;slide&gt;269&lt;/slide&gt;&lt;/nextAction&gt;&lt;prevAction&gt;&lt;action&gt;0&lt;/action&gt;&lt;/prevAction&gt;&lt;lock&gt;0&lt;/lock&gt;&lt;/BranchingProperties&gt;&#10;"/>
  <p:tag name="GENSWF_SLIDE_TITLE" val="Bộ phận cây cối. Hoạt động 1: Nhận biết cây cối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5.quiz"/>
  <p:tag name="ISPRING_QUIZ_FULL_PATH" val="E:\Trường Tiểu học Nguyễn Huệ\Bài thi elearing\TNXH lop 2 bài 30 Nhận biết cây cối và các con vật\Bài thi e-learning\Tệp nguồn\Presentation2\quiz\quiz5.quiz"/>
  <p:tag name="ISPRING_QUIZ_RELATIVE_PATH" val="Presentation2\quiz\quiz5.quiz"/>
  <p:tag name="ISPRING_CUSTOM_TIMING_USED" val="1"/>
  <p:tag name="GENSWF_ADVANCE_TIME" val="27.660"/>
  <p:tag name="ISPRING_SLIDE_INDENT_LEVEL" val="0"/>
  <p:tag name="ISPRING_PLAYER_LAYOUT_TYPE" val="Full"/>
  <p:tag name="ISPRING_SLIDE_ID_2" val="{731400EA-CD0F-4151-9BF4-0DE5E114B1FA}"/>
  <p:tag name="ISPRING_SLIDE_QUIZ_PROPERTIES" val="&lt;QuizProperties&gt;&lt;passAction&gt;&lt;action&gt;0&lt;/action&gt;&lt;slide&gt;270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Tên cây cố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6.quiz"/>
  <p:tag name="ISPRING_QUIZ_FULL_PATH" val="E:\Trường Tiểu học Nguyễn Huệ\Bài thi elearing\TNXH lop 2 bài 30 Nhận biết cây cối và các con vật\Bài thi e-learning\Tệp nguồn\Presentation2\quiz\quiz6.quiz"/>
  <p:tag name="ISPRING_QUIZ_RELATIVE_PATH" val="Presentation2\quiz\quiz6.quiz"/>
  <p:tag name="ISPRING_CUSTOM_TIMING_USED" val="1"/>
  <p:tag name="GENSWF_ADVANCE_TIME" val="26.836"/>
  <p:tag name="ISPRING_SLIDE_INDENT_LEVEL" val="0"/>
  <p:tag name="ISPRING_PLAYER_LAYOUT_TYPE" val="Full"/>
  <p:tag name="ISPRING_SLIDE_ID_2" val="{DD4F63FC-A620-40CF-BBC7-F317DE560287}"/>
  <p:tag name="ISPRING_SLIDE_QUIZ_PROPERTIES" val="&lt;QuizProperties&gt;&lt;passAction&gt;&lt;action&gt;0&lt;/action&gt;&lt;slide&gt;272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Nơi sống, tác dụng cây cố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020"/>
  <p:tag name="ISPRING_SLIDE_INDENT_LEVEL" val="0"/>
  <p:tag name="ISPRING_PLAYER_LAYOUT_TYPE" val="Full"/>
  <p:tag name="ISPRING_SLIDE_ID_2" val="{76D4D198-B5E0-4F6E-90BA-C591E2916D6F}"/>
  <p:tag name="ISPRING_SLIDE_BRANCHING_PROPERTIES" val="&lt;BranchingProperties&gt;&lt;nextAction&gt;&lt;action&gt;2&lt;/action&gt;&lt;slide&gt;273&lt;/slide&gt;&lt;/nextAction&gt;&lt;prevAction&gt;&lt;action&gt;0&lt;/action&gt;&lt;/prevAction&gt;&lt;lock&gt;0&lt;/lock&gt;&lt;/BranchingProperties&gt;&#10;"/>
  <p:tag name="GENSWF_SLIDE_TITLE" val="Nơi sống, tác dụng cây cố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7.quiz"/>
  <p:tag name="ISPRING_QUIZ_FULL_PATH" val="E:\Trường Tiểu học Nguyễn Huệ\Bài thi elearing\TNXH lop 2 bài 30 Nhận biết cây cối và các con vật\Bài thi e-learning\Tệp nguồn\Presentation2\quiz\quiz7.quiz"/>
  <p:tag name="ISPRING_QUIZ_RELATIVE_PATH" val="Presentation2\quiz\quiz7.quiz"/>
  <p:tag name="ISPRING_CUSTOM_TIMING_USED" val="1"/>
  <p:tag name="GENSWF_ADVANCE_TIME" val="23.540"/>
  <p:tag name="ISPRING_SLIDE_INDENT_LEVEL" val="0"/>
  <p:tag name="ISPRING_PLAYER_LAYOUT_TYPE" val="Full"/>
  <p:tag name="ISPRING_SLIDE_ID_2" val="{2911F8EB-15DD-4707-9978-F731F5FB89A6}"/>
  <p:tag name="ISPRING_SLIDE_QUIZ_PROPERTIES" val="&lt;QuizProperties&gt;&lt;passAction&gt;&lt;action&gt;0&lt;/action&gt;&lt;slide&gt;295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Lợi ích của cây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8.quiz"/>
  <p:tag name="ISPRING_QUIZ_FULL_PATH" val="E:\Trường Tiểu học Nguyễn Huệ\Bài thi elearing\TNXH lop 2 bài 30 Nhận biết cây cối và các con vật\Bài thi e-learning\Tệp nguồn\Presentation2\quiz\quiz8.quiz"/>
  <p:tag name="ISPRING_QUIZ_RELATIVE_PATH" val="Presentation2\quiz\quiz8.quiz"/>
  <p:tag name="ISPRING_CUSTOM_TIMING_USED" val="1"/>
  <p:tag name="GENSWF_ADVANCE_TIME" val="27.912"/>
  <p:tag name="ISPRING_SLIDE_INDENT_LEVEL" val="0"/>
  <p:tag name="ISPRING_PLAYER_LAYOUT_TYPE" val="Full"/>
  <p:tag name="ISPRING_SLIDE_ID_2" val="{DD4F288A-8712-46B9-9B26-ED39620EB2A1}"/>
  <p:tag name="ISPRING_SLIDE_QUIZ_PROPERTIES" val="&lt;QuizProperties&gt;&lt;passAction&gt;&lt;action&gt;0&lt;/action&gt;&lt;slide&gt;276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Bảo vệ cây cố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469"/>
  <p:tag name="TIMING" val="|13.088"/>
  <p:tag name="ISPRING_SLIDE_INDENT_LEVEL" val="0"/>
  <p:tag name="ISPRING_PLAYER_LAYOUT_TYPE" val="Full"/>
  <p:tag name="ISPRING_SLIDE_ID_2" val="{8D17DEBA-4058-4504-8102-42AC49E412B2}"/>
  <p:tag name="ISPRING_SLIDE_BRANCHING_PROPERTIES" val="&lt;BranchingProperties&gt;&lt;nextAction&gt;&lt;action&gt;2&lt;/action&gt;&lt;slide&gt;277&lt;/slide&gt;&lt;/nextAction&gt;&lt;prevAction&gt;&lt;action&gt;0&lt;/action&gt;&lt;/prevAction&gt;&lt;lock&gt;0&lt;/lock&gt;&lt;/BranchingProperties&gt;&#10;"/>
  <p:tag name="GENSWF_SLIDE_TITLE" val="Kết luận hoạt động 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6.311"/>
  <p:tag name="ISPRING_CUSTOM_TIMING_USED" val="1"/>
  <p:tag name="ISPRING_SLIDE_INDENT_LEVEL" val="0"/>
  <p:tag name="ISPRING_PLAYER_LAYOUT_TYPE" val="Full"/>
  <p:tag name="ISPRING_SLIDE_ID_2" val="{BEADF873-E9B3-48ED-8CF7-6C7B4AC1ADD6}"/>
  <p:tag name="ISPRING_SLIDE_BRANCHING_PROPERTIES" val="&lt;BranchingProperties&gt;&lt;nextAction&gt;&lt;action&gt;2&lt;/action&gt;&lt;slide&gt;259&lt;/slide&gt;&lt;/nextAction&gt;&lt;prevAction&gt;&lt;action&gt;0&lt;/action&gt;&lt;/prevAction&gt;&lt;lock&gt;0&lt;/lock&gt;&lt;/BranchingProperties&gt;&#10;"/>
  <p:tag name="GENSWF_SLIDE_TITLE" val="Thông tin chun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9.quiz"/>
  <p:tag name="ISPRING_QUIZ_FULL_PATH" val="E:\Trường Tiểu học Nguyễn Huệ\Bài thi elearing\TNXH lop 2 bài 30 Nhận biết cây cối và các con vật\Bài thi e-learning\Tệp nguồn\Presentation2\quiz\quiz9.quiz"/>
  <p:tag name="ISPRING_QUIZ_RELATIVE_PATH" val="Presentation2\quiz\quiz9.quiz"/>
  <p:tag name="ISPRING_CUSTOM_TIMING_USED" val="1"/>
  <p:tag name="GENSWF_ADVANCE_TIME" val="23.952"/>
  <p:tag name="ISPRING_SLIDE_INDENT_LEVEL" val="0"/>
  <p:tag name="ISPRING_PLAYER_LAYOUT_TYPE" val="Full"/>
  <p:tag name="ISPRING_SLIDE_ID_2" val="{BA6DF160-11F8-4AAA-9BCD-8B4783F53F14}"/>
  <p:tag name="ISPRING_SLIDE_QUIZ_PROPERTIES" val="&lt;QuizProperties&gt;&lt;passAction&gt;&lt;action&gt;0&lt;/action&gt;&lt;slide&gt;278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Bộ phận con vậ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307"/>
  <p:tag name="TIMING" val="|26.052"/>
  <p:tag name="ISPRING_SLIDE_INDENT_LEVEL" val="0"/>
  <p:tag name="ISPRING_PLAYER_LAYOUT_TYPE" val="Full"/>
  <p:tag name="ISPRING_SLIDE_ID_2" val="{D4A1BB35-9483-4870-B070-E45B2C0BA52A}"/>
  <p:tag name="ISPRING_SLIDE_BRANCHING_PROPERTIES" val="&lt;BranchingProperties&gt;&lt;nextAction&gt;&lt;action&gt;2&lt;/action&gt;&lt;slide&gt;279&lt;/slide&gt;&lt;/nextAction&gt;&lt;prevAction&gt;&lt;action&gt;0&lt;/action&gt;&lt;/prevAction&gt;&lt;lock&gt;0&lt;/lock&gt;&lt;/BranchingProperties&gt;&#10;"/>
  <p:tag name="GENSWF_SLIDE_TITLE" val="Bộ phận con vật. Hoạt động 2: Nhận biết con vật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10.quiz"/>
  <p:tag name="ISPRING_QUIZ_FULL_PATH" val="E:\Trường Tiểu học Nguyễn Huệ\Bài thi elearing\TNXH lop 2 bài 30 Nhận biết cây cối và các con vật\Bài thi e-learning\Tệp nguồn\Presentation2\quiz\quiz10.quiz"/>
  <p:tag name="ISPRING_QUIZ_RELATIVE_PATH" val="Presentation2\quiz\quiz10.quiz"/>
  <p:tag name="ISPRING_CUSTOM_TIMING_USED" val="1"/>
  <p:tag name="GENSWF_ADVANCE_TIME" val="21.892"/>
  <p:tag name="ISPRING_SLIDE_INDENT_LEVEL" val="0"/>
  <p:tag name="ISPRING_PLAYER_LAYOUT_TYPE" val="Full"/>
  <p:tag name="ISPRING_SLIDE_ID_2" val="{9E014FBF-A3FB-4786-A97F-5272D095DBE3}"/>
  <p:tag name="ISPRING_SLIDE_QUIZ_PROPERTIES" val="&lt;QuizProperties&gt;&lt;passAction&gt;&lt;action&gt;0&lt;/action&gt;&lt;slide&gt;280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Tên con vậ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11.quiz"/>
  <p:tag name="ISPRING_QUIZ_FULL_PATH" val="E:\Trường Tiểu học Nguyễn Huệ\Bài thi elearing\TNXH lop 2 bài 30 Nhận biết cây cối và các con vật\Bài thi e-learning\Tệp nguồn\Presentation2\quiz\quiz11.quiz"/>
  <p:tag name="ISPRING_QUIZ_RELATIVE_PATH" val="Presentation2\quiz\quiz11.quiz"/>
  <p:tag name="ISPRING_CUSTOM_TIMING_USED" val="1"/>
  <p:tag name="GENSWF_ADVANCE_TIME" val="24.570"/>
  <p:tag name="ISPRING_SLIDE_INDENT_LEVEL" val="0"/>
  <p:tag name="ISPRING_PLAYER_LAYOUT_TYPE" val="Full"/>
  <p:tag name="ISPRING_SLIDE_ID_2" val="{1F7E022B-06E5-4150-A06A-2D3CBC42C95F}"/>
  <p:tag name="ISPRING_SLIDE_QUIZ_PROPERTIES" val="&lt;QuizProperties&gt;&lt;passAction&gt;&lt;action&gt;0&lt;/action&gt;&lt;slide&gt;293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Nơi sống một số con vậ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8.109"/>
  <p:tag name="ISPRING_SLIDE_INDENT_LEVEL" val="0"/>
  <p:tag name="ISPRING_PLAYER_LAYOUT_TYPE" val="Full"/>
  <p:tag name="ISPRING_SLIDE_ID_2" val="{98C8DCC7-F93E-4045-9996-1425ED2EC445}"/>
  <p:tag name="ISPRING_SLIDE_BRANCHING_PROPERTIES" val="&lt;BranchingProperties&gt;&lt;nextAction&gt;&lt;action&gt;2&lt;/action&gt;&lt;slide&gt;282&lt;/slide&gt;&lt;/nextAction&gt;&lt;prevAction&gt;&lt;action&gt;0&lt;/action&gt;&lt;/prevAction&gt;&lt;lock&gt;0&lt;/lock&gt;&lt;/BranchingProperties&gt;&#10;"/>
  <p:tag name="GENSWF_SLIDE_TITLE" val="Nơi sống một số con vậ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576"/>
  <p:tag name="ISPRING_SLIDE_INDENT_LEVEL" val="0"/>
  <p:tag name="ISPRING_PLAYER_LAYOUT_TYPE" val="Full"/>
  <p:tag name="ISPRING_SLIDE_ID_2" val="{26EF1A28-CE6E-434F-9045-44F8988A01EB}"/>
  <p:tag name="ISPRING_SLIDE_BRANCHING_PROPERTIES" val="&lt;BranchingProperties&gt;&lt;nextAction&gt;&lt;action&gt;2&lt;/action&gt;&lt;slide&gt;283&lt;/slide&gt;&lt;/nextAction&gt;&lt;prevAction&gt;&lt;action&gt;0&lt;/action&gt;&lt;/prevAction&gt;&lt;lock&gt;0&lt;/lock&gt;&lt;/BranchingProperties&gt;&#10;"/>
  <p:tag name="GENSWF_SLIDE_TITLE" val="Vịt trờ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12.quiz"/>
  <p:tag name="ISPRING_QUIZ_FULL_PATH" val="E:\Trường Tiểu học Nguyễn Huệ\Bài thi elearing\TNXH lop 2 bài 30 Nhận biết cây cối và các con vật\Bài thi e-learning\Tệp nguồn\Presentation2\quiz\quiz12.quiz"/>
  <p:tag name="ISPRING_QUIZ_RELATIVE_PATH" val="Presentation2\quiz\quiz12.quiz"/>
  <p:tag name="ISPRING_CUSTOM_TIMING_USED" val="1"/>
  <p:tag name="GENSWF_ADVANCE_TIME" val="22.510"/>
  <p:tag name="ISPRING_SLIDE_INDENT_LEVEL" val="0"/>
  <p:tag name="ISPRING_PLAYER_LAYOUT_TYPE" val="Full"/>
  <p:tag name="ISPRING_SLIDE_ID_2" val="{7F79E074-9C00-46E3-8F42-ABBCF14C7A56}"/>
  <p:tag name="ISPRING_SLIDE_QUIZ_PROPERTIES" val="&lt;QuizProperties&gt;&lt;passAction&gt;&lt;action&gt;0&lt;/action&gt;&lt;slide&gt;284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Lợi ích của con vậ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ID_2" val="{E78F2D85-FCE9-4D78-AF17-E4F79738041A}"/>
  <p:tag name="GENSWF_ADVANCE_TIME" val="41.148"/>
  <p:tag name="ISPRING_SLIDE_BRANCHING_PROPERTIES" val="&lt;BranchingProperties&gt;&lt;nextAction&gt;&lt;action&gt;2&lt;/action&gt;&lt;slide&gt;285&lt;/slide&gt;&lt;/nextAction&gt;&lt;prevAction&gt;&lt;action&gt;0&lt;/action&gt;&lt;/prevAction&gt;&lt;lock&gt;0&lt;/lock&gt;&lt;/BranchingProperties&gt;&#10;"/>
  <p:tag name="GENSWF_SLIDE_TITLE" val="video ích lợi con vậ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13.quiz"/>
  <p:tag name="ISPRING_QUIZ_FULL_PATH" val="E:\Trường Tiểu học Nguyễn Huệ\Bài thi elearing\TNXH lop 2 bài 30 Nhận biết cây cối và các con vật\Bài thi e-learning\Tệp nguồn\Presentation2\quiz\quiz13.quiz"/>
  <p:tag name="ISPRING_QUIZ_RELATIVE_PATH" val="Presentation2\quiz\quiz13.quiz"/>
  <p:tag name="ISPRING_CUSTOM_TIMING_USED" val="1"/>
  <p:tag name="ISPRING_SLIDE_INDENT_LEVEL" val="0"/>
  <p:tag name="ISPRING_PLAYER_LAYOUT_TYPE" val="Full"/>
  <p:tag name="ISPRING_SLIDE_ID_2" val="{676AD962-6B99-41C0-B94E-F149B321ABD6}"/>
  <p:tag name="GENSWF_ADVANCE_TIME" val="25.902"/>
  <p:tag name="ISPRING_SLIDE_QUIZ_PROPERTIES" val="&lt;QuizProperties&gt;&lt;passAction&gt;&lt;action&gt;0&lt;/action&gt;&lt;slide&gt;286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Bảo vệ con vậ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882"/>
  <p:tag name="TIMING" val="|16.033"/>
  <p:tag name="ISPRING_SLIDE_INDENT_LEVEL" val="0"/>
  <p:tag name="ISPRING_PLAYER_LAYOUT_TYPE" val="Full"/>
  <p:tag name="ISPRING_SLIDE_ID_2" val="{B725F5C0-5B30-4BC2-AAD7-5F50B88B9E18}"/>
  <p:tag name="ISPRING_SLIDE_BRANCHING_PROPERTIES" val="&lt;BranchingProperties&gt;&lt;nextAction&gt;&lt;action&gt;2&lt;/action&gt;&lt;slide&gt;287&lt;/slide&gt;&lt;/nextAction&gt;&lt;prevAction&gt;&lt;action&gt;0&lt;/action&gt;&lt;/prevAction&gt;&lt;lock&gt;0&lt;/lock&gt;&lt;/BranchingProperties&gt;&#10;"/>
  <p:tag name="GENSWF_SLIDE_TITLE" val="Kết luận hoạt động 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ADVANCE_TIME" val="21.161"/>
  <p:tag name="ISPRING_SLIDE_ID_2" val="{DC211633-0F63-4407-B819-47BE55E34299}"/>
  <p:tag name="ISPRING_SLIDE_BRANCHING_PROPERTIES" val="&lt;BranchingProperties&gt;&lt;nextAction&gt;&lt;action&gt;2&lt;/action&gt;&lt;slide&gt;258&lt;/slide&gt;&lt;/nextAction&gt;&lt;prevAction&gt;&lt;action&gt;0&lt;/action&gt;&lt;/prevAction&gt;&lt;lock&gt;0&lt;/lock&gt;&lt;/BranchingProperties&gt;&#10;"/>
  <p:tag name="GENSWF_SLIDE_TITLE" val="Giới thiệu bài giản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4.quiz"/>
  <p:tag name="ISPRING_QUIZ_FULL_PATH" val="E:\Trường Tiểu học Nguyễn Huệ\Bài thi elearing\TNXH lop 2 bài 30 Nhận biết cây cối và các con vật\Bài thi e-learning\Tệp nguồn\Presentation2\quiz\quiz14.quiz"/>
  <p:tag name="ISPRING_QUIZ_RELATIVE_PATH" val="Presentation2\quiz\quiz14.quiz"/>
  <p:tag name="ISPRING_SLIDE_ID_2" val="{049A3E23-DAD5-42FE-9411-B7530BEBBEEB}"/>
  <p:tag name="GENSWF_ADVANCE_TIME" val="23.476"/>
  <p:tag name="ISPRING_SLIDE_BRANCHING_PROPERTIES" val="&lt;BranchingProperties&gt;&lt;nextAction&gt;&lt;action&gt;2&lt;/action&gt;&lt;slide&gt;288&lt;/slide&gt;&lt;/nextAction&gt;&lt;prevAction&gt;&lt;action&gt;0&lt;/action&gt;&lt;/prevAction&gt;&lt;lock&gt;0&lt;/lock&gt;&lt;/BranchingProperties&gt;&#10;"/>
  <p:tag name="GENSWF_SLIDE_TITLE" val="Củng cố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5.quiz"/>
  <p:tag name="ISPRING_QUIZ_FULL_PATH" val="E:\Trường Tiểu học Nguyễn Huệ\Bài thi elearing\TNXH lop 2 bài 30 Nhận biết cây cối và các con vật\Bài thi e-learning\Tệp nguồn\Presentation2\quiz\quiz15.quiz"/>
  <p:tag name="ISPRING_QUIZ_RELATIVE_PATH" val="Presentation2\quiz\quiz15.quiz"/>
  <p:tag name="ISPRING_SLIDE_ID_2" val="{A8614A6F-DC47-4E00-8D67-73DAF5D64B8F}"/>
  <p:tag name="GENSWF_ADVANCE_TIME" val="22.284"/>
  <p:tag name="ISPRING_SLIDE_BRANCHING_PROPERTIES" val="&lt;BranchingProperties&gt;&lt;nextAction&gt;&lt;action&gt;2&lt;/action&gt;&lt;slide&gt;289&lt;/slide&gt;&lt;/nextAction&gt;&lt;prevAction&gt;&lt;action&gt;0&lt;/action&gt;&lt;/prevAction&gt;&lt;lock&gt;0&lt;/lock&gt;&lt;/BranchingProperties&gt;&#10;"/>
  <p:tag name="GENSWF_SLIDE_TITLE" val="Củng cố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ID_2" val="{8B78E00F-7D29-4016-A1AB-A8D1A58A5C0D}"/>
  <p:tag name="GENSWF_ADVANCE_TIME" val="123.902"/>
  <p:tag name="ISPRING_SLIDE_BRANCHING_PROPERTIES" val="&lt;BranchingProperties&gt;&lt;nextAction&gt;&lt;action&gt;2&lt;/action&gt;&lt;slide&gt;291&lt;/slide&gt;&lt;/nextAction&gt;&lt;prevAction&gt;&lt;action&gt;0&lt;/action&gt;&lt;/prevAction&gt;&lt;lock&gt;0&lt;/lock&gt;&lt;/BranchingProperties&gt;&#10;"/>
  <p:tag name="GENSWF_SLIDE_TITLE" val="Giai điệu thân que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ID_2" val="{989A4BD9-4A1C-447D-8AE7-BCAFF1AC776C}"/>
  <p:tag name="GENSWF_ADVANCE_TIME" val="28.542"/>
  <p:tag name="ISPRING_SLIDE_BRANCHING_PROPERTIES" val="&lt;BranchingProperties&gt;&lt;nextAction&gt;&lt;action&gt;2&lt;/action&gt;&lt;slide&gt;296&lt;/slide&gt;&lt;/nextAction&gt;&lt;prevAction&gt;&lt;action&gt;0&lt;/action&gt;&lt;/prevAction&gt;&lt;lock&gt;0&lt;/lock&gt;&lt;/BranchingProperties&gt;&#10;"/>
  <p:tag name="GENSWF_SLIDE_TITLE" val="Video kết thúc bài giản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ID_2" val="{3AAACD06-1A98-480E-AD20-C0B17C4E78DF}"/>
  <p:tag name="GENSWF_ADVANCE_TIME" val="35.992"/>
  <p:tag name="GENSWF_SLIDE_TITLE" val="Thông tin bài giả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ADVANCE_TIME" val="43.056"/>
  <p:tag name="TIMING" val="|4.406|8.068|8.082|16.235"/>
  <p:tag name="ISPRING_SLIDE_ID_2" val="{461CAC58-3929-4AD2-9C9B-C196273DB493}"/>
  <p:tag name="ISPRING_SLIDE_BRANCHING_PROPERTIES" val="&lt;BranchingProperties&gt;&lt;nextAction&gt;&lt;action&gt;2&lt;/action&gt;&lt;slide&gt;260&lt;/slide&gt;&lt;/nextAction&gt;&lt;prevAction&gt;&lt;action&gt;0&lt;/action&gt;&lt;/prevAction&gt;&lt;lock&gt;0&lt;/lock&gt;&lt;/BranchingProperties&gt;&#10;"/>
  <p:tag name="GENSWF_SLIDE_TITLE" val="Hướng dẫn sử dụng một số thao tá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ENARIO_FULL_PATH" val="E:\Trường Tiểu học Nguyễn Huệ\Bài thi elearing\TNXH lop 2 bài 30 Nhận biết cây cối và các con vật\Bài thi e-learning\Tệp nguồn\Presentation2\scenarios\scenario1.scenario"/>
  <p:tag name="ISPRING_SCENARIO_RELATIVE_PATH" val="Presentation2\scenarios\scenario1.scenario"/>
  <p:tag name="ISPRING_CUSTOM_TIMING_USED" val="1"/>
  <p:tag name="ISPRING_SLIDE_INDENT_LEVEL" val="0"/>
  <p:tag name="ISPRING_PLAYER_LAYOUT_TYPE" val="Full"/>
  <p:tag name="GENSWF_ADVANCE_TIME" val="25.382"/>
  <p:tag name="ISPRING_SLIDE_ID_2" val="{51BA2619-5F9F-4530-8F6C-DAFDFE0BAAE8}"/>
  <p:tag name="ISPRING_SLIDE_SCENARIO_PROPERTIES" val="&lt;ScenarioProperties&gt;&lt;passAction&gt;&lt;action&gt;0&lt;/action&gt;&lt;slide&gt;261&lt;/slide&gt;&lt;/passAction&gt;&lt;failAction&gt;&lt;action&gt;3&lt;/action&gt;&lt;/failAction&gt;&lt;viewSlidesPolicy&gt;0&lt;/viewSlidesPolicy&gt;&lt;allowInterrupt&gt;1&lt;/allowInterrupt&gt;&lt;/ScenarioProperties&gt;&#10;"/>
  <p:tag name="GENSWF_SLIDE_TITLE" val="Câu hỏi tương tá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ADVANCE_TIME" val="27.624"/>
  <p:tag name="TIMING" val="|3.366|6.274|6.146|2.965|4.661"/>
  <p:tag name="ISPRING_SLIDE_ID_2" val="{7B5653C0-319B-4F41-ADC4-F6A60B795F13}"/>
  <p:tag name="ISPRING_SLIDE_BRANCHING_PROPERTIES" val="&lt;BranchingProperties&gt;&lt;nextAction&gt;&lt;action&gt;2&lt;/action&gt;&lt;slide&gt;262&lt;/slide&gt;&lt;/nextAction&gt;&lt;prevAction&gt;&lt;action&gt;0&lt;/action&gt;&lt;/prevAction&gt;&lt;lock&gt;0&lt;/lock&gt;&lt;/BranchingProperties&gt;&#10;"/>
  <p:tag name="GENSWF_SLIDE_TITLE" val="Mục tiêu bài họ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ISPRING_SLIDE_ID_2" val="{463E0917-AA3A-4B1E-9749-E04290B1B64F}"/>
  <p:tag name="GENSWF_ADVANCE_TIME" val="56.136"/>
  <p:tag name="TIMING" val="|0.989|7.354|2.927|0.746|2.277|3.14|3.64|3.664|3.191|6.148|6.428|0.638|5.88|2.671|1.704"/>
  <p:tag name="ISPRING_SLIDE_BRANCHING_PROPERTIES" val="&lt;BranchingProperties&gt;&lt;nextAction&gt;&lt;action&gt;2&lt;/action&gt;&lt;slide&gt;264&lt;/slide&gt;&lt;/nextAction&gt;&lt;prevAction&gt;&lt;action&gt;0&lt;/action&gt;&lt;/prevAction&gt;&lt;lock&gt;0&lt;/lock&gt;&lt;/BranchingProperties&gt;&#10;"/>
  <p:tag name="GENSWF_SLIDE_TITLE" val="Cấu trúc bài họ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2.quiz"/>
  <p:tag name="ISPRING_QUIZ_FULL_PATH" val="E:\Trường Tiểu học Nguyễn Huệ\Bài thi elearing\TNXH lop 2 bài 30 Nhận biết cây cối và các con vật\Bài thi e-learning\Tệp nguồn\Presentation2\quiz\quiz2.quiz"/>
  <p:tag name="ISPRING_QUIZ_RELATIVE_PATH" val="Presentation2\quiz\quiz2.quiz"/>
  <p:tag name="ISPRING_CUSTOM_TIMING_USED" val="1"/>
  <p:tag name="ISPRING_SLIDE_INDENT_LEVEL" val="0"/>
  <p:tag name="ISPRING_PLAYER_LAYOUT_TYPE" val="Full"/>
  <p:tag name="ISPRING_SLIDE_ID_2" val="{79B89FC6-9EC5-43C8-82EF-BEE86D89C3DE}"/>
  <p:tag name="GENSWF_ADVANCE_TIME" val="26.640"/>
  <p:tag name="ISPRING_SLIDE_QUIZ_PROPERTIES" val="&lt;QuizProperties&gt;&lt;passAction&gt;&lt;action&gt;0&lt;/action&gt;&lt;slide&gt;294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Ôn bài cũ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RESOURCE_QUIZ" val="quiz3.quiz"/>
  <p:tag name="ISPRING_QUIZ_FULL_PATH" val="E:\Trường Tiểu học Nguyễn Huệ\Bài thi elearing\TNXH lop 2 bài 30 Nhận biết cây cối và các con vật\Bài thi e-learning\Tệp nguồn\Presentation2\quiz\quiz3.quiz"/>
  <p:tag name="ISPRING_QUIZ_RELATIVE_PATH" val="Presentation2\quiz\quiz3.quiz"/>
  <p:tag name="ISPRING_CUSTOM_TIMING_USED" val="1"/>
  <p:tag name="ISPRING_SLIDE_INDENT_LEVEL" val="0"/>
  <p:tag name="ISPRING_PLAYER_LAYOUT_TYPE" val="Full"/>
  <p:tag name="ISPRING_SLIDE_ID_2" val="{D1F9B1F5-82BD-470D-9750-2010946C8AA5}"/>
  <p:tag name="GENSWF_ADVANCE_TIME" val="26.228"/>
  <p:tag name="ISPRING_SLIDE_QUIZ_PROPERTIES" val="&lt;QuizProperties&gt;&lt;passAction&gt;&lt;action&gt;0&lt;/action&gt;&lt;slide&gt;265&lt;/slide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GENSWF_SLIDE_TITLE" val="Ôn bài cũ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714</Words>
  <Application>Microsoft Office PowerPoint</Application>
  <PresentationFormat>On-screen Show (4:3)</PresentationFormat>
  <Paragraphs>155</Paragraphs>
  <Slides>33</Slides>
  <Notes>33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Presentation2</dc:title>
  <dc:creator>VIP DG</dc:creator>
  <cp:lastModifiedBy>VIP DG</cp:lastModifiedBy>
  <cp:revision>121</cp:revision>
  <dcterms:created xsi:type="dcterms:W3CDTF">2020-12-06T02:23:27Z</dcterms:created>
  <dcterms:modified xsi:type="dcterms:W3CDTF">2020-12-11T16:17:22Z</dcterms:modified>
</cp:coreProperties>
</file>