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69" r:id="rId3"/>
    <p:sldId id="257" r:id="rId4"/>
    <p:sldId id="258" r:id="rId5"/>
    <p:sldId id="256" r:id="rId6"/>
    <p:sldId id="260" r:id="rId7"/>
    <p:sldId id="259" r:id="rId8"/>
    <p:sldId id="270" r:id="rId9"/>
    <p:sldId id="271" r:id="rId10"/>
    <p:sldId id="272" r:id="rId11"/>
    <p:sldId id="273" r:id="rId12"/>
    <p:sldId id="278" r:id="rId13"/>
    <p:sldId id="279" r:id="rId14"/>
    <p:sldId id="275" r:id="rId15"/>
    <p:sldId id="280" r:id="rId16"/>
  </p:sldIdLst>
  <p:sldSz cx="12192000" cy="6858000"/>
  <p:notesSz cx="6858000" cy="9144000"/>
  <p:embeddedFontLst>
    <p:embeddedFont>
      <p:font typeface="Tahoma" pitchFamily="34" charset="0"/>
      <p:regular r:id="rId17"/>
      <p:bold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libri Light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6A3FB"/>
    <a:srgbClr val="D35EF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2" autoAdjust="0"/>
    <p:restoredTop sz="94660"/>
  </p:normalViewPr>
  <p:slideViewPr>
    <p:cSldViewPr snapToGrid="0">
      <p:cViewPr>
        <p:scale>
          <a:sx n="41" d="100"/>
          <a:sy n="41" d="100"/>
        </p:scale>
        <p:origin x="-1860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Th&#225;p%20b&#224;.mp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con%20heo%20dat.mp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3" Type="http://schemas.openxmlformats.org/officeDocument/2006/relationships/image" Target="../media/image6.jpe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slide" Target="slide8.xml"/><Relationship Id="rId2" Type="http://schemas.openxmlformats.org/officeDocument/2006/relationships/image" Target="../media/image5.jpe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0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19.gif"/><Relationship Id="rId5" Type="http://schemas.openxmlformats.org/officeDocument/2006/relationships/slide" Target="slide8.xml"/><Relationship Id="rId15" Type="http://schemas.openxmlformats.org/officeDocument/2006/relationships/image" Target="../media/image23.gif"/><Relationship Id="rId10" Type="http://schemas.openxmlformats.org/officeDocument/2006/relationships/hyperlink" Target="mot%20con%20vit.mp4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8.jpeg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101633" y="1617620"/>
            <a:ext cx="10058400" cy="23336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Kính chào </a:t>
            </a:r>
            <a:r>
              <a:rPr lang="en-US" sz="3600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các</a:t>
            </a:r>
            <a:r>
              <a:rPr lang="en-US" sz="3600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cô</a:t>
            </a:r>
            <a:r>
              <a:rPr lang="en-US" sz="3600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giáo</a:t>
            </a:r>
            <a:r>
              <a:rPr lang="en-US" sz="3600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về</a:t>
            </a:r>
            <a:r>
              <a:rPr lang="en-US" sz="3600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dự </a:t>
            </a:r>
            <a:r>
              <a:rPr lang="vi-VN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giờ, thăm lớp </a:t>
            </a:r>
            <a:r>
              <a:rPr lang="en-US" sz="3600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3A</a:t>
            </a:r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594620" y="531135"/>
            <a:ext cx="9347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PHÒNG</a:t>
            </a:r>
            <a:r>
              <a:rPr lang="en-US" sz="2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2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DỤC</a:t>
            </a:r>
            <a:r>
              <a:rPr lang="en-US" sz="2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VÀ</a:t>
            </a:r>
            <a:r>
              <a:rPr lang="en-US" sz="2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ĐÀO</a:t>
            </a:r>
            <a:r>
              <a:rPr lang="en-US" sz="2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TẠO</a:t>
            </a:r>
            <a:r>
              <a:rPr lang="en-US" sz="2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ĐÔNG</a:t>
            </a:r>
            <a:r>
              <a:rPr lang="en-US" sz="2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TRIỀU</a:t>
            </a:r>
            <a:endParaRPr lang="en-US" sz="2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448140" y="4083734"/>
            <a:ext cx="5759450" cy="631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0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Môn : </a:t>
            </a:r>
            <a:r>
              <a:rPr lang="en-US" sz="2000" b="1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20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việt</a:t>
            </a:r>
            <a:r>
              <a:rPr lang="en-US" sz="20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20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CC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27" descr="ABARBLY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611938"/>
            <a:ext cx="12192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840807" y="1107398"/>
            <a:ext cx="66595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4638" y="5316585"/>
            <a:ext cx="7654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4319" y="1876516"/>
            <a:ext cx="5904412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xay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quay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6449" y="1885226"/>
            <a:ext cx="5634443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ghê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61120" y="4462936"/>
            <a:ext cx="257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8871" y="840891"/>
            <a:ext cx="9897035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Pô-na-ga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290" y="1679090"/>
            <a:ext cx="11099181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2819" y="3122410"/>
            <a:ext cx="9785852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611" y="4548967"/>
            <a:ext cx="1104003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d,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8294" y="6096326"/>
            <a:ext cx="9394882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12">
            <a:hlinkClick r:id="rId2" action="ppaction://hlinkfile"/>
          </p:cNvPr>
          <p:cNvSpPr/>
          <p:nvPr/>
        </p:nvSpPr>
        <p:spPr>
          <a:xfrm>
            <a:off x="10934700" y="438150"/>
            <a:ext cx="1257300" cy="8191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76516"/>
            <a:ext cx="1219200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5423" y="2481427"/>
            <a:ext cx="7194175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4773" y="3924745"/>
            <a:ext cx="7183460" cy="830997"/>
          </a:xfrm>
          <a:prstGeom prst="rect">
            <a:avLst/>
          </a:prstGeom>
          <a:solidFill>
            <a:srgbClr val="E6A3FB"/>
          </a:soli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0796" y="5314277"/>
            <a:ext cx="698886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2937" y="457200"/>
            <a:ext cx="7799294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1" y="3069987"/>
            <a:ext cx="7799294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953" y="5127191"/>
            <a:ext cx="782618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d,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71647" y="646585"/>
            <a:ext cx="3644153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11988" y="2932585"/>
            <a:ext cx="3603812" cy="1569660"/>
          </a:xfrm>
          <a:prstGeom prst="rect">
            <a:avLst/>
          </a:prstGeom>
          <a:solidFill>
            <a:srgbClr val="E6A3FB"/>
          </a:soli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7129" y="4973428"/>
            <a:ext cx="3578671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962900" y="1066800"/>
            <a:ext cx="647700" cy="628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886700" y="5543550"/>
            <a:ext cx="647700" cy="628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7848600" y="3429000"/>
            <a:ext cx="647700" cy="628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hlinkClick r:id="rId2" action="ppaction://hlinkfile"/>
          </p:cNvPr>
          <p:cNvSpPr/>
          <p:nvPr/>
        </p:nvSpPr>
        <p:spPr>
          <a:xfrm>
            <a:off x="7810500" y="4114800"/>
            <a:ext cx="3981450" cy="23812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5"/>
          <a:stretch/>
        </p:blipFill>
        <p:spPr>
          <a:xfrm>
            <a:off x="1974669" y="444137"/>
            <a:ext cx="8410302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1255356" y="5010915"/>
            <a:ext cx="9937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54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54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154" y="456831"/>
            <a:ext cx="2804346" cy="248310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966" y="-1"/>
            <a:ext cx="2841897" cy="1908611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4427" y="626649"/>
            <a:ext cx="2637072" cy="2334992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514" y="0"/>
            <a:ext cx="2759537" cy="1853298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9388" y="3671578"/>
            <a:ext cx="2856913" cy="2529650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3662" y="3008115"/>
            <a:ext cx="2989587" cy="2007799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1371" y="3619326"/>
            <a:ext cx="2856913" cy="2529650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9521" y="3034240"/>
            <a:ext cx="2989587" cy="20077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1" y="2973092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0998926" y="6008914"/>
            <a:ext cx="1048831" cy="75508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455749" y="197393"/>
            <a:ext cx="11039565" cy="12264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446730" y="1542726"/>
            <a:ext cx="6923315" cy="66432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4132" y="3919038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4995" y="3756719"/>
            <a:ext cx="714375" cy="1190625"/>
          </a:xfrm>
          <a:prstGeom prst="rect">
            <a:avLst/>
          </a:prstGeom>
        </p:spPr>
      </p:pic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472854" y="2269709"/>
            <a:ext cx="6902333" cy="66432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446730" y="3023386"/>
            <a:ext cx="6897978" cy="66432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440552" y="2975062"/>
            <a:ext cx="6897978" cy="803464"/>
          </a:xfrm>
          <a:prstGeom prst="foldedCorner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55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6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84020" y="3625691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0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455749" y="197393"/>
            <a:ext cx="11039565" cy="12264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446730" y="1542726"/>
            <a:ext cx="6923315" cy="66432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Flowchart: Summing Junction 21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4132" y="3919038"/>
            <a:ext cx="495300" cy="438150"/>
          </a:xfrm>
          <a:prstGeom prst="rect">
            <a:avLst/>
          </a:prstGeom>
        </p:spPr>
      </p:pic>
      <p:sp>
        <p:nvSpPr>
          <p:cNvPr id="25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472854" y="2269709"/>
            <a:ext cx="6902333" cy="66432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446730" y="3023386"/>
            <a:ext cx="6897978" cy="66432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438400" y="2191527"/>
            <a:ext cx="7043419" cy="803464"/>
          </a:xfrm>
          <a:prstGeom prst="foldedCorner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83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6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1" grpId="0" animBg="1"/>
      <p:bldP spid="25" grpId="0" animBg="1"/>
      <p:bldP spid="2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0571" y="-26894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khúc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799547" y="1508223"/>
            <a:ext cx="1106114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múa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file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2912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Smiley Face 17">
            <a:hlinkClick r:id="rId5" action="ppaction://hlinksldjump"/>
          </p:cNvPr>
          <p:cNvSpPr/>
          <p:nvPr/>
        </p:nvSpPr>
        <p:spPr>
          <a:xfrm>
            <a:off x="212035" y="5645427"/>
            <a:ext cx="1590261" cy="121257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757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2465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" y="197393"/>
            <a:ext cx="12192000" cy="12264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69843" y="1542725"/>
            <a:ext cx="11304105" cy="215463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Flowchart: Summing Junction 20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4132" y="3919038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308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6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193" y="3095925"/>
            <a:ext cx="5904412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xay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quay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0323" y="3104635"/>
            <a:ext cx="5634443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ghê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446" y="365761"/>
            <a:ext cx="11891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lphaLcParenR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lphaLcParenR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21931" y="5773785"/>
            <a:ext cx="257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31101" y="4062548"/>
          <a:ext cx="9332686" cy="2599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6343"/>
                <a:gridCol w="4666343"/>
              </a:tblGrid>
              <a:tr h="96464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</a:rPr>
                        <a:t>Từ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</a:rPr>
                        <a:t>chỉ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</a:rPr>
                        <a:t>Từ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</a:rPr>
                        <a:t>chỉ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6348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4319" y="365788"/>
            <a:ext cx="5904412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xay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quay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6449" y="374498"/>
            <a:ext cx="5634443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ghê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61120" y="2952208"/>
            <a:ext cx="257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561</Words>
  <Application>Microsoft Office PowerPoint</Application>
  <PresentationFormat>Custom</PresentationFormat>
  <Paragraphs>71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Tahoma</vt:lpstr>
      <vt:lpstr>Calibri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VIP DG</cp:lastModifiedBy>
  <cp:revision>35</cp:revision>
  <dcterms:created xsi:type="dcterms:W3CDTF">2018-05-24T12:43:45Z</dcterms:created>
  <dcterms:modified xsi:type="dcterms:W3CDTF">2022-11-09T13:29:40Z</dcterms:modified>
</cp:coreProperties>
</file>